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668C-75DA-492B-BC16-CC16500B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9F38-79D8-4381-A10B-56F0FB0F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B331-FC62-42F0-B7FE-9785A24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8A25-3779-496D-9DB0-0525EAE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AC-DED3-479C-AF79-E559B171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8E8-76CC-44DE-BD51-F2FA0773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4A73-DD47-4F31-8BF8-6F7660F4E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B054-6392-4056-8141-8786BDF7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E7BB-6A6D-4350-AB47-737F440A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8322-14F8-4BB8-BBD7-B961B84B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B4727-B0B8-4FD4-8C63-B9B22B478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D8FDA-37C1-4359-87D0-5D9AA615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0F72-8D09-4EC0-8B74-AF3B27D4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7537-A076-4F60-B437-F539979F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AEF97-948B-45C1-85CF-37A6FB0B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E429-612A-4DCE-984C-A1FBBB5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E47D-A9EF-4207-A6DB-EA980FF7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6947-71DB-4271-B4BE-6FF8D892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EAAF-3F85-4EFE-9878-92627DD4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2852-B701-42A6-80A3-71D93B4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093-C4E7-49C7-8A2A-A453F1A4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F7DE-4CBC-4A1C-8F95-3C238AE6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540D-0C0C-4B90-9A9E-A31DAFD3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F024-FCCC-4C87-91A1-00D0DAA7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E2D5-E0BC-48CD-8E83-FECEA273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A705-DF98-4526-B1CA-BCB4B36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008D-DC55-45DD-9EDC-E20A436B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8A41-70D9-4443-B6E4-F17A8051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98E9-5040-4336-858F-146E3287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B96-1A72-4525-BA38-4766C50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7AF1-9C08-4BFB-A9B9-B69D2989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4CA-B15E-4B7F-8014-5DE1688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7E2C-EDF4-446A-891F-13EB9F38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0DFD-DDEB-4774-B5B3-8E4F202A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A6343-41FE-482E-9307-97D8A9575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AFE47-8677-4A45-9D7E-9542665C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CF359-1C3B-4E6A-A717-52ECE674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818AF-3457-477C-97CE-75AF9337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A89F7-837C-4A10-A699-F5959C0A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C98F-1088-4E83-AAFB-29D8A640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40910-DDAF-42DB-A8FE-866351C6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E2084-BC6E-44AA-B34B-36867ECE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BF497-E936-4EEA-9858-AD992D94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51673-4A4B-47F1-A809-CD935F90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A1F1C-6D2F-4AA7-BFA5-789A9623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7290-5E52-4050-B913-DAC59F1B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1EE1-6C8F-4EF6-AEF1-1DF2C3A5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E581-FF5B-4FB3-99C1-39A415BD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B38D4-A8D3-4F91-9AE5-74CBCB17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FF0E-1105-48D0-A2D3-8B82E352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E352-598B-4086-BBE4-580A0095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AF7-D629-4503-BDE8-99C51AF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50FC-67FD-4AFF-BC7A-27F0BDD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4D3AE-2160-4F93-8274-0FFE40243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F6C97-D592-4BD1-B113-6063334E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253E-A260-4979-A0AF-0904160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72F6-2B20-4C1C-A027-FC13D8D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8739-6006-446B-A12E-A28DC77B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6CCB0-57D8-4F36-A93B-BB94C017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282A-929E-4D02-8508-0C8B5833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FED7-CBA7-4797-9563-E41872591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57D6-F138-4079-B3D4-A54B5AD8BE5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419A-70C0-411A-A11A-60157694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2E44-C68F-4996-B412-16CB39226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DC00-AC35-4C7D-91FB-49E951F1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1C75-0D40-439E-B9D7-0055877D4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IFAS Samples HRMS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E9D2-12BF-4E86-98DD-78BD03E6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2/11/2021</a:t>
            </a:r>
          </a:p>
          <a:p>
            <a:endParaRPr lang="en-US" dirty="0"/>
          </a:p>
          <a:p>
            <a:r>
              <a:rPr lang="en-US" dirty="0"/>
              <a:t>Conclusion: Significant difference in retention time (RT), but no discernable difference in m/z or MS/MS fragmentation.</a:t>
            </a:r>
          </a:p>
        </p:txBody>
      </p:sp>
    </p:spTree>
    <p:extLst>
      <p:ext uri="{BB962C8B-B14F-4D97-AF65-F5344CB8AC3E}">
        <p14:creationId xmlns:p14="http://schemas.microsoft.com/office/powerpoint/2010/main" val="200872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64E768-E939-439A-81C9-4CC3D5916620}"/>
              </a:ext>
            </a:extLst>
          </p:cNvPr>
          <p:cNvSpPr txBox="1"/>
          <p:nvPr/>
        </p:nvSpPr>
        <p:spPr>
          <a:xfrm>
            <a:off x="201336" y="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73D1E-DED5-406C-AF50-03FBB4379483}"/>
              </a:ext>
            </a:extLst>
          </p:cNvPr>
          <p:cNvSpPr txBox="1"/>
          <p:nvPr/>
        </p:nvSpPr>
        <p:spPr>
          <a:xfrm>
            <a:off x="201336" y="355949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0D60F-4C4E-45E1-BC95-89E87F492E59}"/>
              </a:ext>
            </a:extLst>
          </p:cNvPr>
          <p:cNvSpPr txBox="1"/>
          <p:nvPr/>
        </p:nvSpPr>
        <p:spPr>
          <a:xfrm>
            <a:off x="10623259" y="1846977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210nm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7C4C5-0E94-46CA-9B31-E36F800C5AEA}"/>
              </a:ext>
            </a:extLst>
          </p:cNvPr>
          <p:cNvSpPr txBox="1"/>
          <p:nvPr/>
        </p:nvSpPr>
        <p:spPr>
          <a:xfrm>
            <a:off x="10623259" y="548919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210nm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9C9FDDA-9FEE-4E89-97C6-AB1ABD388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293688"/>
            <a:ext cx="12192000" cy="2973387"/>
            <a:chOff x="0" y="185"/>
            <a:chExt cx="7680" cy="187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78110CC2-20E9-4EE8-8E13-360AA17E1F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85"/>
              <a:ext cx="7680" cy="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>
              <a:extLst>
                <a:ext uri="{FF2B5EF4-FFF2-40B4-BE49-F238E27FC236}">
                  <a16:creationId xmlns:a16="http://schemas.microsoft.com/office/drawing/2014/main" id="{C1FB9522-5D55-4983-A41D-4B3BDBE6D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5"/>
              <a:ext cx="7684" cy="1871"/>
              <a:chOff x="0" y="185"/>
              <a:chExt cx="7684" cy="1871"/>
            </a:xfrm>
          </p:grpSpPr>
          <p:sp>
            <p:nvSpPr>
              <p:cNvPr id="85" name="Rectangle 5">
                <a:extLst>
                  <a:ext uri="{FF2B5EF4-FFF2-40B4-BE49-F238E27FC236}">
                    <a16:creationId xmlns:a16="http://schemas.microsoft.com/office/drawing/2014/main" id="{AE24CC5A-4185-44B7-8A63-6B51A07E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5"/>
                <a:ext cx="7684" cy="1871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407755A6-0092-40AF-8E43-8497921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185"/>
                <a:ext cx="53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RT :0.00-15.00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ABBD2BB5-D623-4075-B7B6-6E865727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1785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8">
                <a:extLst>
                  <a:ext uri="{FF2B5EF4-FFF2-40B4-BE49-F238E27FC236}">
                    <a16:creationId xmlns:a16="http://schemas.microsoft.com/office/drawing/2014/main" id="{F4E90347-5712-4B4D-B485-F75B218B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1663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9">
                <a:extLst>
                  <a:ext uri="{FF2B5EF4-FFF2-40B4-BE49-F238E27FC236}">
                    <a16:creationId xmlns:a16="http://schemas.microsoft.com/office/drawing/2014/main" id="{496700E8-0F33-4E4F-9E25-941738C6E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1537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CAD8B7D7-8862-445D-96D4-E646B425E5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1579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8 h 248"/>
                  <a:gd name="T14" fmla="*/ 14 w 42"/>
                  <a:gd name="T15" fmla="*/ 178 h 248"/>
                  <a:gd name="T16" fmla="*/ 42 w 42"/>
                  <a:gd name="T17" fmla="*/ 150 h 248"/>
                  <a:gd name="T18" fmla="*/ 14 w 42"/>
                  <a:gd name="T19" fmla="*/ 150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5 h 248"/>
                  <a:gd name="T26" fmla="*/ 14 w 42"/>
                  <a:gd name="T27" fmla="*/ 75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8"/>
                    </a:moveTo>
                    <a:lnTo>
                      <a:pt x="14" y="178"/>
                    </a:lnTo>
                    <a:moveTo>
                      <a:pt x="42" y="150"/>
                    </a:moveTo>
                    <a:lnTo>
                      <a:pt x="14" y="150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5"/>
                    </a:moveTo>
                    <a:lnTo>
                      <a:pt x="14" y="75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3211DEF0-CCCF-40B3-89F1-9D6FA0C71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1364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12">
                <a:extLst>
                  <a:ext uri="{FF2B5EF4-FFF2-40B4-BE49-F238E27FC236}">
                    <a16:creationId xmlns:a16="http://schemas.microsoft.com/office/drawing/2014/main" id="{726A766C-1484-4D3E-92C9-D1257617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1163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C0637D79-A973-4BF9-A3C4-69628BCDE4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1205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103 h 248"/>
                  <a:gd name="T6" fmla="*/ 14 w 42"/>
                  <a:gd name="T7" fmla="*/ 103 h 248"/>
                  <a:gd name="T8" fmla="*/ 42 w 42"/>
                  <a:gd name="T9" fmla="*/ 238 h 248"/>
                  <a:gd name="T10" fmla="*/ 28 w 42"/>
                  <a:gd name="T11" fmla="*/ 238 h 248"/>
                  <a:gd name="T12" fmla="*/ 42 w 42"/>
                  <a:gd name="T13" fmla="*/ 220 h 248"/>
                  <a:gd name="T14" fmla="*/ 28 w 42"/>
                  <a:gd name="T15" fmla="*/ 220 h 248"/>
                  <a:gd name="T16" fmla="*/ 42 w 42"/>
                  <a:gd name="T17" fmla="*/ 182 h 248"/>
                  <a:gd name="T18" fmla="*/ 28 w 42"/>
                  <a:gd name="T19" fmla="*/ 182 h 248"/>
                  <a:gd name="T20" fmla="*/ 42 w 42"/>
                  <a:gd name="T21" fmla="*/ 159 h 248"/>
                  <a:gd name="T22" fmla="*/ 28 w 42"/>
                  <a:gd name="T23" fmla="*/ 159 h 248"/>
                  <a:gd name="T24" fmla="*/ 42 w 42"/>
                  <a:gd name="T25" fmla="*/ 140 h 248"/>
                  <a:gd name="T26" fmla="*/ 28 w 42"/>
                  <a:gd name="T27" fmla="*/ 140 h 248"/>
                  <a:gd name="T28" fmla="*/ 42 w 42"/>
                  <a:gd name="T29" fmla="*/ 121 h 248"/>
                  <a:gd name="T30" fmla="*/ 28 w 42"/>
                  <a:gd name="T31" fmla="*/ 121 h 248"/>
                  <a:gd name="T32" fmla="*/ 42 w 42"/>
                  <a:gd name="T33" fmla="*/ 79 h 248"/>
                  <a:gd name="T34" fmla="*/ 28 w 42"/>
                  <a:gd name="T35" fmla="*/ 79 h 248"/>
                  <a:gd name="T36" fmla="*/ 42 w 42"/>
                  <a:gd name="T37" fmla="*/ 61 h 248"/>
                  <a:gd name="T38" fmla="*/ 28 w 42"/>
                  <a:gd name="T39" fmla="*/ 61 h 248"/>
                  <a:gd name="T40" fmla="*/ 42 w 42"/>
                  <a:gd name="T41" fmla="*/ 42 h 248"/>
                  <a:gd name="T42" fmla="*/ 28 w 42"/>
                  <a:gd name="T43" fmla="*/ 42 h 248"/>
                  <a:gd name="T44" fmla="*/ 42 w 42"/>
                  <a:gd name="T45" fmla="*/ 23 h 248"/>
                  <a:gd name="T46" fmla="*/ 28 w 42"/>
                  <a:gd name="T47" fmla="*/ 23 h 248"/>
                  <a:gd name="T48" fmla="*/ 42 w 42"/>
                  <a:gd name="T49" fmla="*/ 201 h 248"/>
                  <a:gd name="T50" fmla="*/ 0 w 42"/>
                  <a:gd name="T51" fmla="*/ 201 h 248"/>
                  <a:gd name="T52" fmla="*/ 42 w 42"/>
                  <a:gd name="T53" fmla="*/ 0 h 248"/>
                  <a:gd name="T54" fmla="*/ 0 w 42"/>
                  <a:gd name="T55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238"/>
                    </a:moveTo>
                    <a:lnTo>
                      <a:pt x="28" y="238"/>
                    </a:lnTo>
                    <a:moveTo>
                      <a:pt x="42" y="220"/>
                    </a:moveTo>
                    <a:lnTo>
                      <a:pt x="28" y="220"/>
                    </a:lnTo>
                    <a:moveTo>
                      <a:pt x="42" y="182"/>
                    </a:moveTo>
                    <a:lnTo>
                      <a:pt x="28" y="182"/>
                    </a:lnTo>
                    <a:moveTo>
                      <a:pt x="42" y="159"/>
                    </a:moveTo>
                    <a:lnTo>
                      <a:pt x="28" y="159"/>
                    </a:lnTo>
                    <a:moveTo>
                      <a:pt x="42" y="140"/>
                    </a:moveTo>
                    <a:lnTo>
                      <a:pt x="28" y="140"/>
                    </a:lnTo>
                    <a:moveTo>
                      <a:pt x="42" y="121"/>
                    </a:moveTo>
                    <a:lnTo>
                      <a:pt x="28" y="121"/>
                    </a:lnTo>
                    <a:moveTo>
                      <a:pt x="42" y="79"/>
                    </a:moveTo>
                    <a:lnTo>
                      <a:pt x="28" y="79"/>
                    </a:lnTo>
                    <a:moveTo>
                      <a:pt x="42" y="61"/>
                    </a:moveTo>
                    <a:lnTo>
                      <a:pt x="28" y="61"/>
                    </a:lnTo>
                    <a:moveTo>
                      <a:pt x="42" y="42"/>
                    </a:moveTo>
                    <a:lnTo>
                      <a:pt x="28" y="42"/>
                    </a:lnTo>
                    <a:moveTo>
                      <a:pt x="42" y="23"/>
                    </a:moveTo>
                    <a:lnTo>
                      <a:pt x="28" y="23"/>
                    </a:lnTo>
                    <a:moveTo>
                      <a:pt x="42" y="201"/>
                    </a:moveTo>
                    <a:lnTo>
                      <a:pt x="0" y="201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4">
                <a:extLst>
                  <a:ext uri="{FF2B5EF4-FFF2-40B4-BE49-F238E27FC236}">
                    <a16:creationId xmlns:a16="http://schemas.microsoft.com/office/drawing/2014/main" id="{55BC0350-6619-4FA3-A085-A2BDECD6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1457"/>
                <a:ext cx="6398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15">
                <a:extLst>
                  <a:ext uri="{FF2B5EF4-FFF2-40B4-BE49-F238E27FC236}">
                    <a16:creationId xmlns:a16="http://schemas.microsoft.com/office/drawing/2014/main" id="{548F313F-EB65-4312-8654-488B15C5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1032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Rectangle 16">
                <a:extLst>
                  <a:ext uri="{FF2B5EF4-FFF2-40B4-BE49-F238E27FC236}">
                    <a16:creationId xmlns:a16="http://schemas.microsoft.com/office/drawing/2014/main" id="{C986F5CC-DB7B-4087-976A-998712ABE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910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Rectangle 17">
                <a:extLst>
                  <a:ext uri="{FF2B5EF4-FFF2-40B4-BE49-F238E27FC236}">
                    <a16:creationId xmlns:a16="http://schemas.microsoft.com/office/drawing/2014/main" id="{13B52D6F-67D5-4CB2-A47E-47DC02A91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784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8">
                <a:extLst>
                  <a:ext uri="{FF2B5EF4-FFF2-40B4-BE49-F238E27FC236}">
                    <a16:creationId xmlns:a16="http://schemas.microsoft.com/office/drawing/2014/main" id="{15A54547-03EB-4463-9530-95B12AFE2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826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8 h 248"/>
                  <a:gd name="T14" fmla="*/ 14 w 42"/>
                  <a:gd name="T15" fmla="*/ 178 h 248"/>
                  <a:gd name="T16" fmla="*/ 42 w 42"/>
                  <a:gd name="T17" fmla="*/ 150 h 248"/>
                  <a:gd name="T18" fmla="*/ 14 w 42"/>
                  <a:gd name="T19" fmla="*/ 150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5 h 248"/>
                  <a:gd name="T26" fmla="*/ 14 w 42"/>
                  <a:gd name="T27" fmla="*/ 75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8"/>
                    </a:moveTo>
                    <a:lnTo>
                      <a:pt x="14" y="178"/>
                    </a:lnTo>
                    <a:moveTo>
                      <a:pt x="42" y="150"/>
                    </a:moveTo>
                    <a:lnTo>
                      <a:pt x="14" y="150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5"/>
                    </a:moveTo>
                    <a:lnTo>
                      <a:pt x="14" y="75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9">
                <a:extLst>
                  <a:ext uri="{FF2B5EF4-FFF2-40B4-BE49-F238E27FC236}">
                    <a16:creationId xmlns:a16="http://schemas.microsoft.com/office/drawing/2014/main" id="{C283A0F3-729C-4B60-A766-78A30D000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1078"/>
                <a:ext cx="6398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20">
                <a:extLst>
                  <a:ext uri="{FF2B5EF4-FFF2-40B4-BE49-F238E27FC236}">
                    <a16:creationId xmlns:a16="http://schemas.microsoft.com/office/drawing/2014/main" id="{3DCD3765-0563-4D3D-AAA4-03A8D07A9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58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Rectangle 21">
                <a:extLst>
                  <a:ext uri="{FF2B5EF4-FFF2-40B4-BE49-F238E27FC236}">
                    <a16:creationId xmlns:a16="http://schemas.microsoft.com/office/drawing/2014/main" id="{DEC2C43F-0ED2-48C3-B348-81B31755D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536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22">
                <a:extLst>
                  <a:ext uri="{FF2B5EF4-FFF2-40B4-BE49-F238E27FC236}">
                    <a16:creationId xmlns:a16="http://schemas.microsoft.com/office/drawing/2014/main" id="{FA7CB226-7AC8-4E41-9FB4-D81952F9C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410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Freeform 23">
                <a:extLst>
                  <a:ext uri="{FF2B5EF4-FFF2-40B4-BE49-F238E27FC236}">
                    <a16:creationId xmlns:a16="http://schemas.microsoft.com/office/drawing/2014/main" id="{9725090B-73B3-4BFB-B318-4786AA47F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452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7 h 248"/>
                  <a:gd name="T14" fmla="*/ 14 w 42"/>
                  <a:gd name="T15" fmla="*/ 177 h 248"/>
                  <a:gd name="T16" fmla="*/ 42 w 42"/>
                  <a:gd name="T17" fmla="*/ 149 h 248"/>
                  <a:gd name="T18" fmla="*/ 14 w 42"/>
                  <a:gd name="T19" fmla="*/ 149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4 h 248"/>
                  <a:gd name="T26" fmla="*/ 14 w 42"/>
                  <a:gd name="T27" fmla="*/ 74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7"/>
                    </a:moveTo>
                    <a:lnTo>
                      <a:pt x="14" y="177"/>
                    </a:lnTo>
                    <a:moveTo>
                      <a:pt x="42" y="149"/>
                    </a:moveTo>
                    <a:lnTo>
                      <a:pt x="14" y="149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4"/>
                    </a:moveTo>
                    <a:lnTo>
                      <a:pt x="14" y="74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4">
                <a:extLst>
                  <a:ext uri="{FF2B5EF4-FFF2-40B4-BE49-F238E27FC236}">
                    <a16:creationId xmlns:a16="http://schemas.microsoft.com/office/drawing/2014/main" id="{D9C56AFB-153E-47E6-8628-871E56473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704"/>
                <a:ext cx="6398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25">
                <a:extLst>
                  <a:ext uri="{FF2B5EF4-FFF2-40B4-BE49-F238E27FC236}">
                    <a16:creationId xmlns:a16="http://schemas.microsoft.com/office/drawing/2014/main" id="{FEAA0C00-CB53-4810-B17D-EB2F2C801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704"/>
                <a:ext cx="6393" cy="374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50" name="Picture 26">
                <a:extLst>
                  <a:ext uri="{FF2B5EF4-FFF2-40B4-BE49-F238E27FC236}">
                    <a16:creationId xmlns:a16="http://schemas.microsoft.com/office/drawing/2014/main" id="{AE09ED94-9BD8-4C62-877C-7BA09930C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704"/>
                <a:ext cx="6393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Rectangle 27">
                <a:extLst>
                  <a:ext uri="{FF2B5EF4-FFF2-40B4-BE49-F238E27FC236}">
                    <a16:creationId xmlns:a16="http://schemas.microsoft.com/office/drawing/2014/main" id="{3943AC5B-02A7-4E0B-A8BD-336E97CE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704"/>
                <a:ext cx="6393" cy="374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8">
                <a:extLst>
                  <a:ext uri="{FF2B5EF4-FFF2-40B4-BE49-F238E27FC236}">
                    <a16:creationId xmlns:a16="http://schemas.microsoft.com/office/drawing/2014/main" id="{56EDDAE9-4D6C-4F2D-B3F9-CD9D91AC9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686"/>
                <a:ext cx="2334" cy="14"/>
              </a:xfrm>
              <a:custGeom>
                <a:avLst/>
                <a:gdLst>
                  <a:gd name="T0" fmla="*/ 33 w 2334"/>
                  <a:gd name="T1" fmla="*/ 4 h 14"/>
                  <a:gd name="T2" fmla="*/ 70 w 2334"/>
                  <a:gd name="T3" fmla="*/ 4 h 14"/>
                  <a:gd name="T4" fmla="*/ 108 w 2334"/>
                  <a:gd name="T5" fmla="*/ 4 h 14"/>
                  <a:gd name="T6" fmla="*/ 145 w 2334"/>
                  <a:gd name="T7" fmla="*/ 14 h 14"/>
                  <a:gd name="T8" fmla="*/ 183 w 2334"/>
                  <a:gd name="T9" fmla="*/ 4 h 14"/>
                  <a:gd name="T10" fmla="*/ 220 w 2334"/>
                  <a:gd name="T11" fmla="*/ 4 h 14"/>
                  <a:gd name="T12" fmla="*/ 258 w 2334"/>
                  <a:gd name="T13" fmla="*/ 14 h 14"/>
                  <a:gd name="T14" fmla="*/ 295 w 2334"/>
                  <a:gd name="T15" fmla="*/ 4 h 14"/>
                  <a:gd name="T16" fmla="*/ 332 w 2334"/>
                  <a:gd name="T17" fmla="*/ 4 h 14"/>
                  <a:gd name="T18" fmla="*/ 370 w 2334"/>
                  <a:gd name="T19" fmla="*/ 4 h 14"/>
                  <a:gd name="T20" fmla="*/ 407 w 2334"/>
                  <a:gd name="T21" fmla="*/ 14 h 14"/>
                  <a:gd name="T22" fmla="*/ 445 w 2334"/>
                  <a:gd name="T23" fmla="*/ 14 h 14"/>
                  <a:gd name="T24" fmla="*/ 482 w 2334"/>
                  <a:gd name="T25" fmla="*/ 4 h 14"/>
                  <a:gd name="T26" fmla="*/ 519 w 2334"/>
                  <a:gd name="T27" fmla="*/ 14 h 14"/>
                  <a:gd name="T28" fmla="*/ 557 w 2334"/>
                  <a:gd name="T29" fmla="*/ 4 h 14"/>
                  <a:gd name="T30" fmla="*/ 594 w 2334"/>
                  <a:gd name="T31" fmla="*/ 14 h 14"/>
                  <a:gd name="T32" fmla="*/ 632 w 2334"/>
                  <a:gd name="T33" fmla="*/ 4 h 14"/>
                  <a:gd name="T34" fmla="*/ 669 w 2334"/>
                  <a:gd name="T35" fmla="*/ 14 h 14"/>
                  <a:gd name="T36" fmla="*/ 707 w 2334"/>
                  <a:gd name="T37" fmla="*/ 4 h 14"/>
                  <a:gd name="T38" fmla="*/ 744 w 2334"/>
                  <a:gd name="T39" fmla="*/ 14 h 14"/>
                  <a:gd name="T40" fmla="*/ 781 w 2334"/>
                  <a:gd name="T41" fmla="*/ 14 h 14"/>
                  <a:gd name="T42" fmla="*/ 819 w 2334"/>
                  <a:gd name="T43" fmla="*/ 14 h 14"/>
                  <a:gd name="T44" fmla="*/ 856 w 2334"/>
                  <a:gd name="T45" fmla="*/ 9 h 14"/>
                  <a:gd name="T46" fmla="*/ 894 w 2334"/>
                  <a:gd name="T47" fmla="*/ 0 h 14"/>
                  <a:gd name="T48" fmla="*/ 931 w 2334"/>
                  <a:gd name="T49" fmla="*/ 14 h 14"/>
                  <a:gd name="T50" fmla="*/ 968 w 2334"/>
                  <a:gd name="T51" fmla="*/ 14 h 14"/>
                  <a:gd name="T52" fmla="*/ 1006 w 2334"/>
                  <a:gd name="T53" fmla="*/ 14 h 14"/>
                  <a:gd name="T54" fmla="*/ 1043 w 2334"/>
                  <a:gd name="T55" fmla="*/ 14 h 14"/>
                  <a:gd name="T56" fmla="*/ 1081 w 2334"/>
                  <a:gd name="T57" fmla="*/ 14 h 14"/>
                  <a:gd name="T58" fmla="*/ 1118 w 2334"/>
                  <a:gd name="T59" fmla="*/ 14 h 14"/>
                  <a:gd name="T60" fmla="*/ 1156 w 2334"/>
                  <a:gd name="T61" fmla="*/ 14 h 14"/>
                  <a:gd name="T62" fmla="*/ 1193 w 2334"/>
                  <a:gd name="T63" fmla="*/ 14 h 14"/>
                  <a:gd name="T64" fmla="*/ 1230 w 2334"/>
                  <a:gd name="T65" fmla="*/ 14 h 14"/>
                  <a:gd name="T66" fmla="*/ 1268 w 2334"/>
                  <a:gd name="T67" fmla="*/ 14 h 14"/>
                  <a:gd name="T68" fmla="*/ 1305 w 2334"/>
                  <a:gd name="T69" fmla="*/ 14 h 14"/>
                  <a:gd name="T70" fmla="*/ 1343 w 2334"/>
                  <a:gd name="T71" fmla="*/ 14 h 14"/>
                  <a:gd name="T72" fmla="*/ 1380 w 2334"/>
                  <a:gd name="T73" fmla="*/ 14 h 14"/>
                  <a:gd name="T74" fmla="*/ 1417 w 2334"/>
                  <a:gd name="T75" fmla="*/ 14 h 14"/>
                  <a:gd name="T76" fmla="*/ 1455 w 2334"/>
                  <a:gd name="T77" fmla="*/ 4 h 14"/>
                  <a:gd name="T78" fmla="*/ 1492 w 2334"/>
                  <a:gd name="T79" fmla="*/ 14 h 14"/>
                  <a:gd name="T80" fmla="*/ 1530 w 2334"/>
                  <a:gd name="T81" fmla="*/ 4 h 14"/>
                  <a:gd name="T82" fmla="*/ 1567 w 2334"/>
                  <a:gd name="T83" fmla="*/ 14 h 14"/>
                  <a:gd name="T84" fmla="*/ 1605 w 2334"/>
                  <a:gd name="T85" fmla="*/ 14 h 14"/>
                  <a:gd name="T86" fmla="*/ 1642 w 2334"/>
                  <a:gd name="T87" fmla="*/ 14 h 14"/>
                  <a:gd name="T88" fmla="*/ 1679 w 2334"/>
                  <a:gd name="T89" fmla="*/ 4 h 14"/>
                  <a:gd name="T90" fmla="*/ 1717 w 2334"/>
                  <a:gd name="T91" fmla="*/ 14 h 14"/>
                  <a:gd name="T92" fmla="*/ 1754 w 2334"/>
                  <a:gd name="T93" fmla="*/ 14 h 14"/>
                  <a:gd name="T94" fmla="*/ 1792 w 2334"/>
                  <a:gd name="T95" fmla="*/ 14 h 14"/>
                  <a:gd name="T96" fmla="*/ 1829 w 2334"/>
                  <a:gd name="T97" fmla="*/ 14 h 14"/>
                  <a:gd name="T98" fmla="*/ 1866 w 2334"/>
                  <a:gd name="T99" fmla="*/ 4 h 14"/>
                  <a:gd name="T100" fmla="*/ 1904 w 2334"/>
                  <a:gd name="T101" fmla="*/ 4 h 14"/>
                  <a:gd name="T102" fmla="*/ 1941 w 2334"/>
                  <a:gd name="T103" fmla="*/ 14 h 14"/>
                  <a:gd name="T104" fmla="*/ 1979 w 2334"/>
                  <a:gd name="T105" fmla="*/ 4 h 14"/>
                  <a:gd name="T106" fmla="*/ 2016 w 2334"/>
                  <a:gd name="T107" fmla="*/ 4 h 14"/>
                  <a:gd name="T108" fmla="*/ 2054 w 2334"/>
                  <a:gd name="T109" fmla="*/ 14 h 14"/>
                  <a:gd name="T110" fmla="*/ 2091 w 2334"/>
                  <a:gd name="T111" fmla="*/ 14 h 14"/>
                  <a:gd name="T112" fmla="*/ 2128 w 2334"/>
                  <a:gd name="T113" fmla="*/ 14 h 14"/>
                  <a:gd name="T114" fmla="*/ 2166 w 2334"/>
                  <a:gd name="T115" fmla="*/ 4 h 14"/>
                  <a:gd name="T116" fmla="*/ 2203 w 2334"/>
                  <a:gd name="T117" fmla="*/ 14 h 14"/>
                  <a:gd name="T118" fmla="*/ 2241 w 2334"/>
                  <a:gd name="T119" fmla="*/ 4 h 14"/>
                  <a:gd name="T120" fmla="*/ 2278 w 2334"/>
                  <a:gd name="T121" fmla="*/ 14 h 14"/>
                  <a:gd name="T122" fmla="*/ 2315 w 2334"/>
                  <a:gd name="T12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4" h="14">
                    <a:moveTo>
                      <a:pt x="0" y="9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4"/>
                    </a:lnTo>
                    <a:lnTo>
                      <a:pt x="10" y="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4" y="4"/>
                    </a:lnTo>
                    <a:lnTo>
                      <a:pt x="19" y="4"/>
                    </a:lnTo>
                    <a:lnTo>
                      <a:pt x="19" y="14"/>
                    </a:lnTo>
                    <a:lnTo>
                      <a:pt x="24" y="4"/>
                    </a:lnTo>
                    <a:lnTo>
                      <a:pt x="24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33" y="14"/>
                    </a:lnTo>
                    <a:lnTo>
                      <a:pt x="33" y="4"/>
                    </a:lnTo>
                    <a:lnTo>
                      <a:pt x="38" y="14"/>
                    </a:lnTo>
                    <a:lnTo>
                      <a:pt x="38" y="4"/>
                    </a:lnTo>
                    <a:lnTo>
                      <a:pt x="42" y="14"/>
                    </a:lnTo>
                    <a:lnTo>
                      <a:pt x="42" y="4"/>
                    </a:lnTo>
                    <a:lnTo>
                      <a:pt x="47" y="14"/>
                    </a:lnTo>
                    <a:lnTo>
                      <a:pt x="47" y="4"/>
                    </a:lnTo>
                    <a:lnTo>
                      <a:pt x="52" y="4"/>
                    </a:lnTo>
                    <a:lnTo>
                      <a:pt x="52" y="14"/>
                    </a:lnTo>
                    <a:lnTo>
                      <a:pt x="56" y="4"/>
                    </a:lnTo>
                    <a:lnTo>
                      <a:pt x="56" y="14"/>
                    </a:lnTo>
                    <a:lnTo>
                      <a:pt x="61" y="14"/>
                    </a:lnTo>
                    <a:lnTo>
                      <a:pt x="61" y="4"/>
                    </a:lnTo>
                    <a:lnTo>
                      <a:pt x="66" y="14"/>
                    </a:lnTo>
                    <a:lnTo>
                      <a:pt x="66" y="4"/>
                    </a:lnTo>
                    <a:lnTo>
                      <a:pt x="70" y="14"/>
                    </a:lnTo>
                    <a:lnTo>
                      <a:pt x="70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80" y="14"/>
                    </a:lnTo>
                    <a:lnTo>
                      <a:pt x="80" y="4"/>
                    </a:lnTo>
                    <a:lnTo>
                      <a:pt x="85" y="4"/>
                    </a:lnTo>
                    <a:lnTo>
                      <a:pt x="85" y="14"/>
                    </a:lnTo>
                    <a:lnTo>
                      <a:pt x="89" y="14"/>
                    </a:lnTo>
                    <a:lnTo>
                      <a:pt x="89" y="4"/>
                    </a:lnTo>
                    <a:lnTo>
                      <a:pt x="94" y="4"/>
                    </a:lnTo>
                    <a:lnTo>
                      <a:pt x="94" y="14"/>
                    </a:lnTo>
                    <a:lnTo>
                      <a:pt x="99" y="4"/>
                    </a:lnTo>
                    <a:lnTo>
                      <a:pt x="99" y="14"/>
                    </a:lnTo>
                    <a:lnTo>
                      <a:pt x="103" y="14"/>
                    </a:lnTo>
                    <a:lnTo>
                      <a:pt x="103" y="4"/>
                    </a:lnTo>
                    <a:lnTo>
                      <a:pt x="108" y="14"/>
                    </a:lnTo>
                    <a:lnTo>
                      <a:pt x="108" y="4"/>
                    </a:lnTo>
                    <a:lnTo>
                      <a:pt x="113" y="14"/>
                    </a:lnTo>
                    <a:lnTo>
                      <a:pt x="113" y="4"/>
                    </a:lnTo>
                    <a:lnTo>
                      <a:pt x="117" y="14"/>
                    </a:lnTo>
                    <a:lnTo>
                      <a:pt x="117" y="4"/>
                    </a:lnTo>
                    <a:lnTo>
                      <a:pt x="122" y="14"/>
                    </a:lnTo>
                    <a:lnTo>
                      <a:pt x="122" y="4"/>
                    </a:lnTo>
                    <a:lnTo>
                      <a:pt x="127" y="4"/>
                    </a:lnTo>
                    <a:lnTo>
                      <a:pt x="127" y="14"/>
                    </a:lnTo>
                    <a:lnTo>
                      <a:pt x="131" y="4"/>
                    </a:lnTo>
                    <a:lnTo>
                      <a:pt x="131" y="14"/>
                    </a:lnTo>
                    <a:lnTo>
                      <a:pt x="136" y="4"/>
                    </a:lnTo>
                    <a:lnTo>
                      <a:pt x="136" y="14"/>
                    </a:lnTo>
                    <a:lnTo>
                      <a:pt x="141" y="4"/>
                    </a:lnTo>
                    <a:lnTo>
                      <a:pt x="141" y="14"/>
                    </a:lnTo>
                    <a:lnTo>
                      <a:pt x="145" y="4"/>
                    </a:lnTo>
                    <a:lnTo>
                      <a:pt x="145" y="14"/>
                    </a:lnTo>
                    <a:lnTo>
                      <a:pt x="150" y="4"/>
                    </a:lnTo>
                    <a:lnTo>
                      <a:pt x="150" y="14"/>
                    </a:lnTo>
                    <a:lnTo>
                      <a:pt x="155" y="14"/>
                    </a:lnTo>
                    <a:lnTo>
                      <a:pt x="155" y="4"/>
                    </a:lnTo>
                    <a:lnTo>
                      <a:pt x="159" y="4"/>
                    </a:lnTo>
                    <a:lnTo>
                      <a:pt x="159" y="14"/>
                    </a:lnTo>
                    <a:lnTo>
                      <a:pt x="164" y="4"/>
                    </a:lnTo>
                    <a:lnTo>
                      <a:pt x="164" y="14"/>
                    </a:lnTo>
                    <a:lnTo>
                      <a:pt x="169" y="14"/>
                    </a:lnTo>
                    <a:lnTo>
                      <a:pt x="169" y="4"/>
                    </a:lnTo>
                    <a:lnTo>
                      <a:pt x="173" y="4"/>
                    </a:lnTo>
                    <a:lnTo>
                      <a:pt x="173" y="14"/>
                    </a:lnTo>
                    <a:lnTo>
                      <a:pt x="178" y="4"/>
                    </a:lnTo>
                    <a:lnTo>
                      <a:pt x="178" y="14"/>
                    </a:lnTo>
                    <a:lnTo>
                      <a:pt x="183" y="14"/>
                    </a:lnTo>
                    <a:lnTo>
                      <a:pt x="183" y="4"/>
                    </a:lnTo>
                    <a:lnTo>
                      <a:pt x="187" y="14"/>
                    </a:lnTo>
                    <a:lnTo>
                      <a:pt x="187" y="4"/>
                    </a:lnTo>
                    <a:lnTo>
                      <a:pt x="192" y="4"/>
                    </a:lnTo>
                    <a:lnTo>
                      <a:pt x="192" y="14"/>
                    </a:lnTo>
                    <a:lnTo>
                      <a:pt x="197" y="4"/>
                    </a:lnTo>
                    <a:lnTo>
                      <a:pt x="197" y="14"/>
                    </a:lnTo>
                    <a:lnTo>
                      <a:pt x="201" y="14"/>
                    </a:lnTo>
                    <a:lnTo>
                      <a:pt x="201" y="4"/>
                    </a:lnTo>
                    <a:lnTo>
                      <a:pt x="206" y="4"/>
                    </a:lnTo>
                    <a:lnTo>
                      <a:pt x="206" y="14"/>
                    </a:lnTo>
                    <a:lnTo>
                      <a:pt x="211" y="4"/>
                    </a:lnTo>
                    <a:lnTo>
                      <a:pt x="211" y="14"/>
                    </a:lnTo>
                    <a:lnTo>
                      <a:pt x="215" y="4"/>
                    </a:lnTo>
                    <a:lnTo>
                      <a:pt x="215" y="14"/>
                    </a:lnTo>
                    <a:lnTo>
                      <a:pt x="220" y="14"/>
                    </a:lnTo>
                    <a:lnTo>
                      <a:pt x="220" y="4"/>
                    </a:lnTo>
                    <a:lnTo>
                      <a:pt x="225" y="4"/>
                    </a:lnTo>
                    <a:lnTo>
                      <a:pt x="225" y="14"/>
                    </a:lnTo>
                    <a:lnTo>
                      <a:pt x="230" y="4"/>
                    </a:lnTo>
                    <a:lnTo>
                      <a:pt x="230" y="14"/>
                    </a:lnTo>
                    <a:lnTo>
                      <a:pt x="234" y="14"/>
                    </a:lnTo>
                    <a:lnTo>
                      <a:pt x="234" y="4"/>
                    </a:lnTo>
                    <a:lnTo>
                      <a:pt x="239" y="14"/>
                    </a:lnTo>
                    <a:lnTo>
                      <a:pt x="239" y="4"/>
                    </a:lnTo>
                    <a:lnTo>
                      <a:pt x="244" y="14"/>
                    </a:lnTo>
                    <a:lnTo>
                      <a:pt x="244" y="4"/>
                    </a:lnTo>
                    <a:lnTo>
                      <a:pt x="248" y="14"/>
                    </a:lnTo>
                    <a:lnTo>
                      <a:pt x="248" y="4"/>
                    </a:lnTo>
                    <a:lnTo>
                      <a:pt x="253" y="14"/>
                    </a:lnTo>
                    <a:lnTo>
                      <a:pt x="253" y="4"/>
                    </a:lnTo>
                    <a:lnTo>
                      <a:pt x="258" y="4"/>
                    </a:lnTo>
                    <a:lnTo>
                      <a:pt x="258" y="14"/>
                    </a:lnTo>
                    <a:lnTo>
                      <a:pt x="262" y="4"/>
                    </a:lnTo>
                    <a:lnTo>
                      <a:pt x="262" y="14"/>
                    </a:lnTo>
                    <a:lnTo>
                      <a:pt x="267" y="14"/>
                    </a:lnTo>
                    <a:lnTo>
                      <a:pt x="267" y="4"/>
                    </a:lnTo>
                    <a:lnTo>
                      <a:pt x="272" y="4"/>
                    </a:lnTo>
                    <a:lnTo>
                      <a:pt x="272" y="14"/>
                    </a:lnTo>
                    <a:lnTo>
                      <a:pt x="276" y="4"/>
                    </a:lnTo>
                    <a:lnTo>
                      <a:pt x="276" y="14"/>
                    </a:lnTo>
                    <a:lnTo>
                      <a:pt x="281" y="14"/>
                    </a:lnTo>
                    <a:lnTo>
                      <a:pt x="281" y="4"/>
                    </a:lnTo>
                    <a:lnTo>
                      <a:pt x="286" y="4"/>
                    </a:lnTo>
                    <a:lnTo>
                      <a:pt x="286" y="14"/>
                    </a:lnTo>
                    <a:lnTo>
                      <a:pt x="290" y="4"/>
                    </a:lnTo>
                    <a:lnTo>
                      <a:pt x="290" y="14"/>
                    </a:lnTo>
                    <a:lnTo>
                      <a:pt x="295" y="14"/>
                    </a:lnTo>
                    <a:lnTo>
                      <a:pt x="295" y="4"/>
                    </a:lnTo>
                    <a:lnTo>
                      <a:pt x="300" y="4"/>
                    </a:lnTo>
                    <a:lnTo>
                      <a:pt x="300" y="14"/>
                    </a:lnTo>
                    <a:lnTo>
                      <a:pt x="304" y="14"/>
                    </a:lnTo>
                    <a:lnTo>
                      <a:pt x="304" y="4"/>
                    </a:lnTo>
                    <a:lnTo>
                      <a:pt x="309" y="4"/>
                    </a:lnTo>
                    <a:lnTo>
                      <a:pt x="309" y="14"/>
                    </a:lnTo>
                    <a:lnTo>
                      <a:pt x="314" y="14"/>
                    </a:lnTo>
                    <a:lnTo>
                      <a:pt x="314" y="4"/>
                    </a:lnTo>
                    <a:lnTo>
                      <a:pt x="318" y="14"/>
                    </a:lnTo>
                    <a:lnTo>
                      <a:pt x="318" y="4"/>
                    </a:lnTo>
                    <a:lnTo>
                      <a:pt x="323" y="4"/>
                    </a:lnTo>
                    <a:lnTo>
                      <a:pt x="323" y="14"/>
                    </a:lnTo>
                    <a:lnTo>
                      <a:pt x="328" y="4"/>
                    </a:lnTo>
                    <a:lnTo>
                      <a:pt x="328" y="14"/>
                    </a:lnTo>
                    <a:lnTo>
                      <a:pt x="332" y="14"/>
                    </a:lnTo>
                    <a:lnTo>
                      <a:pt x="332" y="4"/>
                    </a:lnTo>
                    <a:lnTo>
                      <a:pt x="337" y="4"/>
                    </a:lnTo>
                    <a:lnTo>
                      <a:pt x="337" y="14"/>
                    </a:lnTo>
                    <a:lnTo>
                      <a:pt x="342" y="4"/>
                    </a:lnTo>
                    <a:lnTo>
                      <a:pt x="342" y="14"/>
                    </a:lnTo>
                    <a:lnTo>
                      <a:pt x="346" y="4"/>
                    </a:lnTo>
                    <a:lnTo>
                      <a:pt x="346" y="14"/>
                    </a:lnTo>
                    <a:lnTo>
                      <a:pt x="351" y="4"/>
                    </a:lnTo>
                    <a:lnTo>
                      <a:pt x="351" y="14"/>
                    </a:lnTo>
                    <a:lnTo>
                      <a:pt x="356" y="14"/>
                    </a:lnTo>
                    <a:lnTo>
                      <a:pt x="356" y="4"/>
                    </a:lnTo>
                    <a:lnTo>
                      <a:pt x="360" y="14"/>
                    </a:lnTo>
                    <a:lnTo>
                      <a:pt x="360" y="4"/>
                    </a:lnTo>
                    <a:lnTo>
                      <a:pt x="365" y="14"/>
                    </a:lnTo>
                    <a:lnTo>
                      <a:pt x="365" y="4"/>
                    </a:lnTo>
                    <a:lnTo>
                      <a:pt x="370" y="14"/>
                    </a:lnTo>
                    <a:lnTo>
                      <a:pt x="370" y="4"/>
                    </a:lnTo>
                    <a:lnTo>
                      <a:pt x="374" y="4"/>
                    </a:lnTo>
                    <a:lnTo>
                      <a:pt x="374" y="14"/>
                    </a:lnTo>
                    <a:lnTo>
                      <a:pt x="379" y="14"/>
                    </a:lnTo>
                    <a:lnTo>
                      <a:pt x="379" y="4"/>
                    </a:lnTo>
                    <a:lnTo>
                      <a:pt x="384" y="4"/>
                    </a:lnTo>
                    <a:lnTo>
                      <a:pt x="384" y="14"/>
                    </a:lnTo>
                    <a:lnTo>
                      <a:pt x="389" y="4"/>
                    </a:lnTo>
                    <a:lnTo>
                      <a:pt x="389" y="14"/>
                    </a:lnTo>
                    <a:lnTo>
                      <a:pt x="393" y="4"/>
                    </a:lnTo>
                    <a:lnTo>
                      <a:pt x="393" y="14"/>
                    </a:lnTo>
                    <a:lnTo>
                      <a:pt x="398" y="4"/>
                    </a:lnTo>
                    <a:lnTo>
                      <a:pt x="398" y="14"/>
                    </a:lnTo>
                    <a:lnTo>
                      <a:pt x="403" y="4"/>
                    </a:lnTo>
                    <a:lnTo>
                      <a:pt x="403" y="14"/>
                    </a:lnTo>
                    <a:lnTo>
                      <a:pt x="407" y="4"/>
                    </a:lnTo>
                    <a:lnTo>
                      <a:pt x="407" y="14"/>
                    </a:lnTo>
                    <a:lnTo>
                      <a:pt x="412" y="14"/>
                    </a:lnTo>
                    <a:lnTo>
                      <a:pt x="412" y="4"/>
                    </a:lnTo>
                    <a:lnTo>
                      <a:pt x="417" y="4"/>
                    </a:lnTo>
                    <a:lnTo>
                      <a:pt x="417" y="14"/>
                    </a:lnTo>
                    <a:lnTo>
                      <a:pt x="421" y="4"/>
                    </a:lnTo>
                    <a:lnTo>
                      <a:pt x="421" y="14"/>
                    </a:lnTo>
                    <a:lnTo>
                      <a:pt x="426" y="4"/>
                    </a:lnTo>
                    <a:lnTo>
                      <a:pt x="426" y="14"/>
                    </a:lnTo>
                    <a:lnTo>
                      <a:pt x="431" y="14"/>
                    </a:lnTo>
                    <a:lnTo>
                      <a:pt x="431" y="4"/>
                    </a:lnTo>
                    <a:lnTo>
                      <a:pt x="435" y="4"/>
                    </a:lnTo>
                    <a:lnTo>
                      <a:pt x="435" y="14"/>
                    </a:lnTo>
                    <a:lnTo>
                      <a:pt x="440" y="14"/>
                    </a:lnTo>
                    <a:lnTo>
                      <a:pt x="440" y="4"/>
                    </a:lnTo>
                    <a:lnTo>
                      <a:pt x="445" y="4"/>
                    </a:lnTo>
                    <a:lnTo>
                      <a:pt x="445" y="14"/>
                    </a:lnTo>
                    <a:lnTo>
                      <a:pt x="449" y="14"/>
                    </a:lnTo>
                    <a:lnTo>
                      <a:pt x="449" y="4"/>
                    </a:lnTo>
                    <a:lnTo>
                      <a:pt x="454" y="4"/>
                    </a:lnTo>
                    <a:lnTo>
                      <a:pt x="454" y="14"/>
                    </a:lnTo>
                    <a:lnTo>
                      <a:pt x="459" y="14"/>
                    </a:lnTo>
                    <a:lnTo>
                      <a:pt x="459" y="4"/>
                    </a:lnTo>
                    <a:lnTo>
                      <a:pt x="463" y="4"/>
                    </a:lnTo>
                    <a:lnTo>
                      <a:pt x="463" y="14"/>
                    </a:lnTo>
                    <a:lnTo>
                      <a:pt x="468" y="4"/>
                    </a:lnTo>
                    <a:lnTo>
                      <a:pt x="468" y="14"/>
                    </a:lnTo>
                    <a:lnTo>
                      <a:pt x="473" y="4"/>
                    </a:lnTo>
                    <a:lnTo>
                      <a:pt x="473" y="14"/>
                    </a:lnTo>
                    <a:lnTo>
                      <a:pt x="477" y="14"/>
                    </a:lnTo>
                    <a:lnTo>
                      <a:pt x="477" y="4"/>
                    </a:lnTo>
                    <a:lnTo>
                      <a:pt x="482" y="14"/>
                    </a:lnTo>
                    <a:lnTo>
                      <a:pt x="482" y="4"/>
                    </a:lnTo>
                    <a:lnTo>
                      <a:pt x="487" y="4"/>
                    </a:lnTo>
                    <a:lnTo>
                      <a:pt x="487" y="14"/>
                    </a:lnTo>
                    <a:lnTo>
                      <a:pt x="491" y="14"/>
                    </a:lnTo>
                    <a:lnTo>
                      <a:pt x="491" y="4"/>
                    </a:lnTo>
                    <a:lnTo>
                      <a:pt x="496" y="4"/>
                    </a:lnTo>
                    <a:lnTo>
                      <a:pt x="496" y="14"/>
                    </a:lnTo>
                    <a:lnTo>
                      <a:pt x="501" y="14"/>
                    </a:lnTo>
                    <a:lnTo>
                      <a:pt x="501" y="4"/>
                    </a:lnTo>
                    <a:lnTo>
                      <a:pt x="505" y="14"/>
                    </a:lnTo>
                    <a:lnTo>
                      <a:pt x="505" y="4"/>
                    </a:lnTo>
                    <a:lnTo>
                      <a:pt x="510" y="4"/>
                    </a:lnTo>
                    <a:lnTo>
                      <a:pt x="510" y="14"/>
                    </a:lnTo>
                    <a:lnTo>
                      <a:pt x="515" y="4"/>
                    </a:lnTo>
                    <a:lnTo>
                      <a:pt x="515" y="14"/>
                    </a:lnTo>
                    <a:lnTo>
                      <a:pt x="519" y="4"/>
                    </a:lnTo>
                    <a:lnTo>
                      <a:pt x="519" y="14"/>
                    </a:lnTo>
                    <a:lnTo>
                      <a:pt x="524" y="14"/>
                    </a:lnTo>
                    <a:lnTo>
                      <a:pt x="524" y="4"/>
                    </a:lnTo>
                    <a:lnTo>
                      <a:pt x="529" y="14"/>
                    </a:lnTo>
                    <a:lnTo>
                      <a:pt x="529" y="4"/>
                    </a:lnTo>
                    <a:lnTo>
                      <a:pt x="534" y="4"/>
                    </a:lnTo>
                    <a:lnTo>
                      <a:pt x="534" y="14"/>
                    </a:lnTo>
                    <a:lnTo>
                      <a:pt x="538" y="4"/>
                    </a:lnTo>
                    <a:lnTo>
                      <a:pt x="538" y="14"/>
                    </a:lnTo>
                    <a:lnTo>
                      <a:pt x="543" y="4"/>
                    </a:lnTo>
                    <a:lnTo>
                      <a:pt x="543" y="14"/>
                    </a:lnTo>
                    <a:lnTo>
                      <a:pt x="548" y="4"/>
                    </a:lnTo>
                    <a:lnTo>
                      <a:pt x="548" y="14"/>
                    </a:lnTo>
                    <a:lnTo>
                      <a:pt x="552" y="14"/>
                    </a:lnTo>
                    <a:lnTo>
                      <a:pt x="552" y="4"/>
                    </a:lnTo>
                    <a:lnTo>
                      <a:pt x="557" y="14"/>
                    </a:lnTo>
                    <a:lnTo>
                      <a:pt x="557" y="4"/>
                    </a:lnTo>
                    <a:lnTo>
                      <a:pt x="562" y="4"/>
                    </a:lnTo>
                    <a:lnTo>
                      <a:pt x="562" y="14"/>
                    </a:lnTo>
                    <a:lnTo>
                      <a:pt x="566" y="4"/>
                    </a:lnTo>
                    <a:lnTo>
                      <a:pt x="566" y="14"/>
                    </a:lnTo>
                    <a:lnTo>
                      <a:pt x="571" y="14"/>
                    </a:lnTo>
                    <a:lnTo>
                      <a:pt x="571" y="4"/>
                    </a:lnTo>
                    <a:lnTo>
                      <a:pt x="576" y="14"/>
                    </a:lnTo>
                    <a:lnTo>
                      <a:pt x="576" y="4"/>
                    </a:lnTo>
                    <a:lnTo>
                      <a:pt x="580" y="14"/>
                    </a:lnTo>
                    <a:lnTo>
                      <a:pt x="580" y="4"/>
                    </a:lnTo>
                    <a:lnTo>
                      <a:pt x="585" y="14"/>
                    </a:lnTo>
                    <a:lnTo>
                      <a:pt x="585" y="4"/>
                    </a:lnTo>
                    <a:lnTo>
                      <a:pt x="590" y="14"/>
                    </a:lnTo>
                    <a:lnTo>
                      <a:pt x="590" y="4"/>
                    </a:lnTo>
                    <a:lnTo>
                      <a:pt x="594" y="4"/>
                    </a:lnTo>
                    <a:lnTo>
                      <a:pt x="594" y="14"/>
                    </a:lnTo>
                    <a:lnTo>
                      <a:pt x="599" y="4"/>
                    </a:lnTo>
                    <a:lnTo>
                      <a:pt x="599" y="14"/>
                    </a:lnTo>
                    <a:lnTo>
                      <a:pt x="604" y="14"/>
                    </a:lnTo>
                    <a:lnTo>
                      <a:pt x="604" y="4"/>
                    </a:lnTo>
                    <a:lnTo>
                      <a:pt x="608" y="4"/>
                    </a:lnTo>
                    <a:lnTo>
                      <a:pt x="608" y="14"/>
                    </a:lnTo>
                    <a:lnTo>
                      <a:pt x="613" y="14"/>
                    </a:lnTo>
                    <a:lnTo>
                      <a:pt x="613" y="4"/>
                    </a:lnTo>
                    <a:lnTo>
                      <a:pt x="618" y="4"/>
                    </a:lnTo>
                    <a:lnTo>
                      <a:pt x="618" y="14"/>
                    </a:lnTo>
                    <a:lnTo>
                      <a:pt x="622" y="4"/>
                    </a:lnTo>
                    <a:lnTo>
                      <a:pt x="622" y="14"/>
                    </a:lnTo>
                    <a:lnTo>
                      <a:pt x="627" y="14"/>
                    </a:lnTo>
                    <a:lnTo>
                      <a:pt x="627" y="4"/>
                    </a:lnTo>
                    <a:lnTo>
                      <a:pt x="632" y="14"/>
                    </a:lnTo>
                    <a:lnTo>
                      <a:pt x="632" y="4"/>
                    </a:lnTo>
                    <a:lnTo>
                      <a:pt x="636" y="14"/>
                    </a:lnTo>
                    <a:lnTo>
                      <a:pt x="636" y="4"/>
                    </a:lnTo>
                    <a:lnTo>
                      <a:pt x="641" y="14"/>
                    </a:lnTo>
                    <a:lnTo>
                      <a:pt x="641" y="4"/>
                    </a:lnTo>
                    <a:lnTo>
                      <a:pt x="646" y="14"/>
                    </a:lnTo>
                    <a:lnTo>
                      <a:pt x="646" y="4"/>
                    </a:lnTo>
                    <a:lnTo>
                      <a:pt x="650" y="14"/>
                    </a:lnTo>
                    <a:lnTo>
                      <a:pt x="650" y="4"/>
                    </a:lnTo>
                    <a:lnTo>
                      <a:pt x="655" y="14"/>
                    </a:lnTo>
                    <a:lnTo>
                      <a:pt x="655" y="4"/>
                    </a:lnTo>
                    <a:lnTo>
                      <a:pt x="660" y="4"/>
                    </a:lnTo>
                    <a:lnTo>
                      <a:pt x="660" y="14"/>
                    </a:lnTo>
                    <a:lnTo>
                      <a:pt x="664" y="4"/>
                    </a:lnTo>
                    <a:lnTo>
                      <a:pt x="664" y="14"/>
                    </a:lnTo>
                    <a:lnTo>
                      <a:pt x="669" y="4"/>
                    </a:lnTo>
                    <a:lnTo>
                      <a:pt x="669" y="14"/>
                    </a:lnTo>
                    <a:lnTo>
                      <a:pt x="674" y="14"/>
                    </a:lnTo>
                    <a:lnTo>
                      <a:pt x="674" y="4"/>
                    </a:lnTo>
                    <a:lnTo>
                      <a:pt x="678" y="4"/>
                    </a:lnTo>
                    <a:lnTo>
                      <a:pt x="678" y="14"/>
                    </a:lnTo>
                    <a:lnTo>
                      <a:pt x="683" y="4"/>
                    </a:lnTo>
                    <a:lnTo>
                      <a:pt x="683" y="14"/>
                    </a:lnTo>
                    <a:lnTo>
                      <a:pt x="688" y="14"/>
                    </a:lnTo>
                    <a:lnTo>
                      <a:pt x="688" y="4"/>
                    </a:lnTo>
                    <a:lnTo>
                      <a:pt x="693" y="14"/>
                    </a:lnTo>
                    <a:lnTo>
                      <a:pt x="693" y="4"/>
                    </a:lnTo>
                    <a:lnTo>
                      <a:pt x="697" y="14"/>
                    </a:lnTo>
                    <a:lnTo>
                      <a:pt x="697" y="4"/>
                    </a:lnTo>
                    <a:lnTo>
                      <a:pt x="702" y="4"/>
                    </a:lnTo>
                    <a:lnTo>
                      <a:pt x="702" y="14"/>
                    </a:lnTo>
                    <a:lnTo>
                      <a:pt x="707" y="14"/>
                    </a:lnTo>
                    <a:lnTo>
                      <a:pt x="707" y="4"/>
                    </a:lnTo>
                    <a:lnTo>
                      <a:pt x="711" y="4"/>
                    </a:lnTo>
                    <a:lnTo>
                      <a:pt x="711" y="14"/>
                    </a:lnTo>
                    <a:lnTo>
                      <a:pt x="716" y="14"/>
                    </a:lnTo>
                    <a:lnTo>
                      <a:pt x="716" y="4"/>
                    </a:lnTo>
                    <a:lnTo>
                      <a:pt x="721" y="14"/>
                    </a:lnTo>
                    <a:lnTo>
                      <a:pt x="721" y="4"/>
                    </a:lnTo>
                    <a:lnTo>
                      <a:pt x="725" y="4"/>
                    </a:lnTo>
                    <a:lnTo>
                      <a:pt x="725" y="14"/>
                    </a:lnTo>
                    <a:lnTo>
                      <a:pt x="730" y="4"/>
                    </a:lnTo>
                    <a:lnTo>
                      <a:pt x="730" y="14"/>
                    </a:lnTo>
                    <a:lnTo>
                      <a:pt x="735" y="4"/>
                    </a:lnTo>
                    <a:lnTo>
                      <a:pt x="735" y="14"/>
                    </a:lnTo>
                    <a:lnTo>
                      <a:pt x="739" y="14"/>
                    </a:lnTo>
                    <a:lnTo>
                      <a:pt x="739" y="4"/>
                    </a:lnTo>
                    <a:lnTo>
                      <a:pt x="744" y="4"/>
                    </a:lnTo>
                    <a:lnTo>
                      <a:pt x="744" y="14"/>
                    </a:lnTo>
                    <a:lnTo>
                      <a:pt x="749" y="4"/>
                    </a:lnTo>
                    <a:lnTo>
                      <a:pt x="749" y="14"/>
                    </a:lnTo>
                    <a:lnTo>
                      <a:pt x="753" y="4"/>
                    </a:lnTo>
                    <a:lnTo>
                      <a:pt x="753" y="14"/>
                    </a:lnTo>
                    <a:lnTo>
                      <a:pt x="758" y="4"/>
                    </a:lnTo>
                    <a:lnTo>
                      <a:pt x="758" y="14"/>
                    </a:lnTo>
                    <a:lnTo>
                      <a:pt x="763" y="14"/>
                    </a:lnTo>
                    <a:lnTo>
                      <a:pt x="763" y="4"/>
                    </a:lnTo>
                    <a:lnTo>
                      <a:pt x="767" y="14"/>
                    </a:lnTo>
                    <a:lnTo>
                      <a:pt x="767" y="4"/>
                    </a:lnTo>
                    <a:lnTo>
                      <a:pt x="772" y="14"/>
                    </a:lnTo>
                    <a:lnTo>
                      <a:pt x="772" y="4"/>
                    </a:lnTo>
                    <a:lnTo>
                      <a:pt x="777" y="4"/>
                    </a:lnTo>
                    <a:lnTo>
                      <a:pt x="777" y="14"/>
                    </a:lnTo>
                    <a:lnTo>
                      <a:pt x="781" y="4"/>
                    </a:lnTo>
                    <a:lnTo>
                      <a:pt x="781" y="14"/>
                    </a:lnTo>
                    <a:lnTo>
                      <a:pt x="786" y="14"/>
                    </a:lnTo>
                    <a:lnTo>
                      <a:pt x="786" y="4"/>
                    </a:lnTo>
                    <a:lnTo>
                      <a:pt x="791" y="4"/>
                    </a:lnTo>
                    <a:lnTo>
                      <a:pt x="791" y="14"/>
                    </a:lnTo>
                    <a:lnTo>
                      <a:pt x="795" y="4"/>
                    </a:lnTo>
                    <a:lnTo>
                      <a:pt x="795" y="14"/>
                    </a:lnTo>
                    <a:lnTo>
                      <a:pt x="800" y="14"/>
                    </a:lnTo>
                    <a:lnTo>
                      <a:pt x="800" y="4"/>
                    </a:lnTo>
                    <a:lnTo>
                      <a:pt x="805" y="14"/>
                    </a:lnTo>
                    <a:lnTo>
                      <a:pt x="805" y="4"/>
                    </a:lnTo>
                    <a:lnTo>
                      <a:pt x="809" y="14"/>
                    </a:lnTo>
                    <a:lnTo>
                      <a:pt x="809" y="4"/>
                    </a:lnTo>
                    <a:lnTo>
                      <a:pt x="814" y="14"/>
                    </a:lnTo>
                    <a:lnTo>
                      <a:pt x="814" y="4"/>
                    </a:lnTo>
                    <a:lnTo>
                      <a:pt x="819" y="4"/>
                    </a:lnTo>
                    <a:lnTo>
                      <a:pt x="819" y="14"/>
                    </a:lnTo>
                    <a:lnTo>
                      <a:pt x="823" y="14"/>
                    </a:lnTo>
                    <a:lnTo>
                      <a:pt x="823" y="4"/>
                    </a:lnTo>
                    <a:lnTo>
                      <a:pt x="828" y="4"/>
                    </a:lnTo>
                    <a:lnTo>
                      <a:pt x="828" y="14"/>
                    </a:lnTo>
                    <a:lnTo>
                      <a:pt x="833" y="4"/>
                    </a:lnTo>
                    <a:lnTo>
                      <a:pt x="833" y="14"/>
                    </a:lnTo>
                    <a:lnTo>
                      <a:pt x="838" y="14"/>
                    </a:lnTo>
                    <a:lnTo>
                      <a:pt x="838" y="4"/>
                    </a:lnTo>
                    <a:lnTo>
                      <a:pt x="842" y="14"/>
                    </a:lnTo>
                    <a:lnTo>
                      <a:pt x="842" y="4"/>
                    </a:lnTo>
                    <a:lnTo>
                      <a:pt x="847" y="14"/>
                    </a:lnTo>
                    <a:lnTo>
                      <a:pt x="847" y="4"/>
                    </a:lnTo>
                    <a:lnTo>
                      <a:pt x="852" y="14"/>
                    </a:lnTo>
                    <a:lnTo>
                      <a:pt x="852" y="4"/>
                    </a:lnTo>
                    <a:lnTo>
                      <a:pt x="856" y="14"/>
                    </a:lnTo>
                    <a:lnTo>
                      <a:pt x="856" y="9"/>
                    </a:lnTo>
                    <a:lnTo>
                      <a:pt x="861" y="14"/>
                    </a:lnTo>
                    <a:lnTo>
                      <a:pt x="861" y="9"/>
                    </a:lnTo>
                    <a:lnTo>
                      <a:pt x="866" y="9"/>
                    </a:lnTo>
                    <a:lnTo>
                      <a:pt x="866" y="14"/>
                    </a:lnTo>
                    <a:lnTo>
                      <a:pt x="870" y="14"/>
                    </a:lnTo>
                    <a:lnTo>
                      <a:pt x="870" y="4"/>
                    </a:lnTo>
                    <a:lnTo>
                      <a:pt x="875" y="4"/>
                    </a:lnTo>
                    <a:lnTo>
                      <a:pt x="875" y="14"/>
                    </a:lnTo>
                    <a:lnTo>
                      <a:pt x="880" y="14"/>
                    </a:lnTo>
                    <a:lnTo>
                      <a:pt x="880" y="0"/>
                    </a:lnTo>
                    <a:lnTo>
                      <a:pt x="884" y="0"/>
                    </a:lnTo>
                    <a:lnTo>
                      <a:pt x="884" y="14"/>
                    </a:lnTo>
                    <a:lnTo>
                      <a:pt x="889" y="0"/>
                    </a:lnTo>
                    <a:lnTo>
                      <a:pt x="889" y="14"/>
                    </a:lnTo>
                    <a:lnTo>
                      <a:pt x="894" y="14"/>
                    </a:lnTo>
                    <a:lnTo>
                      <a:pt x="894" y="0"/>
                    </a:lnTo>
                    <a:lnTo>
                      <a:pt x="898" y="14"/>
                    </a:lnTo>
                    <a:lnTo>
                      <a:pt x="898" y="4"/>
                    </a:lnTo>
                    <a:lnTo>
                      <a:pt x="903" y="4"/>
                    </a:lnTo>
                    <a:lnTo>
                      <a:pt x="903" y="14"/>
                    </a:lnTo>
                    <a:lnTo>
                      <a:pt x="908" y="14"/>
                    </a:lnTo>
                    <a:lnTo>
                      <a:pt x="908" y="4"/>
                    </a:lnTo>
                    <a:lnTo>
                      <a:pt x="912" y="4"/>
                    </a:lnTo>
                    <a:lnTo>
                      <a:pt x="912" y="14"/>
                    </a:lnTo>
                    <a:lnTo>
                      <a:pt x="917" y="14"/>
                    </a:lnTo>
                    <a:lnTo>
                      <a:pt x="917" y="4"/>
                    </a:lnTo>
                    <a:lnTo>
                      <a:pt x="922" y="4"/>
                    </a:lnTo>
                    <a:lnTo>
                      <a:pt x="922" y="14"/>
                    </a:lnTo>
                    <a:lnTo>
                      <a:pt x="926" y="4"/>
                    </a:lnTo>
                    <a:lnTo>
                      <a:pt x="926" y="14"/>
                    </a:lnTo>
                    <a:lnTo>
                      <a:pt x="931" y="4"/>
                    </a:lnTo>
                    <a:lnTo>
                      <a:pt x="931" y="14"/>
                    </a:lnTo>
                    <a:lnTo>
                      <a:pt x="936" y="14"/>
                    </a:lnTo>
                    <a:lnTo>
                      <a:pt x="936" y="4"/>
                    </a:lnTo>
                    <a:lnTo>
                      <a:pt x="940" y="14"/>
                    </a:lnTo>
                    <a:lnTo>
                      <a:pt x="940" y="4"/>
                    </a:lnTo>
                    <a:lnTo>
                      <a:pt x="945" y="14"/>
                    </a:lnTo>
                    <a:lnTo>
                      <a:pt x="945" y="4"/>
                    </a:lnTo>
                    <a:lnTo>
                      <a:pt x="950" y="14"/>
                    </a:lnTo>
                    <a:lnTo>
                      <a:pt x="950" y="4"/>
                    </a:lnTo>
                    <a:lnTo>
                      <a:pt x="954" y="14"/>
                    </a:lnTo>
                    <a:lnTo>
                      <a:pt x="954" y="4"/>
                    </a:lnTo>
                    <a:lnTo>
                      <a:pt x="959" y="4"/>
                    </a:lnTo>
                    <a:lnTo>
                      <a:pt x="959" y="14"/>
                    </a:lnTo>
                    <a:lnTo>
                      <a:pt x="964" y="4"/>
                    </a:lnTo>
                    <a:lnTo>
                      <a:pt x="964" y="14"/>
                    </a:lnTo>
                    <a:lnTo>
                      <a:pt x="968" y="4"/>
                    </a:lnTo>
                    <a:lnTo>
                      <a:pt x="968" y="14"/>
                    </a:lnTo>
                    <a:lnTo>
                      <a:pt x="973" y="14"/>
                    </a:lnTo>
                    <a:lnTo>
                      <a:pt x="973" y="4"/>
                    </a:lnTo>
                    <a:lnTo>
                      <a:pt x="978" y="4"/>
                    </a:lnTo>
                    <a:lnTo>
                      <a:pt x="978" y="14"/>
                    </a:lnTo>
                    <a:lnTo>
                      <a:pt x="983" y="14"/>
                    </a:lnTo>
                    <a:lnTo>
                      <a:pt x="983" y="4"/>
                    </a:lnTo>
                    <a:lnTo>
                      <a:pt x="987" y="4"/>
                    </a:lnTo>
                    <a:lnTo>
                      <a:pt x="987" y="14"/>
                    </a:lnTo>
                    <a:lnTo>
                      <a:pt x="992" y="14"/>
                    </a:lnTo>
                    <a:lnTo>
                      <a:pt x="992" y="4"/>
                    </a:lnTo>
                    <a:lnTo>
                      <a:pt x="997" y="14"/>
                    </a:lnTo>
                    <a:lnTo>
                      <a:pt x="997" y="4"/>
                    </a:lnTo>
                    <a:lnTo>
                      <a:pt x="1001" y="4"/>
                    </a:lnTo>
                    <a:lnTo>
                      <a:pt x="1001" y="14"/>
                    </a:lnTo>
                    <a:lnTo>
                      <a:pt x="1006" y="4"/>
                    </a:lnTo>
                    <a:lnTo>
                      <a:pt x="1006" y="14"/>
                    </a:lnTo>
                    <a:lnTo>
                      <a:pt x="1011" y="14"/>
                    </a:lnTo>
                    <a:lnTo>
                      <a:pt x="1011" y="4"/>
                    </a:lnTo>
                    <a:lnTo>
                      <a:pt x="1015" y="4"/>
                    </a:lnTo>
                    <a:lnTo>
                      <a:pt x="1015" y="14"/>
                    </a:lnTo>
                    <a:lnTo>
                      <a:pt x="1020" y="4"/>
                    </a:lnTo>
                    <a:lnTo>
                      <a:pt x="1020" y="14"/>
                    </a:lnTo>
                    <a:lnTo>
                      <a:pt x="1025" y="4"/>
                    </a:lnTo>
                    <a:lnTo>
                      <a:pt x="1025" y="14"/>
                    </a:lnTo>
                    <a:lnTo>
                      <a:pt x="1029" y="14"/>
                    </a:lnTo>
                    <a:lnTo>
                      <a:pt x="1029" y="4"/>
                    </a:lnTo>
                    <a:lnTo>
                      <a:pt x="1034" y="4"/>
                    </a:lnTo>
                    <a:lnTo>
                      <a:pt x="1034" y="14"/>
                    </a:lnTo>
                    <a:lnTo>
                      <a:pt x="1039" y="4"/>
                    </a:lnTo>
                    <a:lnTo>
                      <a:pt x="1039" y="14"/>
                    </a:lnTo>
                    <a:lnTo>
                      <a:pt x="1043" y="4"/>
                    </a:lnTo>
                    <a:lnTo>
                      <a:pt x="1043" y="14"/>
                    </a:lnTo>
                    <a:lnTo>
                      <a:pt x="1048" y="14"/>
                    </a:lnTo>
                    <a:lnTo>
                      <a:pt x="1048" y="4"/>
                    </a:lnTo>
                    <a:lnTo>
                      <a:pt x="1053" y="4"/>
                    </a:lnTo>
                    <a:lnTo>
                      <a:pt x="1053" y="14"/>
                    </a:lnTo>
                    <a:lnTo>
                      <a:pt x="1057" y="4"/>
                    </a:lnTo>
                    <a:lnTo>
                      <a:pt x="1057" y="14"/>
                    </a:lnTo>
                    <a:lnTo>
                      <a:pt x="1062" y="4"/>
                    </a:lnTo>
                    <a:lnTo>
                      <a:pt x="1062" y="14"/>
                    </a:lnTo>
                    <a:lnTo>
                      <a:pt x="1067" y="14"/>
                    </a:lnTo>
                    <a:lnTo>
                      <a:pt x="1067" y="4"/>
                    </a:lnTo>
                    <a:lnTo>
                      <a:pt x="1071" y="14"/>
                    </a:lnTo>
                    <a:lnTo>
                      <a:pt x="1071" y="4"/>
                    </a:lnTo>
                    <a:lnTo>
                      <a:pt x="1076" y="4"/>
                    </a:lnTo>
                    <a:lnTo>
                      <a:pt x="1076" y="14"/>
                    </a:lnTo>
                    <a:lnTo>
                      <a:pt x="1081" y="4"/>
                    </a:lnTo>
                    <a:lnTo>
                      <a:pt x="1081" y="14"/>
                    </a:lnTo>
                    <a:lnTo>
                      <a:pt x="1085" y="4"/>
                    </a:lnTo>
                    <a:lnTo>
                      <a:pt x="1085" y="14"/>
                    </a:lnTo>
                    <a:lnTo>
                      <a:pt x="1090" y="14"/>
                    </a:lnTo>
                    <a:lnTo>
                      <a:pt x="1090" y="4"/>
                    </a:lnTo>
                    <a:lnTo>
                      <a:pt x="1095" y="4"/>
                    </a:lnTo>
                    <a:lnTo>
                      <a:pt x="1095" y="14"/>
                    </a:lnTo>
                    <a:lnTo>
                      <a:pt x="1099" y="4"/>
                    </a:lnTo>
                    <a:lnTo>
                      <a:pt x="1099" y="14"/>
                    </a:lnTo>
                    <a:lnTo>
                      <a:pt x="1104" y="14"/>
                    </a:lnTo>
                    <a:lnTo>
                      <a:pt x="1104" y="4"/>
                    </a:lnTo>
                    <a:lnTo>
                      <a:pt x="1109" y="4"/>
                    </a:lnTo>
                    <a:lnTo>
                      <a:pt x="1109" y="14"/>
                    </a:lnTo>
                    <a:lnTo>
                      <a:pt x="1113" y="4"/>
                    </a:lnTo>
                    <a:lnTo>
                      <a:pt x="1113" y="14"/>
                    </a:lnTo>
                    <a:lnTo>
                      <a:pt x="1118" y="4"/>
                    </a:lnTo>
                    <a:lnTo>
                      <a:pt x="1118" y="14"/>
                    </a:lnTo>
                    <a:lnTo>
                      <a:pt x="1123" y="4"/>
                    </a:lnTo>
                    <a:lnTo>
                      <a:pt x="1123" y="14"/>
                    </a:lnTo>
                    <a:lnTo>
                      <a:pt x="1127" y="4"/>
                    </a:lnTo>
                    <a:lnTo>
                      <a:pt x="1127" y="14"/>
                    </a:lnTo>
                    <a:lnTo>
                      <a:pt x="1132" y="4"/>
                    </a:lnTo>
                    <a:lnTo>
                      <a:pt x="1132" y="14"/>
                    </a:lnTo>
                    <a:lnTo>
                      <a:pt x="1137" y="4"/>
                    </a:lnTo>
                    <a:lnTo>
                      <a:pt x="1137" y="14"/>
                    </a:lnTo>
                    <a:lnTo>
                      <a:pt x="1142" y="14"/>
                    </a:lnTo>
                    <a:lnTo>
                      <a:pt x="1142" y="4"/>
                    </a:lnTo>
                    <a:lnTo>
                      <a:pt x="1146" y="4"/>
                    </a:lnTo>
                    <a:lnTo>
                      <a:pt x="1146" y="14"/>
                    </a:lnTo>
                    <a:lnTo>
                      <a:pt x="1151" y="4"/>
                    </a:lnTo>
                    <a:lnTo>
                      <a:pt x="1151" y="14"/>
                    </a:lnTo>
                    <a:lnTo>
                      <a:pt x="1156" y="4"/>
                    </a:lnTo>
                    <a:lnTo>
                      <a:pt x="1156" y="14"/>
                    </a:lnTo>
                    <a:lnTo>
                      <a:pt x="1160" y="14"/>
                    </a:lnTo>
                    <a:lnTo>
                      <a:pt x="1160" y="4"/>
                    </a:lnTo>
                    <a:lnTo>
                      <a:pt x="1165" y="4"/>
                    </a:lnTo>
                    <a:lnTo>
                      <a:pt x="1165" y="14"/>
                    </a:lnTo>
                    <a:lnTo>
                      <a:pt x="1170" y="14"/>
                    </a:lnTo>
                    <a:lnTo>
                      <a:pt x="1170" y="4"/>
                    </a:lnTo>
                    <a:lnTo>
                      <a:pt x="1174" y="4"/>
                    </a:lnTo>
                    <a:lnTo>
                      <a:pt x="1174" y="14"/>
                    </a:lnTo>
                    <a:lnTo>
                      <a:pt x="1179" y="14"/>
                    </a:lnTo>
                    <a:lnTo>
                      <a:pt x="1179" y="4"/>
                    </a:lnTo>
                    <a:lnTo>
                      <a:pt x="1184" y="4"/>
                    </a:lnTo>
                    <a:lnTo>
                      <a:pt x="1184" y="14"/>
                    </a:lnTo>
                    <a:lnTo>
                      <a:pt x="1188" y="4"/>
                    </a:lnTo>
                    <a:lnTo>
                      <a:pt x="1188" y="14"/>
                    </a:lnTo>
                    <a:lnTo>
                      <a:pt x="1193" y="4"/>
                    </a:lnTo>
                    <a:lnTo>
                      <a:pt x="1193" y="14"/>
                    </a:lnTo>
                    <a:lnTo>
                      <a:pt x="1198" y="14"/>
                    </a:lnTo>
                    <a:lnTo>
                      <a:pt x="1198" y="4"/>
                    </a:lnTo>
                    <a:lnTo>
                      <a:pt x="1202" y="14"/>
                    </a:lnTo>
                    <a:lnTo>
                      <a:pt x="1202" y="4"/>
                    </a:lnTo>
                    <a:lnTo>
                      <a:pt x="1207" y="14"/>
                    </a:lnTo>
                    <a:lnTo>
                      <a:pt x="1207" y="4"/>
                    </a:lnTo>
                    <a:lnTo>
                      <a:pt x="1212" y="4"/>
                    </a:lnTo>
                    <a:lnTo>
                      <a:pt x="1212" y="14"/>
                    </a:lnTo>
                    <a:lnTo>
                      <a:pt x="1216" y="14"/>
                    </a:lnTo>
                    <a:lnTo>
                      <a:pt x="1216" y="4"/>
                    </a:lnTo>
                    <a:lnTo>
                      <a:pt x="1221" y="4"/>
                    </a:lnTo>
                    <a:lnTo>
                      <a:pt x="1221" y="14"/>
                    </a:lnTo>
                    <a:lnTo>
                      <a:pt x="1226" y="4"/>
                    </a:lnTo>
                    <a:lnTo>
                      <a:pt x="1226" y="14"/>
                    </a:lnTo>
                    <a:lnTo>
                      <a:pt x="1230" y="4"/>
                    </a:lnTo>
                    <a:lnTo>
                      <a:pt x="1230" y="14"/>
                    </a:lnTo>
                    <a:lnTo>
                      <a:pt x="1235" y="4"/>
                    </a:lnTo>
                    <a:lnTo>
                      <a:pt x="1235" y="14"/>
                    </a:lnTo>
                    <a:lnTo>
                      <a:pt x="1240" y="4"/>
                    </a:lnTo>
                    <a:lnTo>
                      <a:pt x="1240" y="14"/>
                    </a:lnTo>
                    <a:lnTo>
                      <a:pt x="1244" y="4"/>
                    </a:lnTo>
                    <a:lnTo>
                      <a:pt x="1244" y="14"/>
                    </a:lnTo>
                    <a:lnTo>
                      <a:pt x="1249" y="4"/>
                    </a:lnTo>
                    <a:lnTo>
                      <a:pt x="1249" y="14"/>
                    </a:lnTo>
                    <a:lnTo>
                      <a:pt x="1254" y="4"/>
                    </a:lnTo>
                    <a:lnTo>
                      <a:pt x="1254" y="14"/>
                    </a:lnTo>
                    <a:lnTo>
                      <a:pt x="1258" y="14"/>
                    </a:lnTo>
                    <a:lnTo>
                      <a:pt x="1258" y="4"/>
                    </a:lnTo>
                    <a:lnTo>
                      <a:pt x="1263" y="4"/>
                    </a:lnTo>
                    <a:lnTo>
                      <a:pt x="1263" y="14"/>
                    </a:lnTo>
                    <a:lnTo>
                      <a:pt x="1268" y="4"/>
                    </a:lnTo>
                    <a:lnTo>
                      <a:pt x="1268" y="14"/>
                    </a:lnTo>
                    <a:lnTo>
                      <a:pt x="1272" y="4"/>
                    </a:lnTo>
                    <a:lnTo>
                      <a:pt x="1272" y="14"/>
                    </a:lnTo>
                    <a:lnTo>
                      <a:pt x="1277" y="14"/>
                    </a:lnTo>
                    <a:lnTo>
                      <a:pt x="1277" y="4"/>
                    </a:lnTo>
                    <a:lnTo>
                      <a:pt x="1282" y="14"/>
                    </a:lnTo>
                    <a:lnTo>
                      <a:pt x="1282" y="4"/>
                    </a:lnTo>
                    <a:lnTo>
                      <a:pt x="1287" y="4"/>
                    </a:lnTo>
                    <a:lnTo>
                      <a:pt x="1287" y="14"/>
                    </a:lnTo>
                    <a:lnTo>
                      <a:pt x="1291" y="14"/>
                    </a:lnTo>
                    <a:lnTo>
                      <a:pt x="1291" y="4"/>
                    </a:lnTo>
                    <a:lnTo>
                      <a:pt x="1296" y="4"/>
                    </a:lnTo>
                    <a:lnTo>
                      <a:pt x="1296" y="14"/>
                    </a:lnTo>
                    <a:lnTo>
                      <a:pt x="1301" y="4"/>
                    </a:lnTo>
                    <a:lnTo>
                      <a:pt x="1301" y="14"/>
                    </a:lnTo>
                    <a:lnTo>
                      <a:pt x="1305" y="4"/>
                    </a:lnTo>
                    <a:lnTo>
                      <a:pt x="1305" y="14"/>
                    </a:lnTo>
                    <a:lnTo>
                      <a:pt x="1310" y="4"/>
                    </a:lnTo>
                    <a:lnTo>
                      <a:pt x="1310" y="14"/>
                    </a:lnTo>
                    <a:lnTo>
                      <a:pt x="1315" y="14"/>
                    </a:lnTo>
                    <a:lnTo>
                      <a:pt x="1315" y="4"/>
                    </a:lnTo>
                    <a:lnTo>
                      <a:pt x="1319" y="14"/>
                    </a:lnTo>
                    <a:lnTo>
                      <a:pt x="1319" y="4"/>
                    </a:lnTo>
                    <a:lnTo>
                      <a:pt x="1324" y="4"/>
                    </a:lnTo>
                    <a:lnTo>
                      <a:pt x="1324" y="14"/>
                    </a:lnTo>
                    <a:lnTo>
                      <a:pt x="1329" y="14"/>
                    </a:lnTo>
                    <a:lnTo>
                      <a:pt x="1329" y="4"/>
                    </a:lnTo>
                    <a:lnTo>
                      <a:pt x="1333" y="4"/>
                    </a:lnTo>
                    <a:lnTo>
                      <a:pt x="1333" y="14"/>
                    </a:lnTo>
                    <a:lnTo>
                      <a:pt x="1338" y="14"/>
                    </a:lnTo>
                    <a:lnTo>
                      <a:pt x="1338" y="4"/>
                    </a:lnTo>
                    <a:lnTo>
                      <a:pt x="1343" y="4"/>
                    </a:lnTo>
                    <a:lnTo>
                      <a:pt x="1343" y="14"/>
                    </a:lnTo>
                    <a:lnTo>
                      <a:pt x="1347" y="4"/>
                    </a:lnTo>
                    <a:lnTo>
                      <a:pt x="1347" y="14"/>
                    </a:lnTo>
                    <a:lnTo>
                      <a:pt x="1352" y="14"/>
                    </a:lnTo>
                    <a:lnTo>
                      <a:pt x="1352" y="4"/>
                    </a:lnTo>
                    <a:lnTo>
                      <a:pt x="1357" y="4"/>
                    </a:lnTo>
                    <a:lnTo>
                      <a:pt x="1357" y="14"/>
                    </a:lnTo>
                    <a:lnTo>
                      <a:pt x="1361" y="4"/>
                    </a:lnTo>
                    <a:lnTo>
                      <a:pt x="1361" y="14"/>
                    </a:lnTo>
                    <a:lnTo>
                      <a:pt x="1366" y="14"/>
                    </a:lnTo>
                    <a:lnTo>
                      <a:pt x="1366" y="4"/>
                    </a:lnTo>
                    <a:lnTo>
                      <a:pt x="1371" y="4"/>
                    </a:lnTo>
                    <a:lnTo>
                      <a:pt x="1371" y="14"/>
                    </a:lnTo>
                    <a:lnTo>
                      <a:pt x="1375" y="4"/>
                    </a:lnTo>
                    <a:lnTo>
                      <a:pt x="1375" y="14"/>
                    </a:lnTo>
                    <a:lnTo>
                      <a:pt x="1380" y="4"/>
                    </a:lnTo>
                    <a:lnTo>
                      <a:pt x="1380" y="14"/>
                    </a:lnTo>
                    <a:lnTo>
                      <a:pt x="1385" y="4"/>
                    </a:lnTo>
                    <a:lnTo>
                      <a:pt x="1385" y="14"/>
                    </a:lnTo>
                    <a:lnTo>
                      <a:pt x="1389" y="14"/>
                    </a:lnTo>
                    <a:lnTo>
                      <a:pt x="1389" y="4"/>
                    </a:lnTo>
                    <a:lnTo>
                      <a:pt x="1394" y="14"/>
                    </a:lnTo>
                    <a:lnTo>
                      <a:pt x="1394" y="4"/>
                    </a:lnTo>
                    <a:lnTo>
                      <a:pt x="1399" y="4"/>
                    </a:lnTo>
                    <a:lnTo>
                      <a:pt x="1399" y="14"/>
                    </a:lnTo>
                    <a:lnTo>
                      <a:pt x="1403" y="14"/>
                    </a:lnTo>
                    <a:lnTo>
                      <a:pt x="1403" y="4"/>
                    </a:lnTo>
                    <a:lnTo>
                      <a:pt x="1408" y="4"/>
                    </a:lnTo>
                    <a:lnTo>
                      <a:pt x="1408" y="14"/>
                    </a:lnTo>
                    <a:lnTo>
                      <a:pt x="1413" y="14"/>
                    </a:lnTo>
                    <a:lnTo>
                      <a:pt x="1413" y="4"/>
                    </a:lnTo>
                    <a:lnTo>
                      <a:pt x="1417" y="4"/>
                    </a:lnTo>
                    <a:lnTo>
                      <a:pt x="1417" y="14"/>
                    </a:lnTo>
                    <a:lnTo>
                      <a:pt x="1422" y="4"/>
                    </a:lnTo>
                    <a:lnTo>
                      <a:pt x="1422" y="14"/>
                    </a:lnTo>
                    <a:lnTo>
                      <a:pt x="1427" y="14"/>
                    </a:lnTo>
                    <a:lnTo>
                      <a:pt x="1427" y="4"/>
                    </a:lnTo>
                    <a:lnTo>
                      <a:pt x="1431" y="4"/>
                    </a:lnTo>
                    <a:lnTo>
                      <a:pt x="1431" y="14"/>
                    </a:lnTo>
                    <a:lnTo>
                      <a:pt x="1436" y="4"/>
                    </a:lnTo>
                    <a:lnTo>
                      <a:pt x="1436" y="14"/>
                    </a:lnTo>
                    <a:lnTo>
                      <a:pt x="1441" y="4"/>
                    </a:lnTo>
                    <a:lnTo>
                      <a:pt x="1441" y="14"/>
                    </a:lnTo>
                    <a:lnTo>
                      <a:pt x="1446" y="14"/>
                    </a:lnTo>
                    <a:lnTo>
                      <a:pt x="1446" y="4"/>
                    </a:lnTo>
                    <a:lnTo>
                      <a:pt x="1450" y="4"/>
                    </a:lnTo>
                    <a:lnTo>
                      <a:pt x="1450" y="14"/>
                    </a:lnTo>
                    <a:lnTo>
                      <a:pt x="1455" y="14"/>
                    </a:lnTo>
                    <a:lnTo>
                      <a:pt x="1455" y="4"/>
                    </a:lnTo>
                    <a:lnTo>
                      <a:pt x="1460" y="14"/>
                    </a:lnTo>
                    <a:lnTo>
                      <a:pt x="1460" y="4"/>
                    </a:lnTo>
                    <a:lnTo>
                      <a:pt x="1464" y="4"/>
                    </a:lnTo>
                    <a:lnTo>
                      <a:pt x="1464" y="14"/>
                    </a:lnTo>
                    <a:lnTo>
                      <a:pt x="1469" y="14"/>
                    </a:lnTo>
                    <a:lnTo>
                      <a:pt x="1469" y="4"/>
                    </a:lnTo>
                    <a:lnTo>
                      <a:pt x="1474" y="4"/>
                    </a:lnTo>
                    <a:lnTo>
                      <a:pt x="1474" y="14"/>
                    </a:lnTo>
                    <a:lnTo>
                      <a:pt x="1478" y="4"/>
                    </a:lnTo>
                    <a:lnTo>
                      <a:pt x="1478" y="14"/>
                    </a:lnTo>
                    <a:lnTo>
                      <a:pt x="1483" y="14"/>
                    </a:lnTo>
                    <a:lnTo>
                      <a:pt x="1483" y="4"/>
                    </a:lnTo>
                    <a:lnTo>
                      <a:pt x="1488" y="14"/>
                    </a:lnTo>
                    <a:lnTo>
                      <a:pt x="1488" y="4"/>
                    </a:lnTo>
                    <a:lnTo>
                      <a:pt x="1492" y="4"/>
                    </a:lnTo>
                    <a:lnTo>
                      <a:pt x="1492" y="14"/>
                    </a:lnTo>
                    <a:lnTo>
                      <a:pt x="1497" y="14"/>
                    </a:lnTo>
                    <a:lnTo>
                      <a:pt x="1497" y="4"/>
                    </a:lnTo>
                    <a:lnTo>
                      <a:pt x="1502" y="4"/>
                    </a:lnTo>
                    <a:lnTo>
                      <a:pt x="1502" y="14"/>
                    </a:lnTo>
                    <a:lnTo>
                      <a:pt x="1506" y="4"/>
                    </a:lnTo>
                    <a:lnTo>
                      <a:pt x="1506" y="14"/>
                    </a:lnTo>
                    <a:lnTo>
                      <a:pt x="1511" y="4"/>
                    </a:lnTo>
                    <a:lnTo>
                      <a:pt x="1511" y="14"/>
                    </a:lnTo>
                    <a:lnTo>
                      <a:pt x="1516" y="14"/>
                    </a:lnTo>
                    <a:lnTo>
                      <a:pt x="1516" y="4"/>
                    </a:lnTo>
                    <a:lnTo>
                      <a:pt x="1520" y="4"/>
                    </a:lnTo>
                    <a:lnTo>
                      <a:pt x="1520" y="14"/>
                    </a:lnTo>
                    <a:lnTo>
                      <a:pt x="1525" y="14"/>
                    </a:lnTo>
                    <a:lnTo>
                      <a:pt x="1525" y="4"/>
                    </a:lnTo>
                    <a:lnTo>
                      <a:pt x="1530" y="14"/>
                    </a:lnTo>
                    <a:lnTo>
                      <a:pt x="1530" y="4"/>
                    </a:lnTo>
                    <a:lnTo>
                      <a:pt x="1534" y="14"/>
                    </a:lnTo>
                    <a:lnTo>
                      <a:pt x="1534" y="4"/>
                    </a:lnTo>
                    <a:lnTo>
                      <a:pt x="1539" y="14"/>
                    </a:lnTo>
                    <a:lnTo>
                      <a:pt x="1539" y="4"/>
                    </a:lnTo>
                    <a:lnTo>
                      <a:pt x="1544" y="14"/>
                    </a:lnTo>
                    <a:lnTo>
                      <a:pt x="1544" y="4"/>
                    </a:lnTo>
                    <a:lnTo>
                      <a:pt x="1548" y="14"/>
                    </a:lnTo>
                    <a:lnTo>
                      <a:pt x="1548" y="4"/>
                    </a:lnTo>
                    <a:lnTo>
                      <a:pt x="1553" y="14"/>
                    </a:lnTo>
                    <a:lnTo>
                      <a:pt x="1553" y="4"/>
                    </a:lnTo>
                    <a:lnTo>
                      <a:pt x="1558" y="4"/>
                    </a:lnTo>
                    <a:lnTo>
                      <a:pt x="1558" y="14"/>
                    </a:lnTo>
                    <a:lnTo>
                      <a:pt x="1562" y="4"/>
                    </a:lnTo>
                    <a:lnTo>
                      <a:pt x="1562" y="14"/>
                    </a:lnTo>
                    <a:lnTo>
                      <a:pt x="1567" y="4"/>
                    </a:lnTo>
                    <a:lnTo>
                      <a:pt x="1567" y="14"/>
                    </a:lnTo>
                    <a:lnTo>
                      <a:pt x="1572" y="4"/>
                    </a:lnTo>
                    <a:lnTo>
                      <a:pt x="1572" y="14"/>
                    </a:lnTo>
                    <a:lnTo>
                      <a:pt x="1576" y="4"/>
                    </a:lnTo>
                    <a:lnTo>
                      <a:pt x="1576" y="14"/>
                    </a:lnTo>
                    <a:lnTo>
                      <a:pt x="1581" y="4"/>
                    </a:lnTo>
                    <a:lnTo>
                      <a:pt x="1581" y="14"/>
                    </a:lnTo>
                    <a:lnTo>
                      <a:pt x="1586" y="4"/>
                    </a:lnTo>
                    <a:lnTo>
                      <a:pt x="1586" y="14"/>
                    </a:lnTo>
                    <a:lnTo>
                      <a:pt x="1591" y="4"/>
                    </a:lnTo>
                    <a:lnTo>
                      <a:pt x="1591" y="14"/>
                    </a:lnTo>
                    <a:lnTo>
                      <a:pt x="1595" y="14"/>
                    </a:lnTo>
                    <a:lnTo>
                      <a:pt x="1595" y="4"/>
                    </a:lnTo>
                    <a:lnTo>
                      <a:pt x="1600" y="14"/>
                    </a:lnTo>
                    <a:lnTo>
                      <a:pt x="1600" y="4"/>
                    </a:lnTo>
                    <a:lnTo>
                      <a:pt x="1605" y="4"/>
                    </a:lnTo>
                    <a:lnTo>
                      <a:pt x="1605" y="14"/>
                    </a:lnTo>
                    <a:lnTo>
                      <a:pt x="1609" y="4"/>
                    </a:lnTo>
                    <a:lnTo>
                      <a:pt x="1609" y="14"/>
                    </a:lnTo>
                    <a:lnTo>
                      <a:pt x="1614" y="4"/>
                    </a:lnTo>
                    <a:lnTo>
                      <a:pt x="1614" y="14"/>
                    </a:lnTo>
                    <a:lnTo>
                      <a:pt x="1619" y="4"/>
                    </a:lnTo>
                    <a:lnTo>
                      <a:pt x="1619" y="14"/>
                    </a:lnTo>
                    <a:lnTo>
                      <a:pt x="1623" y="4"/>
                    </a:lnTo>
                    <a:lnTo>
                      <a:pt x="1623" y="14"/>
                    </a:lnTo>
                    <a:lnTo>
                      <a:pt x="1628" y="4"/>
                    </a:lnTo>
                    <a:lnTo>
                      <a:pt x="1628" y="14"/>
                    </a:lnTo>
                    <a:lnTo>
                      <a:pt x="1633" y="14"/>
                    </a:lnTo>
                    <a:lnTo>
                      <a:pt x="1633" y="4"/>
                    </a:lnTo>
                    <a:lnTo>
                      <a:pt x="1637" y="4"/>
                    </a:lnTo>
                    <a:lnTo>
                      <a:pt x="1637" y="14"/>
                    </a:lnTo>
                    <a:lnTo>
                      <a:pt x="1642" y="4"/>
                    </a:lnTo>
                    <a:lnTo>
                      <a:pt x="1642" y="14"/>
                    </a:lnTo>
                    <a:lnTo>
                      <a:pt x="1647" y="4"/>
                    </a:lnTo>
                    <a:lnTo>
                      <a:pt x="1647" y="14"/>
                    </a:lnTo>
                    <a:lnTo>
                      <a:pt x="1651" y="14"/>
                    </a:lnTo>
                    <a:lnTo>
                      <a:pt x="1651" y="4"/>
                    </a:lnTo>
                    <a:lnTo>
                      <a:pt x="1656" y="4"/>
                    </a:lnTo>
                    <a:lnTo>
                      <a:pt x="1656" y="14"/>
                    </a:lnTo>
                    <a:lnTo>
                      <a:pt x="1661" y="14"/>
                    </a:lnTo>
                    <a:lnTo>
                      <a:pt x="1661" y="4"/>
                    </a:lnTo>
                    <a:lnTo>
                      <a:pt x="1665" y="4"/>
                    </a:lnTo>
                    <a:lnTo>
                      <a:pt x="1665" y="14"/>
                    </a:lnTo>
                    <a:lnTo>
                      <a:pt x="1670" y="14"/>
                    </a:lnTo>
                    <a:lnTo>
                      <a:pt x="1670" y="4"/>
                    </a:lnTo>
                    <a:lnTo>
                      <a:pt x="1675" y="14"/>
                    </a:lnTo>
                    <a:lnTo>
                      <a:pt x="1675" y="4"/>
                    </a:lnTo>
                    <a:lnTo>
                      <a:pt x="1679" y="14"/>
                    </a:lnTo>
                    <a:lnTo>
                      <a:pt x="1679" y="4"/>
                    </a:lnTo>
                    <a:lnTo>
                      <a:pt x="1684" y="4"/>
                    </a:lnTo>
                    <a:lnTo>
                      <a:pt x="1684" y="14"/>
                    </a:lnTo>
                    <a:lnTo>
                      <a:pt x="1689" y="14"/>
                    </a:lnTo>
                    <a:lnTo>
                      <a:pt x="1689" y="4"/>
                    </a:lnTo>
                    <a:lnTo>
                      <a:pt x="1693" y="4"/>
                    </a:lnTo>
                    <a:lnTo>
                      <a:pt x="1693" y="14"/>
                    </a:lnTo>
                    <a:lnTo>
                      <a:pt x="1698" y="4"/>
                    </a:lnTo>
                    <a:lnTo>
                      <a:pt x="1698" y="14"/>
                    </a:lnTo>
                    <a:lnTo>
                      <a:pt x="1703" y="4"/>
                    </a:lnTo>
                    <a:lnTo>
                      <a:pt x="1703" y="14"/>
                    </a:lnTo>
                    <a:lnTo>
                      <a:pt x="1707" y="14"/>
                    </a:lnTo>
                    <a:lnTo>
                      <a:pt x="1707" y="4"/>
                    </a:lnTo>
                    <a:lnTo>
                      <a:pt x="1712" y="4"/>
                    </a:lnTo>
                    <a:lnTo>
                      <a:pt x="1712" y="14"/>
                    </a:lnTo>
                    <a:lnTo>
                      <a:pt x="1717" y="4"/>
                    </a:lnTo>
                    <a:lnTo>
                      <a:pt x="1717" y="14"/>
                    </a:lnTo>
                    <a:lnTo>
                      <a:pt x="1721" y="4"/>
                    </a:lnTo>
                    <a:lnTo>
                      <a:pt x="1721" y="14"/>
                    </a:lnTo>
                    <a:lnTo>
                      <a:pt x="1726" y="4"/>
                    </a:lnTo>
                    <a:lnTo>
                      <a:pt x="1726" y="14"/>
                    </a:lnTo>
                    <a:lnTo>
                      <a:pt x="1731" y="14"/>
                    </a:lnTo>
                    <a:lnTo>
                      <a:pt x="1731" y="4"/>
                    </a:lnTo>
                    <a:lnTo>
                      <a:pt x="1736" y="4"/>
                    </a:lnTo>
                    <a:lnTo>
                      <a:pt x="1736" y="14"/>
                    </a:lnTo>
                    <a:lnTo>
                      <a:pt x="1740" y="4"/>
                    </a:lnTo>
                    <a:lnTo>
                      <a:pt x="1740" y="14"/>
                    </a:lnTo>
                    <a:lnTo>
                      <a:pt x="1745" y="4"/>
                    </a:lnTo>
                    <a:lnTo>
                      <a:pt x="1745" y="14"/>
                    </a:lnTo>
                    <a:lnTo>
                      <a:pt x="1750" y="14"/>
                    </a:lnTo>
                    <a:lnTo>
                      <a:pt x="1750" y="4"/>
                    </a:lnTo>
                    <a:lnTo>
                      <a:pt x="1754" y="4"/>
                    </a:lnTo>
                    <a:lnTo>
                      <a:pt x="1754" y="14"/>
                    </a:lnTo>
                    <a:lnTo>
                      <a:pt x="1759" y="4"/>
                    </a:lnTo>
                    <a:lnTo>
                      <a:pt x="1759" y="14"/>
                    </a:lnTo>
                    <a:lnTo>
                      <a:pt x="1764" y="4"/>
                    </a:lnTo>
                    <a:lnTo>
                      <a:pt x="1764" y="14"/>
                    </a:lnTo>
                    <a:lnTo>
                      <a:pt x="1768" y="14"/>
                    </a:lnTo>
                    <a:lnTo>
                      <a:pt x="1768" y="4"/>
                    </a:lnTo>
                    <a:lnTo>
                      <a:pt x="1773" y="14"/>
                    </a:lnTo>
                    <a:lnTo>
                      <a:pt x="1773" y="4"/>
                    </a:lnTo>
                    <a:lnTo>
                      <a:pt x="1778" y="14"/>
                    </a:lnTo>
                    <a:lnTo>
                      <a:pt x="1778" y="4"/>
                    </a:lnTo>
                    <a:lnTo>
                      <a:pt x="1782" y="14"/>
                    </a:lnTo>
                    <a:lnTo>
                      <a:pt x="1782" y="4"/>
                    </a:lnTo>
                    <a:lnTo>
                      <a:pt x="1787" y="14"/>
                    </a:lnTo>
                    <a:lnTo>
                      <a:pt x="1787" y="4"/>
                    </a:lnTo>
                    <a:lnTo>
                      <a:pt x="1792" y="4"/>
                    </a:lnTo>
                    <a:lnTo>
                      <a:pt x="1792" y="14"/>
                    </a:lnTo>
                    <a:lnTo>
                      <a:pt x="1796" y="4"/>
                    </a:lnTo>
                    <a:lnTo>
                      <a:pt x="1796" y="14"/>
                    </a:lnTo>
                    <a:lnTo>
                      <a:pt x="1801" y="4"/>
                    </a:lnTo>
                    <a:lnTo>
                      <a:pt x="1801" y="14"/>
                    </a:lnTo>
                    <a:lnTo>
                      <a:pt x="1806" y="14"/>
                    </a:lnTo>
                    <a:lnTo>
                      <a:pt x="1806" y="4"/>
                    </a:lnTo>
                    <a:lnTo>
                      <a:pt x="1810" y="4"/>
                    </a:lnTo>
                    <a:lnTo>
                      <a:pt x="1810" y="14"/>
                    </a:lnTo>
                    <a:lnTo>
                      <a:pt x="1815" y="4"/>
                    </a:lnTo>
                    <a:lnTo>
                      <a:pt x="1815" y="14"/>
                    </a:lnTo>
                    <a:lnTo>
                      <a:pt x="1820" y="4"/>
                    </a:lnTo>
                    <a:lnTo>
                      <a:pt x="1820" y="14"/>
                    </a:lnTo>
                    <a:lnTo>
                      <a:pt x="1824" y="14"/>
                    </a:lnTo>
                    <a:lnTo>
                      <a:pt x="1824" y="4"/>
                    </a:lnTo>
                    <a:lnTo>
                      <a:pt x="1829" y="4"/>
                    </a:lnTo>
                    <a:lnTo>
                      <a:pt x="1829" y="14"/>
                    </a:lnTo>
                    <a:lnTo>
                      <a:pt x="1834" y="4"/>
                    </a:lnTo>
                    <a:lnTo>
                      <a:pt x="1834" y="14"/>
                    </a:lnTo>
                    <a:lnTo>
                      <a:pt x="1838" y="4"/>
                    </a:lnTo>
                    <a:lnTo>
                      <a:pt x="1838" y="14"/>
                    </a:lnTo>
                    <a:lnTo>
                      <a:pt x="1843" y="14"/>
                    </a:lnTo>
                    <a:lnTo>
                      <a:pt x="1843" y="4"/>
                    </a:lnTo>
                    <a:lnTo>
                      <a:pt x="1848" y="14"/>
                    </a:lnTo>
                    <a:lnTo>
                      <a:pt x="1848" y="4"/>
                    </a:lnTo>
                    <a:lnTo>
                      <a:pt x="1852" y="14"/>
                    </a:lnTo>
                    <a:lnTo>
                      <a:pt x="1852" y="4"/>
                    </a:lnTo>
                    <a:lnTo>
                      <a:pt x="1857" y="4"/>
                    </a:lnTo>
                    <a:lnTo>
                      <a:pt x="1857" y="14"/>
                    </a:lnTo>
                    <a:lnTo>
                      <a:pt x="1862" y="14"/>
                    </a:lnTo>
                    <a:lnTo>
                      <a:pt x="1862" y="4"/>
                    </a:lnTo>
                    <a:lnTo>
                      <a:pt x="1866" y="14"/>
                    </a:lnTo>
                    <a:lnTo>
                      <a:pt x="1866" y="4"/>
                    </a:lnTo>
                    <a:lnTo>
                      <a:pt x="1871" y="14"/>
                    </a:lnTo>
                    <a:lnTo>
                      <a:pt x="1871" y="4"/>
                    </a:lnTo>
                    <a:lnTo>
                      <a:pt x="1876" y="4"/>
                    </a:lnTo>
                    <a:lnTo>
                      <a:pt x="1876" y="14"/>
                    </a:lnTo>
                    <a:lnTo>
                      <a:pt x="1880" y="14"/>
                    </a:lnTo>
                    <a:lnTo>
                      <a:pt x="1880" y="4"/>
                    </a:lnTo>
                    <a:lnTo>
                      <a:pt x="1885" y="14"/>
                    </a:lnTo>
                    <a:lnTo>
                      <a:pt x="1885" y="4"/>
                    </a:lnTo>
                    <a:lnTo>
                      <a:pt x="1890" y="4"/>
                    </a:lnTo>
                    <a:lnTo>
                      <a:pt x="1890" y="14"/>
                    </a:lnTo>
                    <a:lnTo>
                      <a:pt x="1895" y="4"/>
                    </a:lnTo>
                    <a:lnTo>
                      <a:pt x="1895" y="14"/>
                    </a:lnTo>
                    <a:lnTo>
                      <a:pt x="1899" y="14"/>
                    </a:lnTo>
                    <a:lnTo>
                      <a:pt x="1899" y="4"/>
                    </a:lnTo>
                    <a:lnTo>
                      <a:pt x="1904" y="14"/>
                    </a:lnTo>
                    <a:lnTo>
                      <a:pt x="1904" y="4"/>
                    </a:lnTo>
                    <a:lnTo>
                      <a:pt x="1909" y="14"/>
                    </a:lnTo>
                    <a:lnTo>
                      <a:pt x="1909" y="4"/>
                    </a:lnTo>
                    <a:lnTo>
                      <a:pt x="1913" y="14"/>
                    </a:lnTo>
                    <a:lnTo>
                      <a:pt x="1913" y="4"/>
                    </a:lnTo>
                    <a:lnTo>
                      <a:pt x="1918" y="14"/>
                    </a:lnTo>
                    <a:lnTo>
                      <a:pt x="1918" y="4"/>
                    </a:lnTo>
                    <a:lnTo>
                      <a:pt x="1923" y="4"/>
                    </a:lnTo>
                    <a:lnTo>
                      <a:pt x="1923" y="14"/>
                    </a:lnTo>
                    <a:lnTo>
                      <a:pt x="1927" y="4"/>
                    </a:lnTo>
                    <a:lnTo>
                      <a:pt x="1927" y="14"/>
                    </a:lnTo>
                    <a:lnTo>
                      <a:pt x="1932" y="4"/>
                    </a:lnTo>
                    <a:lnTo>
                      <a:pt x="1932" y="14"/>
                    </a:lnTo>
                    <a:lnTo>
                      <a:pt x="1937" y="4"/>
                    </a:lnTo>
                    <a:lnTo>
                      <a:pt x="1937" y="14"/>
                    </a:lnTo>
                    <a:lnTo>
                      <a:pt x="1941" y="4"/>
                    </a:lnTo>
                    <a:lnTo>
                      <a:pt x="1941" y="14"/>
                    </a:lnTo>
                    <a:lnTo>
                      <a:pt x="1946" y="14"/>
                    </a:lnTo>
                    <a:lnTo>
                      <a:pt x="1946" y="4"/>
                    </a:lnTo>
                    <a:lnTo>
                      <a:pt x="1951" y="4"/>
                    </a:lnTo>
                    <a:lnTo>
                      <a:pt x="1951" y="14"/>
                    </a:lnTo>
                    <a:lnTo>
                      <a:pt x="1955" y="14"/>
                    </a:lnTo>
                    <a:lnTo>
                      <a:pt x="1955" y="4"/>
                    </a:lnTo>
                    <a:lnTo>
                      <a:pt x="1960" y="4"/>
                    </a:lnTo>
                    <a:lnTo>
                      <a:pt x="1960" y="14"/>
                    </a:lnTo>
                    <a:lnTo>
                      <a:pt x="1965" y="4"/>
                    </a:lnTo>
                    <a:lnTo>
                      <a:pt x="1965" y="14"/>
                    </a:lnTo>
                    <a:lnTo>
                      <a:pt x="1969" y="4"/>
                    </a:lnTo>
                    <a:lnTo>
                      <a:pt x="1969" y="14"/>
                    </a:lnTo>
                    <a:lnTo>
                      <a:pt x="1974" y="4"/>
                    </a:lnTo>
                    <a:lnTo>
                      <a:pt x="1974" y="14"/>
                    </a:lnTo>
                    <a:lnTo>
                      <a:pt x="1979" y="14"/>
                    </a:lnTo>
                    <a:lnTo>
                      <a:pt x="1979" y="4"/>
                    </a:lnTo>
                    <a:lnTo>
                      <a:pt x="1983" y="4"/>
                    </a:lnTo>
                    <a:lnTo>
                      <a:pt x="1983" y="14"/>
                    </a:lnTo>
                    <a:lnTo>
                      <a:pt x="1988" y="4"/>
                    </a:lnTo>
                    <a:lnTo>
                      <a:pt x="1988" y="14"/>
                    </a:lnTo>
                    <a:lnTo>
                      <a:pt x="1993" y="4"/>
                    </a:lnTo>
                    <a:lnTo>
                      <a:pt x="1993" y="14"/>
                    </a:lnTo>
                    <a:lnTo>
                      <a:pt x="1997" y="14"/>
                    </a:lnTo>
                    <a:lnTo>
                      <a:pt x="1997" y="4"/>
                    </a:lnTo>
                    <a:lnTo>
                      <a:pt x="2002" y="14"/>
                    </a:lnTo>
                    <a:lnTo>
                      <a:pt x="2002" y="4"/>
                    </a:lnTo>
                    <a:lnTo>
                      <a:pt x="2007" y="14"/>
                    </a:lnTo>
                    <a:lnTo>
                      <a:pt x="2007" y="4"/>
                    </a:lnTo>
                    <a:lnTo>
                      <a:pt x="2011" y="14"/>
                    </a:lnTo>
                    <a:lnTo>
                      <a:pt x="2011" y="4"/>
                    </a:lnTo>
                    <a:lnTo>
                      <a:pt x="2016" y="14"/>
                    </a:lnTo>
                    <a:lnTo>
                      <a:pt x="2016" y="4"/>
                    </a:lnTo>
                    <a:lnTo>
                      <a:pt x="2021" y="4"/>
                    </a:lnTo>
                    <a:lnTo>
                      <a:pt x="2021" y="14"/>
                    </a:lnTo>
                    <a:lnTo>
                      <a:pt x="2025" y="4"/>
                    </a:lnTo>
                    <a:lnTo>
                      <a:pt x="2025" y="14"/>
                    </a:lnTo>
                    <a:lnTo>
                      <a:pt x="2030" y="4"/>
                    </a:lnTo>
                    <a:lnTo>
                      <a:pt x="2030" y="14"/>
                    </a:lnTo>
                    <a:lnTo>
                      <a:pt x="2035" y="14"/>
                    </a:lnTo>
                    <a:lnTo>
                      <a:pt x="2035" y="4"/>
                    </a:lnTo>
                    <a:lnTo>
                      <a:pt x="2040" y="4"/>
                    </a:lnTo>
                    <a:lnTo>
                      <a:pt x="2040" y="14"/>
                    </a:lnTo>
                    <a:lnTo>
                      <a:pt x="2044" y="4"/>
                    </a:lnTo>
                    <a:lnTo>
                      <a:pt x="2044" y="14"/>
                    </a:lnTo>
                    <a:lnTo>
                      <a:pt x="2049" y="4"/>
                    </a:lnTo>
                    <a:lnTo>
                      <a:pt x="2049" y="14"/>
                    </a:lnTo>
                    <a:lnTo>
                      <a:pt x="2054" y="4"/>
                    </a:lnTo>
                    <a:lnTo>
                      <a:pt x="2054" y="14"/>
                    </a:lnTo>
                    <a:lnTo>
                      <a:pt x="2058" y="14"/>
                    </a:lnTo>
                    <a:lnTo>
                      <a:pt x="2058" y="4"/>
                    </a:lnTo>
                    <a:lnTo>
                      <a:pt x="2063" y="14"/>
                    </a:lnTo>
                    <a:lnTo>
                      <a:pt x="2063" y="4"/>
                    </a:lnTo>
                    <a:lnTo>
                      <a:pt x="2068" y="14"/>
                    </a:lnTo>
                    <a:lnTo>
                      <a:pt x="2068" y="4"/>
                    </a:lnTo>
                    <a:lnTo>
                      <a:pt x="2072" y="4"/>
                    </a:lnTo>
                    <a:lnTo>
                      <a:pt x="2072" y="14"/>
                    </a:lnTo>
                    <a:lnTo>
                      <a:pt x="2077" y="14"/>
                    </a:lnTo>
                    <a:lnTo>
                      <a:pt x="2077" y="4"/>
                    </a:lnTo>
                    <a:lnTo>
                      <a:pt x="2082" y="4"/>
                    </a:lnTo>
                    <a:lnTo>
                      <a:pt x="2082" y="14"/>
                    </a:lnTo>
                    <a:lnTo>
                      <a:pt x="2086" y="4"/>
                    </a:lnTo>
                    <a:lnTo>
                      <a:pt x="2086" y="14"/>
                    </a:lnTo>
                    <a:lnTo>
                      <a:pt x="2091" y="4"/>
                    </a:lnTo>
                    <a:lnTo>
                      <a:pt x="2091" y="14"/>
                    </a:lnTo>
                    <a:lnTo>
                      <a:pt x="2096" y="4"/>
                    </a:lnTo>
                    <a:lnTo>
                      <a:pt x="2096" y="14"/>
                    </a:lnTo>
                    <a:lnTo>
                      <a:pt x="2100" y="14"/>
                    </a:lnTo>
                    <a:lnTo>
                      <a:pt x="2100" y="4"/>
                    </a:lnTo>
                    <a:lnTo>
                      <a:pt x="2105" y="14"/>
                    </a:lnTo>
                    <a:lnTo>
                      <a:pt x="2105" y="4"/>
                    </a:lnTo>
                    <a:lnTo>
                      <a:pt x="2110" y="14"/>
                    </a:lnTo>
                    <a:lnTo>
                      <a:pt x="2110" y="4"/>
                    </a:lnTo>
                    <a:lnTo>
                      <a:pt x="2114" y="4"/>
                    </a:lnTo>
                    <a:lnTo>
                      <a:pt x="2114" y="14"/>
                    </a:lnTo>
                    <a:lnTo>
                      <a:pt x="2119" y="14"/>
                    </a:lnTo>
                    <a:lnTo>
                      <a:pt x="2119" y="4"/>
                    </a:lnTo>
                    <a:lnTo>
                      <a:pt x="2124" y="14"/>
                    </a:lnTo>
                    <a:lnTo>
                      <a:pt x="2124" y="4"/>
                    </a:lnTo>
                    <a:lnTo>
                      <a:pt x="2128" y="4"/>
                    </a:lnTo>
                    <a:lnTo>
                      <a:pt x="2128" y="14"/>
                    </a:lnTo>
                    <a:lnTo>
                      <a:pt x="2133" y="14"/>
                    </a:lnTo>
                    <a:lnTo>
                      <a:pt x="2133" y="4"/>
                    </a:lnTo>
                    <a:lnTo>
                      <a:pt x="2138" y="4"/>
                    </a:lnTo>
                    <a:lnTo>
                      <a:pt x="2138" y="14"/>
                    </a:lnTo>
                    <a:lnTo>
                      <a:pt x="2142" y="14"/>
                    </a:lnTo>
                    <a:lnTo>
                      <a:pt x="2142" y="4"/>
                    </a:lnTo>
                    <a:lnTo>
                      <a:pt x="2147" y="14"/>
                    </a:lnTo>
                    <a:lnTo>
                      <a:pt x="2147" y="4"/>
                    </a:lnTo>
                    <a:lnTo>
                      <a:pt x="2152" y="14"/>
                    </a:lnTo>
                    <a:lnTo>
                      <a:pt x="2152" y="4"/>
                    </a:lnTo>
                    <a:lnTo>
                      <a:pt x="2156" y="4"/>
                    </a:lnTo>
                    <a:lnTo>
                      <a:pt x="2156" y="14"/>
                    </a:lnTo>
                    <a:lnTo>
                      <a:pt x="2161" y="4"/>
                    </a:lnTo>
                    <a:lnTo>
                      <a:pt x="2161" y="14"/>
                    </a:lnTo>
                    <a:lnTo>
                      <a:pt x="2166" y="14"/>
                    </a:lnTo>
                    <a:lnTo>
                      <a:pt x="2166" y="4"/>
                    </a:lnTo>
                    <a:lnTo>
                      <a:pt x="2170" y="14"/>
                    </a:lnTo>
                    <a:lnTo>
                      <a:pt x="2170" y="4"/>
                    </a:lnTo>
                    <a:lnTo>
                      <a:pt x="2175" y="14"/>
                    </a:lnTo>
                    <a:lnTo>
                      <a:pt x="2175" y="4"/>
                    </a:lnTo>
                    <a:lnTo>
                      <a:pt x="2180" y="4"/>
                    </a:lnTo>
                    <a:lnTo>
                      <a:pt x="2180" y="14"/>
                    </a:lnTo>
                    <a:lnTo>
                      <a:pt x="2184" y="14"/>
                    </a:lnTo>
                    <a:lnTo>
                      <a:pt x="2184" y="4"/>
                    </a:lnTo>
                    <a:lnTo>
                      <a:pt x="2189" y="14"/>
                    </a:lnTo>
                    <a:lnTo>
                      <a:pt x="2189" y="4"/>
                    </a:lnTo>
                    <a:lnTo>
                      <a:pt x="2194" y="4"/>
                    </a:lnTo>
                    <a:lnTo>
                      <a:pt x="2194" y="14"/>
                    </a:lnTo>
                    <a:lnTo>
                      <a:pt x="2199" y="4"/>
                    </a:lnTo>
                    <a:lnTo>
                      <a:pt x="2199" y="14"/>
                    </a:lnTo>
                    <a:lnTo>
                      <a:pt x="2203" y="4"/>
                    </a:lnTo>
                    <a:lnTo>
                      <a:pt x="2203" y="14"/>
                    </a:lnTo>
                    <a:lnTo>
                      <a:pt x="2208" y="14"/>
                    </a:lnTo>
                    <a:lnTo>
                      <a:pt x="2208" y="4"/>
                    </a:lnTo>
                    <a:lnTo>
                      <a:pt x="2213" y="14"/>
                    </a:lnTo>
                    <a:lnTo>
                      <a:pt x="2213" y="4"/>
                    </a:lnTo>
                    <a:lnTo>
                      <a:pt x="2217" y="14"/>
                    </a:lnTo>
                    <a:lnTo>
                      <a:pt x="2217" y="4"/>
                    </a:lnTo>
                    <a:lnTo>
                      <a:pt x="2222" y="4"/>
                    </a:lnTo>
                    <a:lnTo>
                      <a:pt x="2222" y="14"/>
                    </a:lnTo>
                    <a:lnTo>
                      <a:pt x="2227" y="4"/>
                    </a:lnTo>
                    <a:lnTo>
                      <a:pt x="2227" y="14"/>
                    </a:lnTo>
                    <a:lnTo>
                      <a:pt x="2231" y="14"/>
                    </a:lnTo>
                    <a:lnTo>
                      <a:pt x="2231" y="4"/>
                    </a:lnTo>
                    <a:lnTo>
                      <a:pt x="2236" y="4"/>
                    </a:lnTo>
                    <a:lnTo>
                      <a:pt x="2236" y="14"/>
                    </a:lnTo>
                    <a:lnTo>
                      <a:pt x="2241" y="14"/>
                    </a:lnTo>
                    <a:lnTo>
                      <a:pt x="2241" y="4"/>
                    </a:lnTo>
                    <a:lnTo>
                      <a:pt x="2245" y="4"/>
                    </a:lnTo>
                    <a:lnTo>
                      <a:pt x="2245" y="14"/>
                    </a:lnTo>
                    <a:lnTo>
                      <a:pt x="2250" y="14"/>
                    </a:lnTo>
                    <a:lnTo>
                      <a:pt x="2250" y="4"/>
                    </a:lnTo>
                    <a:lnTo>
                      <a:pt x="2255" y="14"/>
                    </a:lnTo>
                    <a:lnTo>
                      <a:pt x="2255" y="4"/>
                    </a:lnTo>
                    <a:lnTo>
                      <a:pt x="2259" y="4"/>
                    </a:lnTo>
                    <a:lnTo>
                      <a:pt x="2259" y="14"/>
                    </a:lnTo>
                    <a:lnTo>
                      <a:pt x="2264" y="14"/>
                    </a:lnTo>
                    <a:lnTo>
                      <a:pt x="2264" y="4"/>
                    </a:lnTo>
                    <a:lnTo>
                      <a:pt x="2269" y="4"/>
                    </a:lnTo>
                    <a:lnTo>
                      <a:pt x="2269" y="14"/>
                    </a:lnTo>
                    <a:lnTo>
                      <a:pt x="2273" y="14"/>
                    </a:lnTo>
                    <a:lnTo>
                      <a:pt x="2273" y="4"/>
                    </a:lnTo>
                    <a:lnTo>
                      <a:pt x="2278" y="4"/>
                    </a:lnTo>
                    <a:lnTo>
                      <a:pt x="2278" y="14"/>
                    </a:lnTo>
                    <a:lnTo>
                      <a:pt x="2283" y="14"/>
                    </a:lnTo>
                    <a:lnTo>
                      <a:pt x="2283" y="4"/>
                    </a:lnTo>
                    <a:lnTo>
                      <a:pt x="2287" y="4"/>
                    </a:lnTo>
                    <a:lnTo>
                      <a:pt x="2287" y="14"/>
                    </a:lnTo>
                    <a:lnTo>
                      <a:pt x="2292" y="14"/>
                    </a:lnTo>
                    <a:lnTo>
                      <a:pt x="2292" y="4"/>
                    </a:lnTo>
                    <a:lnTo>
                      <a:pt x="2297" y="14"/>
                    </a:lnTo>
                    <a:lnTo>
                      <a:pt x="2297" y="4"/>
                    </a:lnTo>
                    <a:lnTo>
                      <a:pt x="2301" y="4"/>
                    </a:lnTo>
                    <a:lnTo>
                      <a:pt x="2301" y="14"/>
                    </a:lnTo>
                    <a:lnTo>
                      <a:pt x="2306" y="4"/>
                    </a:lnTo>
                    <a:lnTo>
                      <a:pt x="2306" y="14"/>
                    </a:lnTo>
                    <a:lnTo>
                      <a:pt x="2311" y="4"/>
                    </a:lnTo>
                    <a:lnTo>
                      <a:pt x="2311" y="14"/>
                    </a:lnTo>
                    <a:lnTo>
                      <a:pt x="2315" y="14"/>
                    </a:lnTo>
                    <a:lnTo>
                      <a:pt x="2315" y="4"/>
                    </a:lnTo>
                    <a:lnTo>
                      <a:pt x="2320" y="14"/>
                    </a:lnTo>
                    <a:lnTo>
                      <a:pt x="2320" y="4"/>
                    </a:lnTo>
                    <a:lnTo>
                      <a:pt x="2325" y="14"/>
                    </a:lnTo>
                    <a:lnTo>
                      <a:pt x="2325" y="4"/>
                    </a:lnTo>
                    <a:lnTo>
                      <a:pt x="2329" y="4"/>
                    </a:lnTo>
                    <a:lnTo>
                      <a:pt x="2329" y="14"/>
                    </a:lnTo>
                    <a:lnTo>
                      <a:pt x="2334" y="4"/>
                    </a:lnTo>
                    <a:lnTo>
                      <a:pt x="2334" y="14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9">
                <a:extLst>
                  <a:ext uri="{FF2B5EF4-FFF2-40B4-BE49-F238E27FC236}">
                    <a16:creationId xmlns:a16="http://schemas.microsoft.com/office/drawing/2014/main" id="{49D22CBE-C9AA-4ECC-B837-9179C4510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452"/>
                <a:ext cx="2339" cy="248"/>
              </a:xfrm>
              <a:custGeom>
                <a:avLst/>
                <a:gdLst>
                  <a:gd name="T0" fmla="*/ 38 w 2339"/>
                  <a:gd name="T1" fmla="*/ 238 h 248"/>
                  <a:gd name="T2" fmla="*/ 75 w 2339"/>
                  <a:gd name="T3" fmla="*/ 234 h 248"/>
                  <a:gd name="T4" fmla="*/ 112 w 2339"/>
                  <a:gd name="T5" fmla="*/ 248 h 248"/>
                  <a:gd name="T6" fmla="*/ 150 w 2339"/>
                  <a:gd name="T7" fmla="*/ 234 h 248"/>
                  <a:gd name="T8" fmla="*/ 187 w 2339"/>
                  <a:gd name="T9" fmla="*/ 248 h 248"/>
                  <a:gd name="T10" fmla="*/ 225 w 2339"/>
                  <a:gd name="T11" fmla="*/ 248 h 248"/>
                  <a:gd name="T12" fmla="*/ 262 w 2339"/>
                  <a:gd name="T13" fmla="*/ 248 h 248"/>
                  <a:gd name="T14" fmla="*/ 299 w 2339"/>
                  <a:gd name="T15" fmla="*/ 229 h 248"/>
                  <a:gd name="T16" fmla="*/ 337 w 2339"/>
                  <a:gd name="T17" fmla="*/ 248 h 248"/>
                  <a:gd name="T18" fmla="*/ 374 w 2339"/>
                  <a:gd name="T19" fmla="*/ 229 h 248"/>
                  <a:gd name="T20" fmla="*/ 412 w 2339"/>
                  <a:gd name="T21" fmla="*/ 238 h 248"/>
                  <a:gd name="T22" fmla="*/ 449 w 2339"/>
                  <a:gd name="T23" fmla="*/ 238 h 248"/>
                  <a:gd name="T24" fmla="*/ 487 w 2339"/>
                  <a:gd name="T25" fmla="*/ 238 h 248"/>
                  <a:gd name="T26" fmla="*/ 524 w 2339"/>
                  <a:gd name="T27" fmla="*/ 238 h 248"/>
                  <a:gd name="T28" fmla="*/ 561 w 2339"/>
                  <a:gd name="T29" fmla="*/ 238 h 248"/>
                  <a:gd name="T30" fmla="*/ 599 w 2339"/>
                  <a:gd name="T31" fmla="*/ 243 h 248"/>
                  <a:gd name="T32" fmla="*/ 636 w 2339"/>
                  <a:gd name="T33" fmla="*/ 238 h 248"/>
                  <a:gd name="T34" fmla="*/ 674 w 2339"/>
                  <a:gd name="T35" fmla="*/ 238 h 248"/>
                  <a:gd name="T36" fmla="*/ 711 w 2339"/>
                  <a:gd name="T37" fmla="*/ 238 h 248"/>
                  <a:gd name="T38" fmla="*/ 748 w 2339"/>
                  <a:gd name="T39" fmla="*/ 238 h 248"/>
                  <a:gd name="T40" fmla="*/ 786 w 2339"/>
                  <a:gd name="T41" fmla="*/ 248 h 248"/>
                  <a:gd name="T42" fmla="*/ 823 w 2339"/>
                  <a:gd name="T43" fmla="*/ 238 h 248"/>
                  <a:gd name="T44" fmla="*/ 861 w 2339"/>
                  <a:gd name="T45" fmla="*/ 238 h 248"/>
                  <a:gd name="T46" fmla="*/ 898 w 2339"/>
                  <a:gd name="T47" fmla="*/ 248 h 248"/>
                  <a:gd name="T48" fmla="*/ 936 w 2339"/>
                  <a:gd name="T49" fmla="*/ 234 h 248"/>
                  <a:gd name="T50" fmla="*/ 973 w 2339"/>
                  <a:gd name="T51" fmla="*/ 238 h 248"/>
                  <a:gd name="T52" fmla="*/ 1010 w 2339"/>
                  <a:gd name="T53" fmla="*/ 238 h 248"/>
                  <a:gd name="T54" fmla="*/ 1048 w 2339"/>
                  <a:gd name="T55" fmla="*/ 248 h 248"/>
                  <a:gd name="T56" fmla="*/ 1085 w 2339"/>
                  <a:gd name="T57" fmla="*/ 238 h 248"/>
                  <a:gd name="T58" fmla="*/ 1123 w 2339"/>
                  <a:gd name="T59" fmla="*/ 238 h 248"/>
                  <a:gd name="T60" fmla="*/ 1160 w 2339"/>
                  <a:gd name="T61" fmla="*/ 234 h 248"/>
                  <a:gd name="T62" fmla="*/ 1197 w 2339"/>
                  <a:gd name="T63" fmla="*/ 248 h 248"/>
                  <a:gd name="T64" fmla="*/ 1235 w 2339"/>
                  <a:gd name="T65" fmla="*/ 234 h 248"/>
                  <a:gd name="T66" fmla="*/ 1272 w 2339"/>
                  <a:gd name="T67" fmla="*/ 248 h 248"/>
                  <a:gd name="T68" fmla="*/ 1310 w 2339"/>
                  <a:gd name="T69" fmla="*/ 224 h 248"/>
                  <a:gd name="T70" fmla="*/ 1347 w 2339"/>
                  <a:gd name="T71" fmla="*/ 220 h 248"/>
                  <a:gd name="T72" fmla="*/ 1385 w 2339"/>
                  <a:gd name="T73" fmla="*/ 248 h 248"/>
                  <a:gd name="T74" fmla="*/ 1422 w 2339"/>
                  <a:gd name="T75" fmla="*/ 248 h 248"/>
                  <a:gd name="T76" fmla="*/ 1459 w 2339"/>
                  <a:gd name="T77" fmla="*/ 248 h 248"/>
                  <a:gd name="T78" fmla="*/ 1497 w 2339"/>
                  <a:gd name="T79" fmla="*/ 248 h 248"/>
                  <a:gd name="T80" fmla="*/ 1534 w 2339"/>
                  <a:gd name="T81" fmla="*/ 248 h 248"/>
                  <a:gd name="T82" fmla="*/ 1572 w 2339"/>
                  <a:gd name="T83" fmla="*/ 229 h 248"/>
                  <a:gd name="T84" fmla="*/ 1609 w 2339"/>
                  <a:gd name="T85" fmla="*/ 229 h 248"/>
                  <a:gd name="T86" fmla="*/ 1646 w 2339"/>
                  <a:gd name="T87" fmla="*/ 229 h 248"/>
                  <a:gd name="T88" fmla="*/ 1684 w 2339"/>
                  <a:gd name="T89" fmla="*/ 248 h 248"/>
                  <a:gd name="T90" fmla="*/ 1721 w 2339"/>
                  <a:gd name="T91" fmla="*/ 224 h 248"/>
                  <a:gd name="T92" fmla="*/ 1759 w 2339"/>
                  <a:gd name="T93" fmla="*/ 215 h 248"/>
                  <a:gd name="T94" fmla="*/ 1796 w 2339"/>
                  <a:gd name="T95" fmla="*/ 248 h 248"/>
                  <a:gd name="T96" fmla="*/ 1834 w 2339"/>
                  <a:gd name="T97" fmla="*/ 248 h 248"/>
                  <a:gd name="T98" fmla="*/ 1871 w 2339"/>
                  <a:gd name="T99" fmla="*/ 248 h 248"/>
                  <a:gd name="T100" fmla="*/ 1908 w 2339"/>
                  <a:gd name="T101" fmla="*/ 117 h 248"/>
                  <a:gd name="T102" fmla="*/ 1946 w 2339"/>
                  <a:gd name="T103" fmla="*/ 121 h 248"/>
                  <a:gd name="T104" fmla="*/ 1983 w 2339"/>
                  <a:gd name="T105" fmla="*/ 65 h 248"/>
                  <a:gd name="T106" fmla="*/ 2021 w 2339"/>
                  <a:gd name="T107" fmla="*/ 159 h 248"/>
                  <a:gd name="T108" fmla="*/ 2058 w 2339"/>
                  <a:gd name="T109" fmla="*/ 248 h 248"/>
                  <a:gd name="T110" fmla="*/ 2095 w 2339"/>
                  <a:gd name="T111" fmla="*/ 191 h 248"/>
                  <a:gd name="T112" fmla="*/ 2133 w 2339"/>
                  <a:gd name="T113" fmla="*/ 248 h 248"/>
                  <a:gd name="T114" fmla="*/ 2170 w 2339"/>
                  <a:gd name="T115" fmla="*/ 191 h 248"/>
                  <a:gd name="T116" fmla="*/ 2208 w 2339"/>
                  <a:gd name="T117" fmla="*/ 182 h 248"/>
                  <a:gd name="T118" fmla="*/ 2245 w 2339"/>
                  <a:gd name="T119" fmla="*/ 182 h 248"/>
                  <a:gd name="T120" fmla="*/ 2283 w 2339"/>
                  <a:gd name="T121" fmla="*/ 173 h 248"/>
                  <a:gd name="T122" fmla="*/ 2320 w 2339"/>
                  <a:gd name="T123" fmla="*/ 16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9" h="248">
                    <a:moveTo>
                      <a:pt x="0" y="248"/>
                    </a:moveTo>
                    <a:lnTo>
                      <a:pt x="5" y="248"/>
                    </a:lnTo>
                    <a:lnTo>
                      <a:pt x="5" y="238"/>
                    </a:lnTo>
                    <a:lnTo>
                      <a:pt x="10" y="238"/>
                    </a:lnTo>
                    <a:lnTo>
                      <a:pt x="10" y="248"/>
                    </a:lnTo>
                    <a:lnTo>
                      <a:pt x="14" y="248"/>
                    </a:lnTo>
                    <a:lnTo>
                      <a:pt x="14" y="238"/>
                    </a:lnTo>
                    <a:lnTo>
                      <a:pt x="19" y="238"/>
                    </a:lnTo>
                    <a:lnTo>
                      <a:pt x="19" y="248"/>
                    </a:lnTo>
                    <a:lnTo>
                      <a:pt x="24" y="238"/>
                    </a:lnTo>
                    <a:lnTo>
                      <a:pt x="24" y="248"/>
                    </a:lnTo>
                    <a:lnTo>
                      <a:pt x="28" y="248"/>
                    </a:lnTo>
                    <a:lnTo>
                      <a:pt x="28" y="238"/>
                    </a:lnTo>
                    <a:lnTo>
                      <a:pt x="33" y="238"/>
                    </a:lnTo>
                    <a:lnTo>
                      <a:pt x="33" y="248"/>
                    </a:lnTo>
                    <a:lnTo>
                      <a:pt x="38" y="238"/>
                    </a:lnTo>
                    <a:lnTo>
                      <a:pt x="38" y="248"/>
                    </a:lnTo>
                    <a:lnTo>
                      <a:pt x="42" y="238"/>
                    </a:lnTo>
                    <a:lnTo>
                      <a:pt x="42" y="248"/>
                    </a:lnTo>
                    <a:lnTo>
                      <a:pt x="47" y="248"/>
                    </a:lnTo>
                    <a:lnTo>
                      <a:pt x="47" y="238"/>
                    </a:lnTo>
                    <a:lnTo>
                      <a:pt x="52" y="248"/>
                    </a:lnTo>
                    <a:lnTo>
                      <a:pt x="52" y="238"/>
                    </a:lnTo>
                    <a:lnTo>
                      <a:pt x="56" y="248"/>
                    </a:lnTo>
                    <a:lnTo>
                      <a:pt x="56" y="234"/>
                    </a:lnTo>
                    <a:lnTo>
                      <a:pt x="61" y="238"/>
                    </a:lnTo>
                    <a:lnTo>
                      <a:pt x="61" y="248"/>
                    </a:lnTo>
                    <a:lnTo>
                      <a:pt x="66" y="248"/>
                    </a:lnTo>
                    <a:lnTo>
                      <a:pt x="66" y="234"/>
                    </a:lnTo>
                    <a:lnTo>
                      <a:pt x="70" y="248"/>
                    </a:lnTo>
                    <a:lnTo>
                      <a:pt x="70" y="238"/>
                    </a:lnTo>
                    <a:lnTo>
                      <a:pt x="75" y="234"/>
                    </a:lnTo>
                    <a:lnTo>
                      <a:pt x="75" y="248"/>
                    </a:lnTo>
                    <a:lnTo>
                      <a:pt x="80" y="234"/>
                    </a:lnTo>
                    <a:lnTo>
                      <a:pt x="80" y="248"/>
                    </a:lnTo>
                    <a:lnTo>
                      <a:pt x="84" y="234"/>
                    </a:lnTo>
                    <a:lnTo>
                      <a:pt x="84" y="248"/>
                    </a:lnTo>
                    <a:lnTo>
                      <a:pt x="89" y="248"/>
                    </a:lnTo>
                    <a:lnTo>
                      <a:pt x="89" y="234"/>
                    </a:lnTo>
                    <a:lnTo>
                      <a:pt x="94" y="248"/>
                    </a:lnTo>
                    <a:lnTo>
                      <a:pt x="94" y="234"/>
                    </a:lnTo>
                    <a:lnTo>
                      <a:pt x="98" y="234"/>
                    </a:lnTo>
                    <a:lnTo>
                      <a:pt x="98" y="248"/>
                    </a:lnTo>
                    <a:lnTo>
                      <a:pt x="103" y="234"/>
                    </a:lnTo>
                    <a:lnTo>
                      <a:pt x="103" y="248"/>
                    </a:lnTo>
                    <a:lnTo>
                      <a:pt x="108" y="234"/>
                    </a:lnTo>
                    <a:lnTo>
                      <a:pt x="108" y="248"/>
                    </a:lnTo>
                    <a:lnTo>
                      <a:pt x="112" y="248"/>
                    </a:lnTo>
                    <a:lnTo>
                      <a:pt x="112" y="234"/>
                    </a:lnTo>
                    <a:lnTo>
                      <a:pt x="117" y="234"/>
                    </a:lnTo>
                    <a:lnTo>
                      <a:pt x="117" y="248"/>
                    </a:lnTo>
                    <a:lnTo>
                      <a:pt x="122" y="248"/>
                    </a:lnTo>
                    <a:lnTo>
                      <a:pt x="122" y="234"/>
                    </a:lnTo>
                    <a:lnTo>
                      <a:pt x="126" y="234"/>
                    </a:lnTo>
                    <a:lnTo>
                      <a:pt x="126" y="248"/>
                    </a:lnTo>
                    <a:lnTo>
                      <a:pt x="131" y="248"/>
                    </a:lnTo>
                    <a:lnTo>
                      <a:pt x="131" y="238"/>
                    </a:lnTo>
                    <a:lnTo>
                      <a:pt x="136" y="248"/>
                    </a:lnTo>
                    <a:lnTo>
                      <a:pt x="136" y="238"/>
                    </a:lnTo>
                    <a:lnTo>
                      <a:pt x="140" y="248"/>
                    </a:lnTo>
                    <a:lnTo>
                      <a:pt x="140" y="234"/>
                    </a:lnTo>
                    <a:lnTo>
                      <a:pt x="145" y="248"/>
                    </a:lnTo>
                    <a:lnTo>
                      <a:pt x="145" y="234"/>
                    </a:lnTo>
                    <a:lnTo>
                      <a:pt x="150" y="234"/>
                    </a:lnTo>
                    <a:lnTo>
                      <a:pt x="150" y="248"/>
                    </a:lnTo>
                    <a:lnTo>
                      <a:pt x="154" y="248"/>
                    </a:lnTo>
                    <a:lnTo>
                      <a:pt x="154" y="234"/>
                    </a:lnTo>
                    <a:lnTo>
                      <a:pt x="159" y="248"/>
                    </a:lnTo>
                    <a:lnTo>
                      <a:pt x="159" y="234"/>
                    </a:lnTo>
                    <a:lnTo>
                      <a:pt x="164" y="234"/>
                    </a:lnTo>
                    <a:lnTo>
                      <a:pt x="164" y="248"/>
                    </a:lnTo>
                    <a:lnTo>
                      <a:pt x="169" y="234"/>
                    </a:lnTo>
                    <a:lnTo>
                      <a:pt x="169" y="248"/>
                    </a:lnTo>
                    <a:lnTo>
                      <a:pt x="173" y="248"/>
                    </a:lnTo>
                    <a:lnTo>
                      <a:pt x="173" y="234"/>
                    </a:lnTo>
                    <a:lnTo>
                      <a:pt x="178" y="234"/>
                    </a:lnTo>
                    <a:lnTo>
                      <a:pt x="178" y="248"/>
                    </a:lnTo>
                    <a:lnTo>
                      <a:pt x="183" y="248"/>
                    </a:lnTo>
                    <a:lnTo>
                      <a:pt x="183" y="234"/>
                    </a:lnTo>
                    <a:lnTo>
                      <a:pt x="187" y="248"/>
                    </a:lnTo>
                    <a:lnTo>
                      <a:pt x="187" y="234"/>
                    </a:lnTo>
                    <a:lnTo>
                      <a:pt x="192" y="234"/>
                    </a:lnTo>
                    <a:lnTo>
                      <a:pt x="192" y="248"/>
                    </a:lnTo>
                    <a:lnTo>
                      <a:pt x="197" y="234"/>
                    </a:lnTo>
                    <a:lnTo>
                      <a:pt x="197" y="248"/>
                    </a:lnTo>
                    <a:lnTo>
                      <a:pt x="201" y="248"/>
                    </a:lnTo>
                    <a:lnTo>
                      <a:pt x="201" y="229"/>
                    </a:lnTo>
                    <a:lnTo>
                      <a:pt x="206" y="248"/>
                    </a:lnTo>
                    <a:lnTo>
                      <a:pt x="206" y="234"/>
                    </a:lnTo>
                    <a:lnTo>
                      <a:pt x="211" y="234"/>
                    </a:lnTo>
                    <a:lnTo>
                      <a:pt x="211" y="248"/>
                    </a:lnTo>
                    <a:lnTo>
                      <a:pt x="215" y="248"/>
                    </a:lnTo>
                    <a:lnTo>
                      <a:pt x="215" y="234"/>
                    </a:lnTo>
                    <a:lnTo>
                      <a:pt x="220" y="234"/>
                    </a:lnTo>
                    <a:lnTo>
                      <a:pt x="220" y="248"/>
                    </a:lnTo>
                    <a:lnTo>
                      <a:pt x="225" y="248"/>
                    </a:lnTo>
                    <a:lnTo>
                      <a:pt x="225" y="234"/>
                    </a:lnTo>
                    <a:lnTo>
                      <a:pt x="229" y="248"/>
                    </a:lnTo>
                    <a:lnTo>
                      <a:pt x="229" y="229"/>
                    </a:lnTo>
                    <a:lnTo>
                      <a:pt x="234" y="248"/>
                    </a:lnTo>
                    <a:lnTo>
                      <a:pt x="234" y="234"/>
                    </a:lnTo>
                    <a:lnTo>
                      <a:pt x="239" y="234"/>
                    </a:lnTo>
                    <a:lnTo>
                      <a:pt x="239" y="248"/>
                    </a:lnTo>
                    <a:lnTo>
                      <a:pt x="243" y="248"/>
                    </a:lnTo>
                    <a:lnTo>
                      <a:pt x="243" y="234"/>
                    </a:lnTo>
                    <a:lnTo>
                      <a:pt x="248" y="234"/>
                    </a:lnTo>
                    <a:lnTo>
                      <a:pt x="248" y="248"/>
                    </a:lnTo>
                    <a:lnTo>
                      <a:pt x="253" y="248"/>
                    </a:lnTo>
                    <a:lnTo>
                      <a:pt x="253" y="234"/>
                    </a:lnTo>
                    <a:lnTo>
                      <a:pt x="257" y="248"/>
                    </a:lnTo>
                    <a:lnTo>
                      <a:pt x="257" y="234"/>
                    </a:lnTo>
                    <a:lnTo>
                      <a:pt x="262" y="248"/>
                    </a:lnTo>
                    <a:lnTo>
                      <a:pt x="262" y="234"/>
                    </a:lnTo>
                    <a:lnTo>
                      <a:pt x="267" y="234"/>
                    </a:lnTo>
                    <a:lnTo>
                      <a:pt x="267" y="248"/>
                    </a:lnTo>
                    <a:lnTo>
                      <a:pt x="271" y="248"/>
                    </a:lnTo>
                    <a:lnTo>
                      <a:pt x="271" y="234"/>
                    </a:lnTo>
                    <a:lnTo>
                      <a:pt x="276" y="248"/>
                    </a:lnTo>
                    <a:lnTo>
                      <a:pt x="276" y="234"/>
                    </a:lnTo>
                    <a:lnTo>
                      <a:pt x="281" y="234"/>
                    </a:lnTo>
                    <a:lnTo>
                      <a:pt x="281" y="248"/>
                    </a:lnTo>
                    <a:lnTo>
                      <a:pt x="285" y="248"/>
                    </a:lnTo>
                    <a:lnTo>
                      <a:pt x="285" y="229"/>
                    </a:lnTo>
                    <a:lnTo>
                      <a:pt x="290" y="229"/>
                    </a:lnTo>
                    <a:lnTo>
                      <a:pt x="290" y="248"/>
                    </a:lnTo>
                    <a:lnTo>
                      <a:pt x="295" y="248"/>
                    </a:lnTo>
                    <a:lnTo>
                      <a:pt x="295" y="224"/>
                    </a:lnTo>
                    <a:lnTo>
                      <a:pt x="299" y="229"/>
                    </a:lnTo>
                    <a:lnTo>
                      <a:pt x="299" y="248"/>
                    </a:lnTo>
                    <a:lnTo>
                      <a:pt x="304" y="248"/>
                    </a:lnTo>
                    <a:lnTo>
                      <a:pt x="304" y="220"/>
                    </a:lnTo>
                    <a:lnTo>
                      <a:pt x="309" y="224"/>
                    </a:lnTo>
                    <a:lnTo>
                      <a:pt x="309" y="248"/>
                    </a:lnTo>
                    <a:lnTo>
                      <a:pt x="314" y="224"/>
                    </a:lnTo>
                    <a:lnTo>
                      <a:pt x="314" y="248"/>
                    </a:lnTo>
                    <a:lnTo>
                      <a:pt x="318" y="248"/>
                    </a:lnTo>
                    <a:lnTo>
                      <a:pt x="318" y="220"/>
                    </a:lnTo>
                    <a:lnTo>
                      <a:pt x="323" y="220"/>
                    </a:lnTo>
                    <a:lnTo>
                      <a:pt x="323" y="248"/>
                    </a:lnTo>
                    <a:lnTo>
                      <a:pt x="328" y="248"/>
                    </a:lnTo>
                    <a:lnTo>
                      <a:pt x="328" y="210"/>
                    </a:lnTo>
                    <a:lnTo>
                      <a:pt x="332" y="201"/>
                    </a:lnTo>
                    <a:lnTo>
                      <a:pt x="332" y="248"/>
                    </a:lnTo>
                    <a:lnTo>
                      <a:pt x="337" y="248"/>
                    </a:lnTo>
                    <a:lnTo>
                      <a:pt x="337" y="196"/>
                    </a:lnTo>
                    <a:lnTo>
                      <a:pt x="342" y="18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46" y="182"/>
                    </a:lnTo>
                    <a:lnTo>
                      <a:pt x="351" y="248"/>
                    </a:lnTo>
                    <a:lnTo>
                      <a:pt x="351" y="191"/>
                    </a:lnTo>
                    <a:lnTo>
                      <a:pt x="356" y="210"/>
                    </a:lnTo>
                    <a:lnTo>
                      <a:pt x="356" y="248"/>
                    </a:lnTo>
                    <a:lnTo>
                      <a:pt x="360" y="248"/>
                    </a:lnTo>
                    <a:lnTo>
                      <a:pt x="360" y="220"/>
                    </a:lnTo>
                    <a:lnTo>
                      <a:pt x="365" y="224"/>
                    </a:lnTo>
                    <a:lnTo>
                      <a:pt x="365" y="248"/>
                    </a:lnTo>
                    <a:lnTo>
                      <a:pt x="370" y="229"/>
                    </a:lnTo>
                    <a:lnTo>
                      <a:pt x="370" y="248"/>
                    </a:lnTo>
                    <a:lnTo>
                      <a:pt x="374" y="229"/>
                    </a:lnTo>
                    <a:lnTo>
                      <a:pt x="374" y="248"/>
                    </a:lnTo>
                    <a:lnTo>
                      <a:pt x="379" y="248"/>
                    </a:lnTo>
                    <a:lnTo>
                      <a:pt x="379" y="234"/>
                    </a:lnTo>
                    <a:lnTo>
                      <a:pt x="384" y="238"/>
                    </a:lnTo>
                    <a:lnTo>
                      <a:pt x="384" y="248"/>
                    </a:lnTo>
                    <a:lnTo>
                      <a:pt x="388" y="248"/>
                    </a:lnTo>
                    <a:lnTo>
                      <a:pt x="388" y="238"/>
                    </a:lnTo>
                    <a:lnTo>
                      <a:pt x="393" y="238"/>
                    </a:lnTo>
                    <a:lnTo>
                      <a:pt x="393" y="248"/>
                    </a:lnTo>
                    <a:lnTo>
                      <a:pt x="398" y="248"/>
                    </a:lnTo>
                    <a:lnTo>
                      <a:pt x="398" y="238"/>
                    </a:lnTo>
                    <a:lnTo>
                      <a:pt x="402" y="248"/>
                    </a:lnTo>
                    <a:lnTo>
                      <a:pt x="402" y="238"/>
                    </a:lnTo>
                    <a:lnTo>
                      <a:pt x="407" y="238"/>
                    </a:lnTo>
                    <a:lnTo>
                      <a:pt x="407" y="248"/>
                    </a:lnTo>
                    <a:lnTo>
                      <a:pt x="412" y="238"/>
                    </a:lnTo>
                    <a:lnTo>
                      <a:pt x="412" y="248"/>
                    </a:lnTo>
                    <a:lnTo>
                      <a:pt x="416" y="248"/>
                    </a:lnTo>
                    <a:lnTo>
                      <a:pt x="416" y="238"/>
                    </a:lnTo>
                    <a:lnTo>
                      <a:pt x="421" y="248"/>
                    </a:lnTo>
                    <a:lnTo>
                      <a:pt x="421" y="238"/>
                    </a:lnTo>
                    <a:lnTo>
                      <a:pt x="426" y="238"/>
                    </a:lnTo>
                    <a:lnTo>
                      <a:pt x="426" y="248"/>
                    </a:lnTo>
                    <a:lnTo>
                      <a:pt x="430" y="238"/>
                    </a:lnTo>
                    <a:lnTo>
                      <a:pt x="430" y="248"/>
                    </a:lnTo>
                    <a:lnTo>
                      <a:pt x="435" y="238"/>
                    </a:lnTo>
                    <a:lnTo>
                      <a:pt x="435" y="248"/>
                    </a:lnTo>
                    <a:lnTo>
                      <a:pt x="440" y="248"/>
                    </a:lnTo>
                    <a:lnTo>
                      <a:pt x="440" y="238"/>
                    </a:lnTo>
                    <a:lnTo>
                      <a:pt x="444" y="238"/>
                    </a:lnTo>
                    <a:lnTo>
                      <a:pt x="444" y="248"/>
                    </a:lnTo>
                    <a:lnTo>
                      <a:pt x="449" y="238"/>
                    </a:lnTo>
                    <a:lnTo>
                      <a:pt x="449" y="248"/>
                    </a:lnTo>
                    <a:lnTo>
                      <a:pt x="454" y="238"/>
                    </a:lnTo>
                    <a:lnTo>
                      <a:pt x="454" y="248"/>
                    </a:lnTo>
                    <a:lnTo>
                      <a:pt x="459" y="248"/>
                    </a:lnTo>
                    <a:lnTo>
                      <a:pt x="459" y="243"/>
                    </a:lnTo>
                    <a:lnTo>
                      <a:pt x="463" y="243"/>
                    </a:lnTo>
                    <a:lnTo>
                      <a:pt x="463" y="248"/>
                    </a:lnTo>
                    <a:lnTo>
                      <a:pt x="468" y="248"/>
                    </a:lnTo>
                    <a:lnTo>
                      <a:pt x="468" y="243"/>
                    </a:lnTo>
                    <a:lnTo>
                      <a:pt x="473" y="238"/>
                    </a:lnTo>
                    <a:lnTo>
                      <a:pt x="473" y="248"/>
                    </a:lnTo>
                    <a:lnTo>
                      <a:pt x="477" y="243"/>
                    </a:lnTo>
                    <a:lnTo>
                      <a:pt x="477" y="248"/>
                    </a:lnTo>
                    <a:lnTo>
                      <a:pt x="482" y="248"/>
                    </a:lnTo>
                    <a:lnTo>
                      <a:pt x="482" y="238"/>
                    </a:lnTo>
                    <a:lnTo>
                      <a:pt x="487" y="238"/>
                    </a:lnTo>
                    <a:lnTo>
                      <a:pt x="487" y="248"/>
                    </a:lnTo>
                    <a:lnTo>
                      <a:pt x="491" y="238"/>
                    </a:lnTo>
                    <a:lnTo>
                      <a:pt x="491" y="248"/>
                    </a:lnTo>
                    <a:lnTo>
                      <a:pt x="496" y="248"/>
                    </a:lnTo>
                    <a:lnTo>
                      <a:pt x="496" y="238"/>
                    </a:lnTo>
                    <a:lnTo>
                      <a:pt x="501" y="238"/>
                    </a:lnTo>
                    <a:lnTo>
                      <a:pt x="501" y="248"/>
                    </a:lnTo>
                    <a:lnTo>
                      <a:pt x="505" y="248"/>
                    </a:lnTo>
                    <a:lnTo>
                      <a:pt x="505" y="238"/>
                    </a:lnTo>
                    <a:lnTo>
                      <a:pt x="510" y="248"/>
                    </a:lnTo>
                    <a:lnTo>
                      <a:pt x="510" y="238"/>
                    </a:lnTo>
                    <a:lnTo>
                      <a:pt x="515" y="248"/>
                    </a:lnTo>
                    <a:lnTo>
                      <a:pt x="515" y="238"/>
                    </a:lnTo>
                    <a:lnTo>
                      <a:pt x="519" y="238"/>
                    </a:lnTo>
                    <a:lnTo>
                      <a:pt x="519" y="248"/>
                    </a:lnTo>
                    <a:lnTo>
                      <a:pt x="524" y="238"/>
                    </a:lnTo>
                    <a:lnTo>
                      <a:pt x="524" y="248"/>
                    </a:lnTo>
                    <a:lnTo>
                      <a:pt x="529" y="238"/>
                    </a:lnTo>
                    <a:lnTo>
                      <a:pt x="529" y="248"/>
                    </a:lnTo>
                    <a:lnTo>
                      <a:pt x="533" y="248"/>
                    </a:lnTo>
                    <a:lnTo>
                      <a:pt x="533" y="238"/>
                    </a:lnTo>
                    <a:lnTo>
                      <a:pt x="538" y="238"/>
                    </a:lnTo>
                    <a:lnTo>
                      <a:pt x="538" y="248"/>
                    </a:lnTo>
                    <a:lnTo>
                      <a:pt x="543" y="248"/>
                    </a:lnTo>
                    <a:lnTo>
                      <a:pt x="543" y="238"/>
                    </a:lnTo>
                    <a:lnTo>
                      <a:pt x="547" y="243"/>
                    </a:lnTo>
                    <a:lnTo>
                      <a:pt x="547" y="248"/>
                    </a:lnTo>
                    <a:lnTo>
                      <a:pt x="552" y="248"/>
                    </a:lnTo>
                    <a:lnTo>
                      <a:pt x="552" y="238"/>
                    </a:lnTo>
                    <a:lnTo>
                      <a:pt x="557" y="238"/>
                    </a:lnTo>
                    <a:lnTo>
                      <a:pt x="557" y="248"/>
                    </a:lnTo>
                    <a:lnTo>
                      <a:pt x="561" y="238"/>
                    </a:lnTo>
                    <a:lnTo>
                      <a:pt x="561" y="248"/>
                    </a:lnTo>
                    <a:lnTo>
                      <a:pt x="566" y="243"/>
                    </a:lnTo>
                    <a:lnTo>
                      <a:pt x="566" y="248"/>
                    </a:lnTo>
                    <a:lnTo>
                      <a:pt x="571" y="238"/>
                    </a:lnTo>
                    <a:lnTo>
                      <a:pt x="571" y="248"/>
                    </a:lnTo>
                    <a:lnTo>
                      <a:pt x="575" y="248"/>
                    </a:lnTo>
                    <a:lnTo>
                      <a:pt x="575" y="238"/>
                    </a:lnTo>
                    <a:lnTo>
                      <a:pt x="580" y="248"/>
                    </a:lnTo>
                    <a:lnTo>
                      <a:pt x="580" y="238"/>
                    </a:lnTo>
                    <a:lnTo>
                      <a:pt x="585" y="248"/>
                    </a:lnTo>
                    <a:lnTo>
                      <a:pt x="585" y="243"/>
                    </a:lnTo>
                    <a:lnTo>
                      <a:pt x="589" y="243"/>
                    </a:lnTo>
                    <a:lnTo>
                      <a:pt x="589" y="248"/>
                    </a:lnTo>
                    <a:lnTo>
                      <a:pt x="594" y="238"/>
                    </a:lnTo>
                    <a:lnTo>
                      <a:pt x="594" y="248"/>
                    </a:lnTo>
                    <a:lnTo>
                      <a:pt x="599" y="243"/>
                    </a:lnTo>
                    <a:lnTo>
                      <a:pt x="599" y="248"/>
                    </a:lnTo>
                    <a:lnTo>
                      <a:pt x="603" y="238"/>
                    </a:lnTo>
                    <a:lnTo>
                      <a:pt x="603" y="248"/>
                    </a:lnTo>
                    <a:lnTo>
                      <a:pt x="608" y="243"/>
                    </a:lnTo>
                    <a:lnTo>
                      <a:pt x="608" y="248"/>
                    </a:lnTo>
                    <a:lnTo>
                      <a:pt x="613" y="248"/>
                    </a:lnTo>
                    <a:lnTo>
                      <a:pt x="613" y="238"/>
                    </a:lnTo>
                    <a:lnTo>
                      <a:pt x="618" y="248"/>
                    </a:lnTo>
                    <a:lnTo>
                      <a:pt x="618" y="238"/>
                    </a:lnTo>
                    <a:lnTo>
                      <a:pt x="622" y="238"/>
                    </a:lnTo>
                    <a:lnTo>
                      <a:pt x="622" y="248"/>
                    </a:lnTo>
                    <a:lnTo>
                      <a:pt x="627" y="248"/>
                    </a:lnTo>
                    <a:lnTo>
                      <a:pt x="627" y="238"/>
                    </a:lnTo>
                    <a:lnTo>
                      <a:pt x="632" y="238"/>
                    </a:lnTo>
                    <a:lnTo>
                      <a:pt x="632" y="248"/>
                    </a:lnTo>
                    <a:lnTo>
                      <a:pt x="636" y="238"/>
                    </a:lnTo>
                    <a:lnTo>
                      <a:pt x="636" y="248"/>
                    </a:lnTo>
                    <a:lnTo>
                      <a:pt x="641" y="238"/>
                    </a:lnTo>
                    <a:lnTo>
                      <a:pt x="641" y="248"/>
                    </a:lnTo>
                    <a:lnTo>
                      <a:pt x="646" y="238"/>
                    </a:lnTo>
                    <a:lnTo>
                      <a:pt x="646" y="248"/>
                    </a:lnTo>
                    <a:lnTo>
                      <a:pt x="650" y="248"/>
                    </a:lnTo>
                    <a:lnTo>
                      <a:pt x="650" y="238"/>
                    </a:lnTo>
                    <a:lnTo>
                      <a:pt x="655" y="238"/>
                    </a:lnTo>
                    <a:lnTo>
                      <a:pt x="655" y="248"/>
                    </a:lnTo>
                    <a:lnTo>
                      <a:pt x="660" y="248"/>
                    </a:lnTo>
                    <a:lnTo>
                      <a:pt x="660" y="238"/>
                    </a:lnTo>
                    <a:lnTo>
                      <a:pt x="664" y="238"/>
                    </a:lnTo>
                    <a:lnTo>
                      <a:pt x="664" y="248"/>
                    </a:lnTo>
                    <a:lnTo>
                      <a:pt x="669" y="248"/>
                    </a:lnTo>
                    <a:lnTo>
                      <a:pt x="669" y="238"/>
                    </a:lnTo>
                    <a:lnTo>
                      <a:pt x="674" y="238"/>
                    </a:lnTo>
                    <a:lnTo>
                      <a:pt x="674" y="248"/>
                    </a:lnTo>
                    <a:lnTo>
                      <a:pt x="678" y="248"/>
                    </a:lnTo>
                    <a:lnTo>
                      <a:pt x="678" y="238"/>
                    </a:lnTo>
                    <a:lnTo>
                      <a:pt x="683" y="238"/>
                    </a:lnTo>
                    <a:lnTo>
                      <a:pt x="683" y="248"/>
                    </a:lnTo>
                    <a:lnTo>
                      <a:pt x="688" y="238"/>
                    </a:lnTo>
                    <a:lnTo>
                      <a:pt x="688" y="248"/>
                    </a:lnTo>
                    <a:lnTo>
                      <a:pt x="692" y="238"/>
                    </a:lnTo>
                    <a:lnTo>
                      <a:pt x="692" y="248"/>
                    </a:lnTo>
                    <a:lnTo>
                      <a:pt x="697" y="248"/>
                    </a:lnTo>
                    <a:lnTo>
                      <a:pt x="697" y="238"/>
                    </a:lnTo>
                    <a:lnTo>
                      <a:pt x="702" y="238"/>
                    </a:lnTo>
                    <a:lnTo>
                      <a:pt x="702" y="248"/>
                    </a:lnTo>
                    <a:lnTo>
                      <a:pt x="706" y="238"/>
                    </a:lnTo>
                    <a:lnTo>
                      <a:pt x="706" y="248"/>
                    </a:lnTo>
                    <a:lnTo>
                      <a:pt x="711" y="238"/>
                    </a:lnTo>
                    <a:lnTo>
                      <a:pt x="711" y="248"/>
                    </a:lnTo>
                    <a:lnTo>
                      <a:pt x="716" y="248"/>
                    </a:lnTo>
                    <a:lnTo>
                      <a:pt x="716" y="238"/>
                    </a:lnTo>
                    <a:lnTo>
                      <a:pt x="720" y="248"/>
                    </a:lnTo>
                    <a:lnTo>
                      <a:pt x="720" y="238"/>
                    </a:lnTo>
                    <a:lnTo>
                      <a:pt x="725" y="238"/>
                    </a:lnTo>
                    <a:lnTo>
                      <a:pt x="725" y="248"/>
                    </a:lnTo>
                    <a:lnTo>
                      <a:pt x="730" y="238"/>
                    </a:lnTo>
                    <a:lnTo>
                      <a:pt x="730" y="248"/>
                    </a:lnTo>
                    <a:lnTo>
                      <a:pt x="734" y="248"/>
                    </a:lnTo>
                    <a:lnTo>
                      <a:pt x="734" y="238"/>
                    </a:lnTo>
                    <a:lnTo>
                      <a:pt x="739" y="238"/>
                    </a:lnTo>
                    <a:lnTo>
                      <a:pt x="739" y="248"/>
                    </a:lnTo>
                    <a:lnTo>
                      <a:pt x="744" y="248"/>
                    </a:lnTo>
                    <a:lnTo>
                      <a:pt x="744" y="238"/>
                    </a:lnTo>
                    <a:lnTo>
                      <a:pt x="748" y="238"/>
                    </a:lnTo>
                    <a:lnTo>
                      <a:pt x="748" y="248"/>
                    </a:lnTo>
                    <a:lnTo>
                      <a:pt x="753" y="248"/>
                    </a:lnTo>
                    <a:lnTo>
                      <a:pt x="753" y="238"/>
                    </a:lnTo>
                    <a:lnTo>
                      <a:pt x="758" y="243"/>
                    </a:lnTo>
                    <a:lnTo>
                      <a:pt x="758" y="248"/>
                    </a:lnTo>
                    <a:lnTo>
                      <a:pt x="763" y="248"/>
                    </a:lnTo>
                    <a:lnTo>
                      <a:pt x="763" y="238"/>
                    </a:lnTo>
                    <a:lnTo>
                      <a:pt x="767" y="248"/>
                    </a:lnTo>
                    <a:lnTo>
                      <a:pt x="767" y="238"/>
                    </a:lnTo>
                    <a:lnTo>
                      <a:pt x="772" y="238"/>
                    </a:lnTo>
                    <a:lnTo>
                      <a:pt x="772" y="248"/>
                    </a:lnTo>
                    <a:lnTo>
                      <a:pt x="777" y="238"/>
                    </a:lnTo>
                    <a:lnTo>
                      <a:pt x="777" y="248"/>
                    </a:lnTo>
                    <a:lnTo>
                      <a:pt x="781" y="238"/>
                    </a:lnTo>
                    <a:lnTo>
                      <a:pt x="781" y="248"/>
                    </a:lnTo>
                    <a:lnTo>
                      <a:pt x="786" y="248"/>
                    </a:lnTo>
                    <a:lnTo>
                      <a:pt x="786" y="238"/>
                    </a:lnTo>
                    <a:lnTo>
                      <a:pt x="791" y="238"/>
                    </a:lnTo>
                    <a:lnTo>
                      <a:pt x="791" y="248"/>
                    </a:lnTo>
                    <a:lnTo>
                      <a:pt x="795" y="248"/>
                    </a:lnTo>
                    <a:lnTo>
                      <a:pt x="795" y="238"/>
                    </a:lnTo>
                    <a:lnTo>
                      <a:pt x="800" y="238"/>
                    </a:lnTo>
                    <a:lnTo>
                      <a:pt x="800" y="248"/>
                    </a:lnTo>
                    <a:lnTo>
                      <a:pt x="805" y="238"/>
                    </a:lnTo>
                    <a:lnTo>
                      <a:pt x="805" y="248"/>
                    </a:lnTo>
                    <a:lnTo>
                      <a:pt x="809" y="238"/>
                    </a:lnTo>
                    <a:lnTo>
                      <a:pt x="809" y="248"/>
                    </a:lnTo>
                    <a:lnTo>
                      <a:pt x="814" y="238"/>
                    </a:lnTo>
                    <a:lnTo>
                      <a:pt x="814" y="248"/>
                    </a:lnTo>
                    <a:lnTo>
                      <a:pt x="819" y="238"/>
                    </a:lnTo>
                    <a:lnTo>
                      <a:pt x="819" y="248"/>
                    </a:lnTo>
                    <a:lnTo>
                      <a:pt x="823" y="238"/>
                    </a:lnTo>
                    <a:lnTo>
                      <a:pt x="823" y="248"/>
                    </a:lnTo>
                    <a:lnTo>
                      <a:pt x="828" y="238"/>
                    </a:lnTo>
                    <a:lnTo>
                      <a:pt x="828" y="248"/>
                    </a:lnTo>
                    <a:lnTo>
                      <a:pt x="833" y="238"/>
                    </a:lnTo>
                    <a:lnTo>
                      <a:pt x="833" y="248"/>
                    </a:lnTo>
                    <a:lnTo>
                      <a:pt x="837" y="238"/>
                    </a:lnTo>
                    <a:lnTo>
                      <a:pt x="837" y="248"/>
                    </a:lnTo>
                    <a:lnTo>
                      <a:pt x="842" y="238"/>
                    </a:lnTo>
                    <a:lnTo>
                      <a:pt x="842" y="248"/>
                    </a:lnTo>
                    <a:lnTo>
                      <a:pt x="847" y="248"/>
                    </a:lnTo>
                    <a:lnTo>
                      <a:pt x="847" y="238"/>
                    </a:lnTo>
                    <a:lnTo>
                      <a:pt x="851" y="238"/>
                    </a:lnTo>
                    <a:lnTo>
                      <a:pt x="851" y="248"/>
                    </a:lnTo>
                    <a:lnTo>
                      <a:pt x="856" y="238"/>
                    </a:lnTo>
                    <a:lnTo>
                      <a:pt x="856" y="248"/>
                    </a:lnTo>
                    <a:lnTo>
                      <a:pt x="861" y="238"/>
                    </a:lnTo>
                    <a:lnTo>
                      <a:pt x="861" y="248"/>
                    </a:lnTo>
                    <a:lnTo>
                      <a:pt x="865" y="248"/>
                    </a:lnTo>
                    <a:lnTo>
                      <a:pt x="865" y="238"/>
                    </a:lnTo>
                    <a:lnTo>
                      <a:pt x="870" y="238"/>
                    </a:lnTo>
                    <a:lnTo>
                      <a:pt x="870" y="248"/>
                    </a:lnTo>
                    <a:lnTo>
                      <a:pt x="875" y="238"/>
                    </a:lnTo>
                    <a:lnTo>
                      <a:pt x="875" y="248"/>
                    </a:lnTo>
                    <a:lnTo>
                      <a:pt x="879" y="234"/>
                    </a:lnTo>
                    <a:lnTo>
                      <a:pt x="879" y="248"/>
                    </a:lnTo>
                    <a:lnTo>
                      <a:pt x="884" y="238"/>
                    </a:lnTo>
                    <a:lnTo>
                      <a:pt x="884" y="248"/>
                    </a:lnTo>
                    <a:lnTo>
                      <a:pt x="889" y="238"/>
                    </a:lnTo>
                    <a:lnTo>
                      <a:pt x="889" y="248"/>
                    </a:lnTo>
                    <a:lnTo>
                      <a:pt x="893" y="234"/>
                    </a:lnTo>
                    <a:lnTo>
                      <a:pt x="893" y="248"/>
                    </a:lnTo>
                    <a:lnTo>
                      <a:pt x="898" y="248"/>
                    </a:lnTo>
                    <a:lnTo>
                      <a:pt x="898" y="238"/>
                    </a:lnTo>
                    <a:lnTo>
                      <a:pt x="903" y="248"/>
                    </a:lnTo>
                    <a:lnTo>
                      <a:pt x="903" y="238"/>
                    </a:lnTo>
                    <a:lnTo>
                      <a:pt x="907" y="238"/>
                    </a:lnTo>
                    <a:lnTo>
                      <a:pt x="907" y="248"/>
                    </a:lnTo>
                    <a:lnTo>
                      <a:pt x="912" y="234"/>
                    </a:lnTo>
                    <a:lnTo>
                      <a:pt x="912" y="248"/>
                    </a:lnTo>
                    <a:lnTo>
                      <a:pt x="917" y="248"/>
                    </a:lnTo>
                    <a:lnTo>
                      <a:pt x="917" y="238"/>
                    </a:lnTo>
                    <a:lnTo>
                      <a:pt x="922" y="234"/>
                    </a:lnTo>
                    <a:lnTo>
                      <a:pt x="922" y="248"/>
                    </a:lnTo>
                    <a:lnTo>
                      <a:pt x="926" y="234"/>
                    </a:lnTo>
                    <a:lnTo>
                      <a:pt x="926" y="248"/>
                    </a:lnTo>
                    <a:lnTo>
                      <a:pt x="931" y="248"/>
                    </a:lnTo>
                    <a:lnTo>
                      <a:pt x="931" y="234"/>
                    </a:lnTo>
                    <a:lnTo>
                      <a:pt x="936" y="234"/>
                    </a:lnTo>
                    <a:lnTo>
                      <a:pt x="936" y="248"/>
                    </a:lnTo>
                    <a:lnTo>
                      <a:pt x="940" y="248"/>
                    </a:lnTo>
                    <a:lnTo>
                      <a:pt x="940" y="234"/>
                    </a:lnTo>
                    <a:lnTo>
                      <a:pt x="945" y="234"/>
                    </a:lnTo>
                    <a:lnTo>
                      <a:pt x="945" y="248"/>
                    </a:lnTo>
                    <a:lnTo>
                      <a:pt x="950" y="248"/>
                    </a:lnTo>
                    <a:lnTo>
                      <a:pt x="950" y="234"/>
                    </a:lnTo>
                    <a:lnTo>
                      <a:pt x="954" y="234"/>
                    </a:lnTo>
                    <a:lnTo>
                      <a:pt x="954" y="248"/>
                    </a:lnTo>
                    <a:lnTo>
                      <a:pt x="959" y="234"/>
                    </a:lnTo>
                    <a:lnTo>
                      <a:pt x="959" y="248"/>
                    </a:lnTo>
                    <a:lnTo>
                      <a:pt x="964" y="248"/>
                    </a:lnTo>
                    <a:lnTo>
                      <a:pt x="964" y="238"/>
                    </a:lnTo>
                    <a:lnTo>
                      <a:pt x="968" y="234"/>
                    </a:lnTo>
                    <a:lnTo>
                      <a:pt x="968" y="248"/>
                    </a:lnTo>
                    <a:lnTo>
                      <a:pt x="973" y="238"/>
                    </a:lnTo>
                    <a:lnTo>
                      <a:pt x="973" y="248"/>
                    </a:lnTo>
                    <a:lnTo>
                      <a:pt x="978" y="238"/>
                    </a:lnTo>
                    <a:lnTo>
                      <a:pt x="978" y="248"/>
                    </a:lnTo>
                    <a:lnTo>
                      <a:pt x="982" y="238"/>
                    </a:lnTo>
                    <a:lnTo>
                      <a:pt x="982" y="248"/>
                    </a:lnTo>
                    <a:lnTo>
                      <a:pt x="987" y="238"/>
                    </a:lnTo>
                    <a:lnTo>
                      <a:pt x="987" y="248"/>
                    </a:lnTo>
                    <a:lnTo>
                      <a:pt x="992" y="238"/>
                    </a:lnTo>
                    <a:lnTo>
                      <a:pt x="992" y="248"/>
                    </a:lnTo>
                    <a:lnTo>
                      <a:pt x="996" y="238"/>
                    </a:lnTo>
                    <a:lnTo>
                      <a:pt x="996" y="248"/>
                    </a:lnTo>
                    <a:lnTo>
                      <a:pt x="1001" y="238"/>
                    </a:lnTo>
                    <a:lnTo>
                      <a:pt x="1001" y="248"/>
                    </a:lnTo>
                    <a:lnTo>
                      <a:pt x="1006" y="238"/>
                    </a:lnTo>
                    <a:lnTo>
                      <a:pt x="1006" y="248"/>
                    </a:lnTo>
                    <a:lnTo>
                      <a:pt x="1010" y="238"/>
                    </a:lnTo>
                    <a:lnTo>
                      <a:pt x="1010" y="248"/>
                    </a:lnTo>
                    <a:lnTo>
                      <a:pt x="1015" y="248"/>
                    </a:lnTo>
                    <a:lnTo>
                      <a:pt x="1015" y="238"/>
                    </a:lnTo>
                    <a:lnTo>
                      <a:pt x="1020" y="238"/>
                    </a:lnTo>
                    <a:lnTo>
                      <a:pt x="1020" y="248"/>
                    </a:lnTo>
                    <a:lnTo>
                      <a:pt x="1024" y="238"/>
                    </a:lnTo>
                    <a:lnTo>
                      <a:pt x="1024" y="248"/>
                    </a:lnTo>
                    <a:lnTo>
                      <a:pt x="1029" y="238"/>
                    </a:lnTo>
                    <a:lnTo>
                      <a:pt x="1029" y="248"/>
                    </a:lnTo>
                    <a:lnTo>
                      <a:pt x="1034" y="248"/>
                    </a:lnTo>
                    <a:lnTo>
                      <a:pt x="1034" y="238"/>
                    </a:lnTo>
                    <a:lnTo>
                      <a:pt x="1038" y="238"/>
                    </a:lnTo>
                    <a:lnTo>
                      <a:pt x="1038" y="248"/>
                    </a:lnTo>
                    <a:lnTo>
                      <a:pt x="1043" y="248"/>
                    </a:lnTo>
                    <a:lnTo>
                      <a:pt x="1043" y="238"/>
                    </a:lnTo>
                    <a:lnTo>
                      <a:pt x="1048" y="248"/>
                    </a:lnTo>
                    <a:lnTo>
                      <a:pt x="1048" y="238"/>
                    </a:lnTo>
                    <a:lnTo>
                      <a:pt x="1052" y="248"/>
                    </a:lnTo>
                    <a:lnTo>
                      <a:pt x="1052" y="238"/>
                    </a:lnTo>
                    <a:lnTo>
                      <a:pt x="1057" y="248"/>
                    </a:lnTo>
                    <a:lnTo>
                      <a:pt x="1057" y="238"/>
                    </a:lnTo>
                    <a:lnTo>
                      <a:pt x="1062" y="238"/>
                    </a:lnTo>
                    <a:lnTo>
                      <a:pt x="1062" y="248"/>
                    </a:lnTo>
                    <a:lnTo>
                      <a:pt x="1067" y="248"/>
                    </a:lnTo>
                    <a:lnTo>
                      <a:pt x="1067" y="238"/>
                    </a:lnTo>
                    <a:lnTo>
                      <a:pt x="1071" y="238"/>
                    </a:lnTo>
                    <a:lnTo>
                      <a:pt x="1071" y="248"/>
                    </a:lnTo>
                    <a:lnTo>
                      <a:pt x="1076" y="248"/>
                    </a:lnTo>
                    <a:lnTo>
                      <a:pt x="1076" y="238"/>
                    </a:lnTo>
                    <a:lnTo>
                      <a:pt x="1081" y="248"/>
                    </a:lnTo>
                    <a:lnTo>
                      <a:pt x="1081" y="238"/>
                    </a:lnTo>
                    <a:lnTo>
                      <a:pt x="1085" y="238"/>
                    </a:lnTo>
                    <a:lnTo>
                      <a:pt x="1085" y="248"/>
                    </a:lnTo>
                    <a:lnTo>
                      <a:pt x="1090" y="248"/>
                    </a:lnTo>
                    <a:lnTo>
                      <a:pt x="1090" y="238"/>
                    </a:lnTo>
                    <a:lnTo>
                      <a:pt x="1095" y="238"/>
                    </a:lnTo>
                    <a:lnTo>
                      <a:pt x="1095" y="248"/>
                    </a:lnTo>
                    <a:lnTo>
                      <a:pt x="1099" y="234"/>
                    </a:lnTo>
                    <a:lnTo>
                      <a:pt x="1099" y="248"/>
                    </a:lnTo>
                    <a:lnTo>
                      <a:pt x="1104" y="238"/>
                    </a:lnTo>
                    <a:lnTo>
                      <a:pt x="1104" y="248"/>
                    </a:lnTo>
                    <a:lnTo>
                      <a:pt x="1109" y="238"/>
                    </a:lnTo>
                    <a:lnTo>
                      <a:pt x="1109" y="248"/>
                    </a:lnTo>
                    <a:lnTo>
                      <a:pt x="1113" y="238"/>
                    </a:lnTo>
                    <a:lnTo>
                      <a:pt x="1113" y="248"/>
                    </a:lnTo>
                    <a:lnTo>
                      <a:pt x="1118" y="248"/>
                    </a:lnTo>
                    <a:lnTo>
                      <a:pt x="1118" y="238"/>
                    </a:lnTo>
                    <a:lnTo>
                      <a:pt x="1123" y="238"/>
                    </a:lnTo>
                    <a:lnTo>
                      <a:pt x="1123" y="248"/>
                    </a:lnTo>
                    <a:lnTo>
                      <a:pt x="1127" y="238"/>
                    </a:lnTo>
                    <a:lnTo>
                      <a:pt x="1127" y="248"/>
                    </a:lnTo>
                    <a:lnTo>
                      <a:pt x="1132" y="248"/>
                    </a:lnTo>
                    <a:lnTo>
                      <a:pt x="1132" y="238"/>
                    </a:lnTo>
                    <a:lnTo>
                      <a:pt x="1137" y="248"/>
                    </a:lnTo>
                    <a:lnTo>
                      <a:pt x="1137" y="234"/>
                    </a:lnTo>
                    <a:lnTo>
                      <a:pt x="1141" y="248"/>
                    </a:lnTo>
                    <a:lnTo>
                      <a:pt x="1141" y="238"/>
                    </a:lnTo>
                    <a:lnTo>
                      <a:pt x="1146" y="248"/>
                    </a:lnTo>
                    <a:lnTo>
                      <a:pt x="1146" y="234"/>
                    </a:lnTo>
                    <a:lnTo>
                      <a:pt x="1151" y="238"/>
                    </a:lnTo>
                    <a:lnTo>
                      <a:pt x="1151" y="248"/>
                    </a:lnTo>
                    <a:lnTo>
                      <a:pt x="1155" y="248"/>
                    </a:lnTo>
                    <a:lnTo>
                      <a:pt x="1155" y="238"/>
                    </a:lnTo>
                    <a:lnTo>
                      <a:pt x="1160" y="234"/>
                    </a:lnTo>
                    <a:lnTo>
                      <a:pt x="1160" y="248"/>
                    </a:lnTo>
                    <a:lnTo>
                      <a:pt x="1165" y="234"/>
                    </a:lnTo>
                    <a:lnTo>
                      <a:pt x="1165" y="248"/>
                    </a:lnTo>
                    <a:lnTo>
                      <a:pt x="1169" y="234"/>
                    </a:lnTo>
                    <a:lnTo>
                      <a:pt x="1169" y="248"/>
                    </a:lnTo>
                    <a:lnTo>
                      <a:pt x="1174" y="238"/>
                    </a:lnTo>
                    <a:lnTo>
                      <a:pt x="1174" y="248"/>
                    </a:lnTo>
                    <a:lnTo>
                      <a:pt x="1179" y="234"/>
                    </a:lnTo>
                    <a:lnTo>
                      <a:pt x="1179" y="248"/>
                    </a:lnTo>
                    <a:lnTo>
                      <a:pt x="1183" y="234"/>
                    </a:lnTo>
                    <a:lnTo>
                      <a:pt x="1183" y="248"/>
                    </a:lnTo>
                    <a:lnTo>
                      <a:pt x="1188" y="248"/>
                    </a:lnTo>
                    <a:lnTo>
                      <a:pt x="1188" y="234"/>
                    </a:lnTo>
                    <a:lnTo>
                      <a:pt x="1193" y="234"/>
                    </a:lnTo>
                    <a:lnTo>
                      <a:pt x="1193" y="248"/>
                    </a:lnTo>
                    <a:lnTo>
                      <a:pt x="1197" y="248"/>
                    </a:lnTo>
                    <a:lnTo>
                      <a:pt x="1197" y="234"/>
                    </a:lnTo>
                    <a:lnTo>
                      <a:pt x="1202" y="248"/>
                    </a:lnTo>
                    <a:lnTo>
                      <a:pt x="1202" y="234"/>
                    </a:lnTo>
                    <a:lnTo>
                      <a:pt x="1207" y="248"/>
                    </a:lnTo>
                    <a:lnTo>
                      <a:pt x="1207" y="234"/>
                    </a:lnTo>
                    <a:lnTo>
                      <a:pt x="1212" y="248"/>
                    </a:lnTo>
                    <a:lnTo>
                      <a:pt x="1212" y="234"/>
                    </a:lnTo>
                    <a:lnTo>
                      <a:pt x="1216" y="248"/>
                    </a:lnTo>
                    <a:lnTo>
                      <a:pt x="1216" y="234"/>
                    </a:lnTo>
                    <a:lnTo>
                      <a:pt x="1221" y="234"/>
                    </a:lnTo>
                    <a:lnTo>
                      <a:pt x="1221" y="248"/>
                    </a:lnTo>
                    <a:lnTo>
                      <a:pt x="1226" y="234"/>
                    </a:lnTo>
                    <a:lnTo>
                      <a:pt x="1226" y="248"/>
                    </a:lnTo>
                    <a:lnTo>
                      <a:pt x="1230" y="229"/>
                    </a:lnTo>
                    <a:lnTo>
                      <a:pt x="1230" y="248"/>
                    </a:lnTo>
                    <a:lnTo>
                      <a:pt x="1235" y="234"/>
                    </a:lnTo>
                    <a:lnTo>
                      <a:pt x="1235" y="248"/>
                    </a:lnTo>
                    <a:lnTo>
                      <a:pt x="1240" y="229"/>
                    </a:lnTo>
                    <a:lnTo>
                      <a:pt x="1240" y="248"/>
                    </a:lnTo>
                    <a:lnTo>
                      <a:pt x="1244" y="234"/>
                    </a:lnTo>
                    <a:lnTo>
                      <a:pt x="1244" y="248"/>
                    </a:lnTo>
                    <a:lnTo>
                      <a:pt x="1249" y="229"/>
                    </a:lnTo>
                    <a:lnTo>
                      <a:pt x="1249" y="248"/>
                    </a:lnTo>
                    <a:lnTo>
                      <a:pt x="1254" y="234"/>
                    </a:lnTo>
                    <a:lnTo>
                      <a:pt x="1254" y="248"/>
                    </a:lnTo>
                    <a:lnTo>
                      <a:pt x="1258" y="248"/>
                    </a:lnTo>
                    <a:lnTo>
                      <a:pt x="1258" y="229"/>
                    </a:lnTo>
                    <a:lnTo>
                      <a:pt x="1263" y="234"/>
                    </a:lnTo>
                    <a:lnTo>
                      <a:pt x="1263" y="248"/>
                    </a:lnTo>
                    <a:lnTo>
                      <a:pt x="1268" y="248"/>
                    </a:lnTo>
                    <a:lnTo>
                      <a:pt x="1268" y="229"/>
                    </a:lnTo>
                    <a:lnTo>
                      <a:pt x="1272" y="248"/>
                    </a:lnTo>
                    <a:lnTo>
                      <a:pt x="1272" y="229"/>
                    </a:lnTo>
                    <a:lnTo>
                      <a:pt x="1277" y="248"/>
                    </a:lnTo>
                    <a:lnTo>
                      <a:pt x="1277" y="229"/>
                    </a:lnTo>
                    <a:lnTo>
                      <a:pt x="1282" y="248"/>
                    </a:lnTo>
                    <a:lnTo>
                      <a:pt x="1282" y="229"/>
                    </a:lnTo>
                    <a:lnTo>
                      <a:pt x="1286" y="248"/>
                    </a:lnTo>
                    <a:lnTo>
                      <a:pt x="1286" y="229"/>
                    </a:lnTo>
                    <a:lnTo>
                      <a:pt x="1291" y="229"/>
                    </a:lnTo>
                    <a:lnTo>
                      <a:pt x="1291" y="248"/>
                    </a:lnTo>
                    <a:lnTo>
                      <a:pt x="1296" y="248"/>
                    </a:lnTo>
                    <a:lnTo>
                      <a:pt x="1296" y="224"/>
                    </a:lnTo>
                    <a:lnTo>
                      <a:pt x="1300" y="224"/>
                    </a:lnTo>
                    <a:lnTo>
                      <a:pt x="1300" y="248"/>
                    </a:lnTo>
                    <a:lnTo>
                      <a:pt x="1305" y="248"/>
                    </a:lnTo>
                    <a:lnTo>
                      <a:pt x="1305" y="229"/>
                    </a:lnTo>
                    <a:lnTo>
                      <a:pt x="1310" y="224"/>
                    </a:lnTo>
                    <a:lnTo>
                      <a:pt x="1310" y="248"/>
                    </a:lnTo>
                    <a:lnTo>
                      <a:pt x="1314" y="224"/>
                    </a:lnTo>
                    <a:lnTo>
                      <a:pt x="1314" y="248"/>
                    </a:lnTo>
                    <a:lnTo>
                      <a:pt x="1319" y="224"/>
                    </a:lnTo>
                    <a:lnTo>
                      <a:pt x="1319" y="248"/>
                    </a:lnTo>
                    <a:lnTo>
                      <a:pt x="1324" y="248"/>
                    </a:lnTo>
                    <a:lnTo>
                      <a:pt x="1324" y="220"/>
                    </a:lnTo>
                    <a:lnTo>
                      <a:pt x="1328" y="224"/>
                    </a:lnTo>
                    <a:lnTo>
                      <a:pt x="1328" y="248"/>
                    </a:lnTo>
                    <a:lnTo>
                      <a:pt x="1333" y="248"/>
                    </a:lnTo>
                    <a:lnTo>
                      <a:pt x="1333" y="224"/>
                    </a:lnTo>
                    <a:lnTo>
                      <a:pt x="1338" y="224"/>
                    </a:lnTo>
                    <a:lnTo>
                      <a:pt x="1338" y="248"/>
                    </a:lnTo>
                    <a:lnTo>
                      <a:pt x="1342" y="248"/>
                    </a:lnTo>
                    <a:lnTo>
                      <a:pt x="1342" y="224"/>
                    </a:lnTo>
                    <a:lnTo>
                      <a:pt x="1347" y="220"/>
                    </a:lnTo>
                    <a:lnTo>
                      <a:pt x="1347" y="248"/>
                    </a:lnTo>
                    <a:lnTo>
                      <a:pt x="1352" y="220"/>
                    </a:lnTo>
                    <a:lnTo>
                      <a:pt x="1352" y="248"/>
                    </a:lnTo>
                    <a:lnTo>
                      <a:pt x="1356" y="220"/>
                    </a:lnTo>
                    <a:lnTo>
                      <a:pt x="1356" y="248"/>
                    </a:lnTo>
                    <a:lnTo>
                      <a:pt x="1361" y="248"/>
                    </a:lnTo>
                    <a:lnTo>
                      <a:pt x="1361" y="220"/>
                    </a:lnTo>
                    <a:lnTo>
                      <a:pt x="1366" y="224"/>
                    </a:lnTo>
                    <a:lnTo>
                      <a:pt x="1366" y="248"/>
                    </a:lnTo>
                    <a:lnTo>
                      <a:pt x="1371" y="220"/>
                    </a:lnTo>
                    <a:lnTo>
                      <a:pt x="1371" y="248"/>
                    </a:lnTo>
                    <a:lnTo>
                      <a:pt x="1375" y="248"/>
                    </a:lnTo>
                    <a:lnTo>
                      <a:pt x="1375" y="220"/>
                    </a:lnTo>
                    <a:lnTo>
                      <a:pt x="1380" y="220"/>
                    </a:lnTo>
                    <a:lnTo>
                      <a:pt x="1380" y="248"/>
                    </a:lnTo>
                    <a:lnTo>
                      <a:pt x="1385" y="248"/>
                    </a:lnTo>
                    <a:lnTo>
                      <a:pt x="1385" y="220"/>
                    </a:lnTo>
                    <a:lnTo>
                      <a:pt x="1389" y="215"/>
                    </a:lnTo>
                    <a:lnTo>
                      <a:pt x="1389" y="248"/>
                    </a:lnTo>
                    <a:lnTo>
                      <a:pt x="1394" y="248"/>
                    </a:lnTo>
                    <a:lnTo>
                      <a:pt x="1394" y="220"/>
                    </a:lnTo>
                    <a:lnTo>
                      <a:pt x="1399" y="248"/>
                    </a:lnTo>
                    <a:lnTo>
                      <a:pt x="1399" y="215"/>
                    </a:lnTo>
                    <a:lnTo>
                      <a:pt x="1403" y="248"/>
                    </a:lnTo>
                    <a:lnTo>
                      <a:pt x="1403" y="215"/>
                    </a:lnTo>
                    <a:lnTo>
                      <a:pt x="1408" y="220"/>
                    </a:lnTo>
                    <a:lnTo>
                      <a:pt x="1408" y="248"/>
                    </a:lnTo>
                    <a:lnTo>
                      <a:pt x="1413" y="248"/>
                    </a:lnTo>
                    <a:lnTo>
                      <a:pt x="1413" y="220"/>
                    </a:lnTo>
                    <a:lnTo>
                      <a:pt x="1417" y="248"/>
                    </a:lnTo>
                    <a:lnTo>
                      <a:pt x="1417" y="220"/>
                    </a:lnTo>
                    <a:lnTo>
                      <a:pt x="1422" y="248"/>
                    </a:lnTo>
                    <a:lnTo>
                      <a:pt x="1422" y="215"/>
                    </a:lnTo>
                    <a:lnTo>
                      <a:pt x="1427" y="248"/>
                    </a:lnTo>
                    <a:lnTo>
                      <a:pt x="1427" y="220"/>
                    </a:lnTo>
                    <a:lnTo>
                      <a:pt x="1431" y="248"/>
                    </a:lnTo>
                    <a:lnTo>
                      <a:pt x="1431" y="220"/>
                    </a:lnTo>
                    <a:lnTo>
                      <a:pt x="1436" y="224"/>
                    </a:lnTo>
                    <a:lnTo>
                      <a:pt x="1436" y="248"/>
                    </a:lnTo>
                    <a:lnTo>
                      <a:pt x="1441" y="220"/>
                    </a:lnTo>
                    <a:lnTo>
                      <a:pt x="1441" y="248"/>
                    </a:lnTo>
                    <a:lnTo>
                      <a:pt x="1445" y="224"/>
                    </a:lnTo>
                    <a:lnTo>
                      <a:pt x="1445" y="248"/>
                    </a:lnTo>
                    <a:lnTo>
                      <a:pt x="1450" y="248"/>
                    </a:lnTo>
                    <a:lnTo>
                      <a:pt x="1450" y="220"/>
                    </a:lnTo>
                    <a:lnTo>
                      <a:pt x="1455" y="248"/>
                    </a:lnTo>
                    <a:lnTo>
                      <a:pt x="1455" y="224"/>
                    </a:lnTo>
                    <a:lnTo>
                      <a:pt x="1459" y="248"/>
                    </a:lnTo>
                    <a:lnTo>
                      <a:pt x="1459" y="224"/>
                    </a:lnTo>
                    <a:lnTo>
                      <a:pt x="1464" y="248"/>
                    </a:lnTo>
                    <a:lnTo>
                      <a:pt x="1464" y="224"/>
                    </a:lnTo>
                    <a:lnTo>
                      <a:pt x="1469" y="248"/>
                    </a:lnTo>
                    <a:lnTo>
                      <a:pt x="1469" y="224"/>
                    </a:lnTo>
                    <a:lnTo>
                      <a:pt x="1473" y="224"/>
                    </a:lnTo>
                    <a:lnTo>
                      <a:pt x="1473" y="248"/>
                    </a:lnTo>
                    <a:lnTo>
                      <a:pt x="1478" y="229"/>
                    </a:lnTo>
                    <a:lnTo>
                      <a:pt x="1478" y="248"/>
                    </a:lnTo>
                    <a:lnTo>
                      <a:pt x="1483" y="229"/>
                    </a:lnTo>
                    <a:lnTo>
                      <a:pt x="1483" y="248"/>
                    </a:lnTo>
                    <a:lnTo>
                      <a:pt x="1487" y="248"/>
                    </a:lnTo>
                    <a:lnTo>
                      <a:pt x="1487" y="224"/>
                    </a:lnTo>
                    <a:lnTo>
                      <a:pt x="1492" y="248"/>
                    </a:lnTo>
                    <a:lnTo>
                      <a:pt x="1492" y="229"/>
                    </a:lnTo>
                    <a:lnTo>
                      <a:pt x="1497" y="248"/>
                    </a:lnTo>
                    <a:lnTo>
                      <a:pt x="1497" y="224"/>
                    </a:lnTo>
                    <a:lnTo>
                      <a:pt x="1501" y="224"/>
                    </a:lnTo>
                    <a:lnTo>
                      <a:pt x="1501" y="248"/>
                    </a:lnTo>
                    <a:lnTo>
                      <a:pt x="1506" y="248"/>
                    </a:lnTo>
                    <a:lnTo>
                      <a:pt x="1506" y="224"/>
                    </a:lnTo>
                    <a:lnTo>
                      <a:pt x="1511" y="248"/>
                    </a:lnTo>
                    <a:lnTo>
                      <a:pt x="1511" y="229"/>
                    </a:lnTo>
                    <a:lnTo>
                      <a:pt x="1516" y="248"/>
                    </a:lnTo>
                    <a:lnTo>
                      <a:pt x="1516" y="224"/>
                    </a:lnTo>
                    <a:lnTo>
                      <a:pt x="1520" y="229"/>
                    </a:lnTo>
                    <a:lnTo>
                      <a:pt x="1520" y="248"/>
                    </a:lnTo>
                    <a:lnTo>
                      <a:pt x="1525" y="248"/>
                    </a:lnTo>
                    <a:lnTo>
                      <a:pt x="1525" y="229"/>
                    </a:lnTo>
                    <a:lnTo>
                      <a:pt x="1530" y="248"/>
                    </a:lnTo>
                    <a:lnTo>
                      <a:pt x="1530" y="229"/>
                    </a:lnTo>
                    <a:lnTo>
                      <a:pt x="1534" y="248"/>
                    </a:lnTo>
                    <a:lnTo>
                      <a:pt x="1534" y="224"/>
                    </a:lnTo>
                    <a:lnTo>
                      <a:pt x="1539" y="229"/>
                    </a:lnTo>
                    <a:lnTo>
                      <a:pt x="1539" y="248"/>
                    </a:lnTo>
                    <a:lnTo>
                      <a:pt x="1544" y="248"/>
                    </a:lnTo>
                    <a:lnTo>
                      <a:pt x="1544" y="229"/>
                    </a:lnTo>
                    <a:lnTo>
                      <a:pt x="1548" y="229"/>
                    </a:lnTo>
                    <a:lnTo>
                      <a:pt x="1548" y="248"/>
                    </a:lnTo>
                    <a:lnTo>
                      <a:pt x="1553" y="229"/>
                    </a:lnTo>
                    <a:lnTo>
                      <a:pt x="1553" y="248"/>
                    </a:lnTo>
                    <a:lnTo>
                      <a:pt x="1558" y="229"/>
                    </a:lnTo>
                    <a:lnTo>
                      <a:pt x="1558" y="248"/>
                    </a:lnTo>
                    <a:lnTo>
                      <a:pt x="1562" y="248"/>
                    </a:lnTo>
                    <a:lnTo>
                      <a:pt x="1562" y="229"/>
                    </a:lnTo>
                    <a:lnTo>
                      <a:pt x="1567" y="224"/>
                    </a:lnTo>
                    <a:lnTo>
                      <a:pt x="1567" y="248"/>
                    </a:lnTo>
                    <a:lnTo>
                      <a:pt x="1572" y="229"/>
                    </a:lnTo>
                    <a:lnTo>
                      <a:pt x="1572" y="248"/>
                    </a:lnTo>
                    <a:lnTo>
                      <a:pt x="1576" y="229"/>
                    </a:lnTo>
                    <a:lnTo>
                      <a:pt x="1576" y="248"/>
                    </a:lnTo>
                    <a:lnTo>
                      <a:pt x="1581" y="248"/>
                    </a:lnTo>
                    <a:lnTo>
                      <a:pt x="1581" y="229"/>
                    </a:lnTo>
                    <a:lnTo>
                      <a:pt x="1586" y="229"/>
                    </a:lnTo>
                    <a:lnTo>
                      <a:pt x="1586" y="248"/>
                    </a:lnTo>
                    <a:lnTo>
                      <a:pt x="1590" y="229"/>
                    </a:lnTo>
                    <a:lnTo>
                      <a:pt x="1590" y="248"/>
                    </a:lnTo>
                    <a:lnTo>
                      <a:pt x="1595" y="229"/>
                    </a:lnTo>
                    <a:lnTo>
                      <a:pt x="1595" y="248"/>
                    </a:lnTo>
                    <a:lnTo>
                      <a:pt x="1600" y="248"/>
                    </a:lnTo>
                    <a:lnTo>
                      <a:pt x="1600" y="229"/>
                    </a:lnTo>
                    <a:lnTo>
                      <a:pt x="1604" y="229"/>
                    </a:lnTo>
                    <a:lnTo>
                      <a:pt x="1604" y="248"/>
                    </a:lnTo>
                    <a:lnTo>
                      <a:pt x="1609" y="229"/>
                    </a:lnTo>
                    <a:lnTo>
                      <a:pt x="1609" y="248"/>
                    </a:lnTo>
                    <a:lnTo>
                      <a:pt x="1614" y="248"/>
                    </a:lnTo>
                    <a:lnTo>
                      <a:pt x="1614" y="229"/>
                    </a:lnTo>
                    <a:lnTo>
                      <a:pt x="1618" y="229"/>
                    </a:lnTo>
                    <a:lnTo>
                      <a:pt x="1618" y="248"/>
                    </a:lnTo>
                    <a:lnTo>
                      <a:pt x="1623" y="229"/>
                    </a:lnTo>
                    <a:lnTo>
                      <a:pt x="1623" y="248"/>
                    </a:lnTo>
                    <a:lnTo>
                      <a:pt x="1628" y="229"/>
                    </a:lnTo>
                    <a:lnTo>
                      <a:pt x="1628" y="248"/>
                    </a:lnTo>
                    <a:lnTo>
                      <a:pt x="1632" y="224"/>
                    </a:lnTo>
                    <a:lnTo>
                      <a:pt x="1632" y="248"/>
                    </a:lnTo>
                    <a:lnTo>
                      <a:pt x="1637" y="224"/>
                    </a:lnTo>
                    <a:lnTo>
                      <a:pt x="1637" y="248"/>
                    </a:lnTo>
                    <a:lnTo>
                      <a:pt x="1642" y="248"/>
                    </a:lnTo>
                    <a:lnTo>
                      <a:pt x="1642" y="229"/>
                    </a:lnTo>
                    <a:lnTo>
                      <a:pt x="1646" y="229"/>
                    </a:lnTo>
                    <a:lnTo>
                      <a:pt x="1646" y="248"/>
                    </a:lnTo>
                    <a:lnTo>
                      <a:pt x="1651" y="248"/>
                    </a:lnTo>
                    <a:lnTo>
                      <a:pt x="1651" y="224"/>
                    </a:lnTo>
                    <a:lnTo>
                      <a:pt x="1656" y="229"/>
                    </a:lnTo>
                    <a:lnTo>
                      <a:pt x="1656" y="248"/>
                    </a:lnTo>
                    <a:lnTo>
                      <a:pt x="1660" y="248"/>
                    </a:lnTo>
                    <a:lnTo>
                      <a:pt x="1660" y="224"/>
                    </a:lnTo>
                    <a:lnTo>
                      <a:pt x="1665" y="248"/>
                    </a:lnTo>
                    <a:lnTo>
                      <a:pt x="1665" y="229"/>
                    </a:lnTo>
                    <a:lnTo>
                      <a:pt x="1670" y="248"/>
                    </a:lnTo>
                    <a:lnTo>
                      <a:pt x="1670" y="224"/>
                    </a:lnTo>
                    <a:lnTo>
                      <a:pt x="1675" y="248"/>
                    </a:lnTo>
                    <a:lnTo>
                      <a:pt x="1675" y="229"/>
                    </a:lnTo>
                    <a:lnTo>
                      <a:pt x="1679" y="248"/>
                    </a:lnTo>
                    <a:lnTo>
                      <a:pt x="1679" y="224"/>
                    </a:lnTo>
                    <a:lnTo>
                      <a:pt x="1684" y="248"/>
                    </a:lnTo>
                    <a:lnTo>
                      <a:pt x="1684" y="224"/>
                    </a:lnTo>
                    <a:lnTo>
                      <a:pt x="1689" y="248"/>
                    </a:lnTo>
                    <a:lnTo>
                      <a:pt x="1689" y="224"/>
                    </a:lnTo>
                    <a:lnTo>
                      <a:pt x="1693" y="229"/>
                    </a:lnTo>
                    <a:lnTo>
                      <a:pt x="1693" y="248"/>
                    </a:lnTo>
                    <a:lnTo>
                      <a:pt x="1698" y="248"/>
                    </a:lnTo>
                    <a:lnTo>
                      <a:pt x="1698" y="224"/>
                    </a:lnTo>
                    <a:lnTo>
                      <a:pt x="1703" y="248"/>
                    </a:lnTo>
                    <a:lnTo>
                      <a:pt x="1703" y="229"/>
                    </a:lnTo>
                    <a:lnTo>
                      <a:pt x="1707" y="248"/>
                    </a:lnTo>
                    <a:lnTo>
                      <a:pt x="1707" y="224"/>
                    </a:lnTo>
                    <a:lnTo>
                      <a:pt x="1712" y="229"/>
                    </a:lnTo>
                    <a:lnTo>
                      <a:pt x="1712" y="248"/>
                    </a:lnTo>
                    <a:lnTo>
                      <a:pt x="1717" y="224"/>
                    </a:lnTo>
                    <a:lnTo>
                      <a:pt x="1717" y="248"/>
                    </a:lnTo>
                    <a:lnTo>
                      <a:pt x="1721" y="224"/>
                    </a:lnTo>
                    <a:lnTo>
                      <a:pt x="1721" y="248"/>
                    </a:lnTo>
                    <a:lnTo>
                      <a:pt x="1726" y="248"/>
                    </a:lnTo>
                    <a:lnTo>
                      <a:pt x="1726" y="224"/>
                    </a:lnTo>
                    <a:lnTo>
                      <a:pt x="1731" y="220"/>
                    </a:lnTo>
                    <a:lnTo>
                      <a:pt x="1731" y="248"/>
                    </a:lnTo>
                    <a:lnTo>
                      <a:pt x="1735" y="229"/>
                    </a:lnTo>
                    <a:lnTo>
                      <a:pt x="1735" y="248"/>
                    </a:lnTo>
                    <a:lnTo>
                      <a:pt x="1740" y="224"/>
                    </a:lnTo>
                    <a:lnTo>
                      <a:pt x="1740" y="248"/>
                    </a:lnTo>
                    <a:lnTo>
                      <a:pt x="1745" y="248"/>
                    </a:lnTo>
                    <a:lnTo>
                      <a:pt x="1745" y="220"/>
                    </a:lnTo>
                    <a:lnTo>
                      <a:pt x="1749" y="220"/>
                    </a:lnTo>
                    <a:lnTo>
                      <a:pt x="1749" y="248"/>
                    </a:lnTo>
                    <a:lnTo>
                      <a:pt x="1754" y="248"/>
                    </a:lnTo>
                    <a:lnTo>
                      <a:pt x="1754" y="220"/>
                    </a:lnTo>
                    <a:lnTo>
                      <a:pt x="1759" y="215"/>
                    </a:lnTo>
                    <a:lnTo>
                      <a:pt x="1759" y="248"/>
                    </a:lnTo>
                    <a:lnTo>
                      <a:pt x="1763" y="248"/>
                    </a:lnTo>
                    <a:lnTo>
                      <a:pt x="1763" y="215"/>
                    </a:lnTo>
                    <a:lnTo>
                      <a:pt x="1768" y="248"/>
                    </a:lnTo>
                    <a:lnTo>
                      <a:pt x="1768" y="215"/>
                    </a:lnTo>
                    <a:lnTo>
                      <a:pt x="1773" y="248"/>
                    </a:lnTo>
                    <a:lnTo>
                      <a:pt x="1773" y="215"/>
                    </a:lnTo>
                    <a:lnTo>
                      <a:pt x="1777" y="248"/>
                    </a:lnTo>
                    <a:lnTo>
                      <a:pt x="1777" y="215"/>
                    </a:lnTo>
                    <a:lnTo>
                      <a:pt x="1782" y="248"/>
                    </a:lnTo>
                    <a:lnTo>
                      <a:pt x="1782" y="210"/>
                    </a:lnTo>
                    <a:lnTo>
                      <a:pt x="1787" y="248"/>
                    </a:lnTo>
                    <a:lnTo>
                      <a:pt x="1787" y="210"/>
                    </a:lnTo>
                    <a:lnTo>
                      <a:pt x="1791" y="248"/>
                    </a:lnTo>
                    <a:lnTo>
                      <a:pt x="1791" y="205"/>
                    </a:lnTo>
                    <a:lnTo>
                      <a:pt x="1796" y="248"/>
                    </a:lnTo>
                    <a:lnTo>
                      <a:pt x="1796" y="201"/>
                    </a:lnTo>
                    <a:lnTo>
                      <a:pt x="1801" y="248"/>
                    </a:lnTo>
                    <a:lnTo>
                      <a:pt x="1801" y="201"/>
                    </a:lnTo>
                    <a:lnTo>
                      <a:pt x="1805" y="248"/>
                    </a:lnTo>
                    <a:lnTo>
                      <a:pt x="1805" y="205"/>
                    </a:lnTo>
                    <a:lnTo>
                      <a:pt x="1810" y="248"/>
                    </a:lnTo>
                    <a:lnTo>
                      <a:pt x="1810" y="201"/>
                    </a:lnTo>
                    <a:lnTo>
                      <a:pt x="1815" y="201"/>
                    </a:lnTo>
                    <a:lnTo>
                      <a:pt x="1815" y="248"/>
                    </a:lnTo>
                    <a:lnTo>
                      <a:pt x="1820" y="248"/>
                    </a:lnTo>
                    <a:lnTo>
                      <a:pt x="1820" y="191"/>
                    </a:lnTo>
                    <a:lnTo>
                      <a:pt x="1824" y="187"/>
                    </a:lnTo>
                    <a:lnTo>
                      <a:pt x="1824" y="248"/>
                    </a:lnTo>
                    <a:lnTo>
                      <a:pt x="1829" y="248"/>
                    </a:lnTo>
                    <a:lnTo>
                      <a:pt x="1829" y="177"/>
                    </a:lnTo>
                    <a:lnTo>
                      <a:pt x="1834" y="248"/>
                    </a:lnTo>
                    <a:lnTo>
                      <a:pt x="1834" y="191"/>
                    </a:lnTo>
                    <a:lnTo>
                      <a:pt x="1838" y="248"/>
                    </a:lnTo>
                    <a:lnTo>
                      <a:pt x="1838" y="173"/>
                    </a:lnTo>
                    <a:lnTo>
                      <a:pt x="1843" y="182"/>
                    </a:lnTo>
                    <a:lnTo>
                      <a:pt x="1843" y="248"/>
                    </a:lnTo>
                    <a:lnTo>
                      <a:pt x="1848" y="177"/>
                    </a:lnTo>
                    <a:lnTo>
                      <a:pt x="1848" y="248"/>
                    </a:lnTo>
                    <a:lnTo>
                      <a:pt x="1852" y="248"/>
                    </a:lnTo>
                    <a:lnTo>
                      <a:pt x="1852" y="177"/>
                    </a:lnTo>
                    <a:lnTo>
                      <a:pt x="1857" y="168"/>
                    </a:lnTo>
                    <a:lnTo>
                      <a:pt x="1857" y="248"/>
                    </a:lnTo>
                    <a:lnTo>
                      <a:pt x="1862" y="177"/>
                    </a:lnTo>
                    <a:lnTo>
                      <a:pt x="1862" y="248"/>
                    </a:lnTo>
                    <a:lnTo>
                      <a:pt x="1866" y="168"/>
                    </a:lnTo>
                    <a:lnTo>
                      <a:pt x="1866" y="248"/>
                    </a:lnTo>
                    <a:lnTo>
                      <a:pt x="1871" y="248"/>
                    </a:lnTo>
                    <a:lnTo>
                      <a:pt x="1871" y="163"/>
                    </a:lnTo>
                    <a:lnTo>
                      <a:pt x="1876" y="248"/>
                    </a:lnTo>
                    <a:lnTo>
                      <a:pt x="1876" y="154"/>
                    </a:lnTo>
                    <a:lnTo>
                      <a:pt x="1880" y="248"/>
                    </a:lnTo>
                    <a:lnTo>
                      <a:pt x="1880" y="135"/>
                    </a:lnTo>
                    <a:lnTo>
                      <a:pt x="1885" y="248"/>
                    </a:lnTo>
                    <a:lnTo>
                      <a:pt x="1885" y="126"/>
                    </a:lnTo>
                    <a:lnTo>
                      <a:pt x="1890" y="248"/>
                    </a:lnTo>
                    <a:lnTo>
                      <a:pt x="1890" y="107"/>
                    </a:lnTo>
                    <a:lnTo>
                      <a:pt x="1894" y="112"/>
                    </a:lnTo>
                    <a:lnTo>
                      <a:pt x="1894" y="248"/>
                    </a:lnTo>
                    <a:lnTo>
                      <a:pt x="1899" y="248"/>
                    </a:lnTo>
                    <a:lnTo>
                      <a:pt x="1899" y="98"/>
                    </a:lnTo>
                    <a:lnTo>
                      <a:pt x="1904" y="103"/>
                    </a:lnTo>
                    <a:lnTo>
                      <a:pt x="1904" y="248"/>
                    </a:lnTo>
                    <a:lnTo>
                      <a:pt x="1908" y="117"/>
                    </a:lnTo>
                    <a:lnTo>
                      <a:pt x="1908" y="248"/>
                    </a:lnTo>
                    <a:lnTo>
                      <a:pt x="1913" y="145"/>
                    </a:lnTo>
                    <a:lnTo>
                      <a:pt x="1913" y="248"/>
                    </a:lnTo>
                    <a:lnTo>
                      <a:pt x="1918" y="140"/>
                    </a:lnTo>
                    <a:lnTo>
                      <a:pt x="1918" y="248"/>
                    </a:lnTo>
                    <a:lnTo>
                      <a:pt x="1922" y="149"/>
                    </a:lnTo>
                    <a:lnTo>
                      <a:pt x="1922" y="248"/>
                    </a:lnTo>
                    <a:lnTo>
                      <a:pt x="1927" y="149"/>
                    </a:lnTo>
                    <a:lnTo>
                      <a:pt x="1927" y="248"/>
                    </a:lnTo>
                    <a:lnTo>
                      <a:pt x="1932" y="248"/>
                    </a:lnTo>
                    <a:lnTo>
                      <a:pt x="1932" y="145"/>
                    </a:lnTo>
                    <a:lnTo>
                      <a:pt x="1936" y="135"/>
                    </a:lnTo>
                    <a:lnTo>
                      <a:pt x="1936" y="248"/>
                    </a:lnTo>
                    <a:lnTo>
                      <a:pt x="1941" y="131"/>
                    </a:lnTo>
                    <a:lnTo>
                      <a:pt x="1941" y="248"/>
                    </a:lnTo>
                    <a:lnTo>
                      <a:pt x="1946" y="121"/>
                    </a:lnTo>
                    <a:lnTo>
                      <a:pt x="1946" y="248"/>
                    </a:lnTo>
                    <a:lnTo>
                      <a:pt x="1950" y="248"/>
                    </a:lnTo>
                    <a:lnTo>
                      <a:pt x="1950" y="117"/>
                    </a:lnTo>
                    <a:lnTo>
                      <a:pt x="1955" y="126"/>
                    </a:lnTo>
                    <a:lnTo>
                      <a:pt x="1955" y="248"/>
                    </a:lnTo>
                    <a:lnTo>
                      <a:pt x="1960" y="248"/>
                    </a:lnTo>
                    <a:lnTo>
                      <a:pt x="1960" y="112"/>
                    </a:lnTo>
                    <a:lnTo>
                      <a:pt x="1965" y="103"/>
                    </a:lnTo>
                    <a:lnTo>
                      <a:pt x="1965" y="248"/>
                    </a:lnTo>
                    <a:lnTo>
                      <a:pt x="1969" y="248"/>
                    </a:lnTo>
                    <a:lnTo>
                      <a:pt x="1969" y="93"/>
                    </a:lnTo>
                    <a:lnTo>
                      <a:pt x="1974" y="93"/>
                    </a:lnTo>
                    <a:lnTo>
                      <a:pt x="1974" y="248"/>
                    </a:lnTo>
                    <a:lnTo>
                      <a:pt x="1979" y="248"/>
                    </a:lnTo>
                    <a:lnTo>
                      <a:pt x="1979" y="84"/>
                    </a:lnTo>
                    <a:lnTo>
                      <a:pt x="1983" y="65"/>
                    </a:lnTo>
                    <a:lnTo>
                      <a:pt x="1983" y="248"/>
                    </a:lnTo>
                    <a:lnTo>
                      <a:pt x="1988" y="248"/>
                    </a:lnTo>
                    <a:lnTo>
                      <a:pt x="1988" y="42"/>
                    </a:lnTo>
                    <a:lnTo>
                      <a:pt x="1993" y="248"/>
                    </a:lnTo>
                    <a:lnTo>
                      <a:pt x="1993" y="32"/>
                    </a:lnTo>
                    <a:lnTo>
                      <a:pt x="1997" y="0"/>
                    </a:lnTo>
                    <a:lnTo>
                      <a:pt x="1997" y="248"/>
                    </a:lnTo>
                    <a:lnTo>
                      <a:pt x="2002" y="51"/>
                    </a:lnTo>
                    <a:lnTo>
                      <a:pt x="2002" y="248"/>
                    </a:lnTo>
                    <a:lnTo>
                      <a:pt x="2007" y="51"/>
                    </a:lnTo>
                    <a:lnTo>
                      <a:pt x="2007" y="248"/>
                    </a:lnTo>
                    <a:lnTo>
                      <a:pt x="2011" y="248"/>
                    </a:lnTo>
                    <a:lnTo>
                      <a:pt x="2011" y="98"/>
                    </a:lnTo>
                    <a:lnTo>
                      <a:pt x="2016" y="126"/>
                    </a:lnTo>
                    <a:lnTo>
                      <a:pt x="2016" y="248"/>
                    </a:lnTo>
                    <a:lnTo>
                      <a:pt x="2021" y="159"/>
                    </a:lnTo>
                    <a:lnTo>
                      <a:pt x="2021" y="248"/>
                    </a:lnTo>
                    <a:lnTo>
                      <a:pt x="2025" y="168"/>
                    </a:lnTo>
                    <a:lnTo>
                      <a:pt x="2025" y="248"/>
                    </a:lnTo>
                    <a:lnTo>
                      <a:pt x="2030" y="248"/>
                    </a:lnTo>
                    <a:lnTo>
                      <a:pt x="2030" y="182"/>
                    </a:lnTo>
                    <a:lnTo>
                      <a:pt x="2035" y="191"/>
                    </a:lnTo>
                    <a:lnTo>
                      <a:pt x="2035" y="248"/>
                    </a:lnTo>
                    <a:lnTo>
                      <a:pt x="2039" y="191"/>
                    </a:lnTo>
                    <a:lnTo>
                      <a:pt x="2039" y="248"/>
                    </a:lnTo>
                    <a:lnTo>
                      <a:pt x="2044" y="191"/>
                    </a:lnTo>
                    <a:lnTo>
                      <a:pt x="2044" y="248"/>
                    </a:lnTo>
                    <a:lnTo>
                      <a:pt x="2049" y="248"/>
                    </a:lnTo>
                    <a:lnTo>
                      <a:pt x="2049" y="191"/>
                    </a:lnTo>
                    <a:lnTo>
                      <a:pt x="2053" y="248"/>
                    </a:lnTo>
                    <a:lnTo>
                      <a:pt x="2053" y="201"/>
                    </a:lnTo>
                    <a:lnTo>
                      <a:pt x="2058" y="248"/>
                    </a:lnTo>
                    <a:lnTo>
                      <a:pt x="2058" y="196"/>
                    </a:lnTo>
                    <a:lnTo>
                      <a:pt x="2063" y="196"/>
                    </a:lnTo>
                    <a:lnTo>
                      <a:pt x="2063" y="248"/>
                    </a:lnTo>
                    <a:lnTo>
                      <a:pt x="2067" y="248"/>
                    </a:lnTo>
                    <a:lnTo>
                      <a:pt x="2067" y="196"/>
                    </a:lnTo>
                    <a:lnTo>
                      <a:pt x="2072" y="196"/>
                    </a:lnTo>
                    <a:lnTo>
                      <a:pt x="2072" y="248"/>
                    </a:lnTo>
                    <a:lnTo>
                      <a:pt x="2077" y="248"/>
                    </a:lnTo>
                    <a:lnTo>
                      <a:pt x="2077" y="191"/>
                    </a:lnTo>
                    <a:lnTo>
                      <a:pt x="2081" y="191"/>
                    </a:lnTo>
                    <a:lnTo>
                      <a:pt x="2081" y="248"/>
                    </a:lnTo>
                    <a:lnTo>
                      <a:pt x="2086" y="248"/>
                    </a:lnTo>
                    <a:lnTo>
                      <a:pt x="2086" y="191"/>
                    </a:lnTo>
                    <a:lnTo>
                      <a:pt x="2091" y="191"/>
                    </a:lnTo>
                    <a:lnTo>
                      <a:pt x="2091" y="248"/>
                    </a:lnTo>
                    <a:lnTo>
                      <a:pt x="2095" y="191"/>
                    </a:lnTo>
                    <a:lnTo>
                      <a:pt x="2095" y="248"/>
                    </a:lnTo>
                    <a:lnTo>
                      <a:pt x="2100" y="248"/>
                    </a:lnTo>
                    <a:lnTo>
                      <a:pt x="2100" y="196"/>
                    </a:lnTo>
                    <a:lnTo>
                      <a:pt x="2105" y="201"/>
                    </a:lnTo>
                    <a:lnTo>
                      <a:pt x="2105" y="248"/>
                    </a:lnTo>
                    <a:lnTo>
                      <a:pt x="2109" y="205"/>
                    </a:lnTo>
                    <a:lnTo>
                      <a:pt x="2109" y="248"/>
                    </a:lnTo>
                    <a:lnTo>
                      <a:pt x="2114" y="201"/>
                    </a:lnTo>
                    <a:lnTo>
                      <a:pt x="2114" y="248"/>
                    </a:lnTo>
                    <a:lnTo>
                      <a:pt x="2119" y="248"/>
                    </a:lnTo>
                    <a:lnTo>
                      <a:pt x="2119" y="196"/>
                    </a:lnTo>
                    <a:lnTo>
                      <a:pt x="2124" y="196"/>
                    </a:lnTo>
                    <a:lnTo>
                      <a:pt x="2124" y="248"/>
                    </a:lnTo>
                    <a:lnTo>
                      <a:pt x="2128" y="248"/>
                    </a:lnTo>
                    <a:lnTo>
                      <a:pt x="2128" y="191"/>
                    </a:lnTo>
                    <a:lnTo>
                      <a:pt x="2133" y="248"/>
                    </a:lnTo>
                    <a:lnTo>
                      <a:pt x="2133" y="187"/>
                    </a:lnTo>
                    <a:lnTo>
                      <a:pt x="2138" y="248"/>
                    </a:lnTo>
                    <a:lnTo>
                      <a:pt x="2138" y="191"/>
                    </a:lnTo>
                    <a:lnTo>
                      <a:pt x="2142" y="248"/>
                    </a:lnTo>
                    <a:lnTo>
                      <a:pt x="2142" y="196"/>
                    </a:lnTo>
                    <a:lnTo>
                      <a:pt x="2147" y="248"/>
                    </a:lnTo>
                    <a:lnTo>
                      <a:pt x="2147" y="191"/>
                    </a:lnTo>
                    <a:lnTo>
                      <a:pt x="2152" y="191"/>
                    </a:lnTo>
                    <a:lnTo>
                      <a:pt x="2152" y="248"/>
                    </a:lnTo>
                    <a:lnTo>
                      <a:pt x="2156" y="191"/>
                    </a:lnTo>
                    <a:lnTo>
                      <a:pt x="2156" y="248"/>
                    </a:lnTo>
                    <a:lnTo>
                      <a:pt x="2161" y="182"/>
                    </a:lnTo>
                    <a:lnTo>
                      <a:pt x="2161" y="248"/>
                    </a:lnTo>
                    <a:lnTo>
                      <a:pt x="2166" y="182"/>
                    </a:lnTo>
                    <a:lnTo>
                      <a:pt x="2166" y="248"/>
                    </a:lnTo>
                    <a:lnTo>
                      <a:pt x="2170" y="191"/>
                    </a:lnTo>
                    <a:lnTo>
                      <a:pt x="2170" y="248"/>
                    </a:lnTo>
                    <a:lnTo>
                      <a:pt x="2175" y="187"/>
                    </a:lnTo>
                    <a:lnTo>
                      <a:pt x="2175" y="248"/>
                    </a:lnTo>
                    <a:lnTo>
                      <a:pt x="2180" y="248"/>
                    </a:lnTo>
                    <a:lnTo>
                      <a:pt x="2180" y="191"/>
                    </a:lnTo>
                    <a:lnTo>
                      <a:pt x="2184" y="182"/>
                    </a:lnTo>
                    <a:lnTo>
                      <a:pt x="2184" y="248"/>
                    </a:lnTo>
                    <a:lnTo>
                      <a:pt x="2189" y="248"/>
                    </a:lnTo>
                    <a:lnTo>
                      <a:pt x="2189" y="191"/>
                    </a:lnTo>
                    <a:lnTo>
                      <a:pt x="2194" y="182"/>
                    </a:lnTo>
                    <a:lnTo>
                      <a:pt x="2194" y="248"/>
                    </a:lnTo>
                    <a:lnTo>
                      <a:pt x="2198" y="248"/>
                    </a:lnTo>
                    <a:lnTo>
                      <a:pt x="2198" y="187"/>
                    </a:lnTo>
                    <a:lnTo>
                      <a:pt x="2203" y="191"/>
                    </a:lnTo>
                    <a:lnTo>
                      <a:pt x="2203" y="248"/>
                    </a:lnTo>
                    <a:lnTo>
                      <a:pt x="2208" y="182"/>
                    </a:lnTo>
                    <a:lnTo>
                      <a:pt x="2208" y="248"/>
                    </a:lnTo>
                    <a:lnTo>
                      <a:pt x="2212" y="177"/>
                    </a:lnTo>
                    <a:lnTo>
                      <a:pt x="2212" y="248"/>
                    </a:lnTo>
                    <a:lnTo>
                      <a:pt x="2217" y="182"/>
                    </a:lnTo>
                    <a:lnTo>
                      <a:pt x="2217" y="248"/>
                    </a:lnTo>
                    <a:lnTo>
                      <a:pt x="2222" y="248"/>
                    </a:lnTo>
                    <a:lnTo>
                      <a:pt x="2222" y="187"/>
                    </a:lnTo>
                    <a:lnTo>
                      <a:pt x="2226" y="182"/>
                    </a:lnTo>
                    <a:lnTo>
                      <a:pt x="2226" y="248"/>
                    </a:lnTo>
                    <a:lnTo>
                      <a:pt x="2231" y="182"/>
                    </a:lnTo>
                    <a:lnTo>
                      <a:pt x="2231" y="248"/>
                    </a:lnTo>
                    <a:lnTo>
                      <a:pt x="2236" y="182"/>
                    </a:lnTo>
                    <a:lnTo>
                      <a:pt x="2236" y="248"/>
                    </a:lnTo>
                    <a:lnTo>
                      <a:pt x="2240" y="248"/>
                    </a:lnTo>
                    <a:lnTo>
                      <a:pt x="2240" y="182"/>
                    </a:lnTo>
                    <a:lnTo>
                      <a:pt x="2245" y="182"/>
                    </a:lnTo>
                    <a:lnTo>
                      <a:pt x="2245" y="248"/>
                    </a:lnTo>
                    <a:lnTo>
                      <a:pt x="2250" y="182"/>
                    </a:lnTo>
                    <a:lnTo>
                      <a:pt x="2250" y="248"/>
                    </a:lnTo>
                    <a:lnTo>
                      <a:pt x="2254" y="177"/>
                    </a:lnTo>
                    <a:lnTo>
                      <a:pt x="2254" y="248"/>
                    </a:lnTo>
                    <a:lnTo>
                      <a:pt x="2259" y="248"/>
                    </a:lnTo>
                    <a:lnTo>
                      <a:pt x="2259" y="187"/>
                    </a:lnTo>
                    <a:lnTo>
                      <a:pt x="2264" y="177"/>
                    </a:lnTo>
                    <a:lnTo>
                      <a:pt x="2264" y="248"/>
                    </a:lnTo>
                    <a:lnTo>
                      <a:pt x="2269" y="173"/>
                    </a:lnTo>
                    <a:lnTo>
                      <a:pt x="2269" y="248"/>
                    </a:lnTo>
                    <a:lnTo>
                      <a:pt x="2273" y="173"/>
                    </a:lnTo>
                    <a:lnTo>
                      <a:pt x="2273" y="248"/>
                    </a:lnTo>
                    <a:lnTo>
                      <a:pt x="2278" y="248"/>
                    </a:lnTo>
                    <a:lnTo>
                      <a:pt x="2278" y="182"/>
                    </a:lnTo>
                    <a:lnTo>
                      <a:pt x="2283" y="173"/>
                    </a:lnTo>
                    <a:lnTo>
                      <a:pt x="2283" y="248"/>
                    </a:lnTo>
                    <a:lnTo>
                      <a:pt x="2287" y="177"/>
                    </a:lnTo>
                    <a:lnTo>
                      <a:pt x="2287" y="248"/>
                    </a:lnTo>
                    <a:lnTo>
                      <a:pt x="2292" y="173"/>
                    </a:lnTo>
                    <a:lnTo>
                      <a:pt x="2292" y="248"/>
                    </a:lnTo>
                    <a:lnTo>
                      <a:pt x="2297" y="248"/>
                    </a:lnTo>
                    <a:lnTo>
                      <a:pt x="2297" y="177"/>
                    </a:lnTo>
                    <a:lnTo>
                      <a:pt x="2301" y="173"/>
                    </a:lnTo>
                    <a:lnTo>
                      <a:pt x="2301" y="248"/>
                    </a:lnTo>
                    <a:lnTo>
                      <a:pt x="2306" y="177"/>
                    </a:lnTo>
                    <a:lnTo>
                      <a:pt x="2306" y="248"/>
                    </a:lnTo>
                    <a:lnTo>
                      <a:pt x="2311" y="168"/>
                    </a:lnTo>
                    <a:lnTo>
                      <a:pt x="2311" y="248"/>
                    </a:lnTo>
                    <a:lnTo>
                      <a:pt x="2315" y="248"/>
                    </a:lnTo>
                    <a:lnTo>
                      <a:pt x="2315" y="173"/>
                    </a:lnTo>
                    <a:lnTo>
                      <a:pt x="2320" y="163"/>
                    </a:lnTo>
                    <a:lnTo>
                      <a:pt x="2320" y="248"/>
                    </a:lnTo>
                    <a:lnTo>
                      <a:pt x="2325" y="168"/>
                    </a:lnTo>
                    <a:lnTo>
                      <a:pt x="2325" y="248"/>
                    </a:lnTo>
                    <a:lnTo>
                      <a:pt x="2329" y="163"/>
                    </a:lnTo>
                    <a:lnTo>
                      <a:pt x="2329" y="248"/>
                    </a:lnTo>
                    <a:lnTo>
                      <a:pt x="2334" y="248"/>
                    </a:lnTo>
                    <a:lnTo>
                      <a:pt x="2334" y="168"/>
                    </a:lnTo>
                    <a:lnTo>
                      <a:pt x="2339" y="163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0">
                <a:extLst>
                  <a:ext uri="{FF2B5EF4-FFF2-40B4-BE49-F238E27FC236}">
                    <a16:creationId xmlns:a16="http://schemas.microsoft.com/office/drawing/2014/main" id="{51FCB115-B099-469B-9930-3A71E4457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452"/>
                <a:ext cx="1725" cy="248"/>
              </a:xfrm>
              <a:custGeom>
                <a:avLst/>
                <a:gdLst>
                  <a:gd name="T0" fmla="*/ 23 w 1725"/>
                  <a:gd name="T1" fmla="*/ 154 h 248"/>
                  <a:gd name="T2" fmla="*/ 51 w 1725"/>
                  <a:gd name="T3" fmla="*/ 159 h 248"/>
                  <a:gd name="T4" fmla="*/ 79 w 1725"/>
                  <a:gd name="T5" fmla="*/ 145 h 248"/>
                  <a:gd name="T6" fmla="*/ 107 w 1725"/>
                  <a:gd name="T7" fmla="*/ 145 h 248"/>
                  <a:gd name="T8" fmla="*/ 135 w 1725"/>
                  <a:gd name="T9" fmla="*/ 248 h 248"/>
                  <a:gd name="T10" fmla="*/ 163 w 1725"/>
                  <a:gd name="T11" fmla="*/ 248 h 248"/>
                  <a:gd name="T12" fmla="*/ 191 w 1725"/>
                  <a:gd name="T13" fmla="*/ 248 h 248"/>
                  <a:gd name="T14" fmla="*/ 219 w 1725"/>
                  <a:gd name="T15" fmla="*/ 248 h 248"/>
                  <a:gd name="T16" fmla="*/ 248 w 1725"/>
                  <a:gd name="T17" fmla="*/ 93 h 248"/>
                  <a:gd name="T18" fmla="*/ 276 w 1725"/>
                  <a:gd name="T19" fmla="*/ 89 h 248"/>
                  <a:gd name="T20" fmla="*/ 304 w 1725"/>
                  <a:gd name="T21" fmla="*/ 248 h 248"/>
                  <a:gd name="T22" fmla="*/ 332 w 1725"/>
                  <a:gd name="T23" fmla="*/ 248 h 248"/>
                  <a:gd name="T24" fmla="*/ 360 w 1725"/>
                  <a:gd name="T25" fmla="*/ 248 h 248"/>
                  <a:gd name="T26" fmla="*/ 388 w 1725"/>
                  <a:gd name="T27" fmla="*/ 248 h 248"/>
                  <a:gd name="T28" fmla="*/ 416 w 1725"/>
                  <a:gd name="T29" fmla="*/ 248 h 248"/>
                  <a:gd name="T30" fmla="*/ 444 w 1725"/>
                  <a:gd name="T31" fmla="*/ 0 h 248"/>
                  <a:gd name="T32" fmla="*/ 472 w 1725"/>
                  <a:gd name="T33" fmla="*/ 248 h 248"/>
                  <a:gd name="T34" fmla="*/ 500 w 1725"/>
                  <a:gd name="T35" fmla="*/ 248 h 248"/>
                  <a:gd name="T36" fmla="*/ 528 w 1725"/>
                  <a:gd name="T37" fmla="*/ 229 h 248"/>
                  <a:gd name="T38" fmla="*/ 556 w 1725"/>
                  <a:gd name="T39" fmla="*/ 248 h 248"/>
                  <a:gd name="T40" fmla="*/ 584 w 1725"/>
                  <a:gd name="T41" fmla="*/ 224 h 248"/>
                  <a:gd name="T42" fmla="*/ 612 w 1725"/>
                  <a:gd name="T43" fmla="*/ 248 h 248"/>
                  <a:gd name="T44" fmla="*/ 640 w 1725"/>
                  <a:gd name="T45" fmla="*/ 248 h 248"/>
                  <a:gd name="T46" fmla="*/ 668 w 1725"/>
                  <a:gd name="T47" fmla="*/ 248 h 248"/>
                  <a:gd name="T48" fmla="*/ 697 w 1725"/>
                  <a:gd name="T49" fmla="*/ 220 h 248"/>
                  <a:gd name="T50" fmla="*/ 725 w 1725"/>
                  <a:gd name="T51" fmla="*/ 248 h 248"/>
                  <a:gd name="T52" fmla="*/ 753 w 1725"/>
                  <a:gd name="T53" fmla="*/ 248 h 248"/>
                  <a:gd name="T54" fmla="*/ 781 w 1725"/>
                  <a:gd name="T55" fmla="*/ 248 h 248"/>
                  <a:gd name="T56" fmla="*/ 809 w 1725"/>
                  <a:gd name="T57" fmla="*/ 215 h 248"/>
                  <a:gd name="T58" fmla="*/ 837 w 1725"/>
                  <a:gd name="T59" fmla="*/ 220 h 248"/>
                  <a:gd name="T60" fmla="*/ 865 w 1725"/>
                  <a:gd name="T61" fmla="*/ 248 h 248"/>
                  <a:gd name="T62" fmla="*/ 893 w 1725"/>
                  <a:gd name="T63" fmla="*/ 220 h 248"/>
                  <a:gd name="T64" fmla="*/ 921 w 1725"/>
                  <a:gd name="T65" fmla="*/ 248 h 248"/>
                  <a:gd name="T66" fmla="*/ 949 w 1725"/>
                  <a:gd name="T67" fmla="*/ 215 h 248"/>
                  <a:gd name="T68" fmla="*/ 977 w 1725"/>
                  <a:gd name="T69" fmla="*/ 220 h 248"/>
                  <a:gd name="T70" fmla="*/ 1005 w 1725"/>
                  <a:gd name="T71" fmla="*/ 248 h 248"/>
                  <a:gd name="T72" fmla="*/ 1033 w 1725"/>
                  <a:gd name="T73" fmla="*/ 248 h 248"/>
                  <a:gd name="T74" fmla="*/ 1061 w 1725"/>
                  <a:gd name="T75" fmla="*/ 248 h 248"/>
                  <a:gd name="T76" fmla="*/ 1089 w 1725"/>
                  <a:gd name="T77" fmla="*/ 220 h 248"/>
                  <a:gd name="T78" fmla="*/ 1117 w 1725"/>
                  <a:gd name="T79" fmla="*/ 210 h 248"/>
                  <a:gd name="T80" fmla="*/ 1146 w 1725"/>
                  <a:gd name="T81" fmla="*/ 248 h 248"/>
                  <a:gd name="T82" fmla="*/ 1174 w 1725"/>
                  <a:gd name="T83" fmla="*/ 220 h 248"/>
                  <a:gd name="T84" fmla="*/ 1202 w 1725"/>
                  <a:gd name="T85" fmla="*/ 248 h 248"/>
                  <a:gd name="T86" fmla="*/ 1230 w 1725"/>
                  <a:gd name="T87" fmla="*/ 248 h 248"/>
                  <a:gd name="T88" fmla="*/ 1258 w 1725"/>
                  <a:gd name="T89" fmla="*/ 248 h 248"/>
                  <a:gd name="T90" fmla="*/ 1286 w 1725"/>
                  <a:gd name="T91" fmla="*/ 210 h 248"/>
                  <a:gd name="T92" fmla="*/ 1314 w 1725"/>
                  <a:gd name="T93" fmla="*/ 215 h 248"/>
                  <a:gd name="T94" fmla="*/ 1342 w 1725"/>
                  <a:gd name="T95" fmla="*/ 248 h 248"/>
                  <a:gd name="T96" fmla="*/ 1370 w 1725"/>
                  <a:gd name="T97" fmla="*/ 248 h 248"/>
                  <a:gd name="T98" fmla="*/ 1398 w 1725"/>
                  <a:gd name="T99" fmla="*/ 229 h 248"/>
                  <a:gd name="T100" fmla="*/ 1426 w 1725"/>
                  <a:gd name="T101" fmla="*/ 248 h 248"/>
                  <a:gd name="T102" fmla="*/ 1454 w 1725"/>
                  <a:gd name="T103" fmla="*/ 248 h 248"/>
                  <a:gd name="T104" fmla="*/ 1482 w 1725"/>
                  <a:gd name="T105" fmla="*/ 224 h 248"/>
                  <a:gd name="T106" fmla="*/ 1510 w 1725"/>
                  <a:gd name="T107" fmla="*/ 248 h 248"/>
                  <a:gd name="T108" fmla="*/ 1538 w 1725"/>
                  <a:gd name="T109" fmla="*/ 248 h 248"/>
                  <a:gd name="T110" fmla="*/ 1566 w 1725"/>
                  <a:gd name="T111" fmla="*/ 248 h 248"/>
                  <a:gd name="T112" fmla="*/ 1595 w 1725"/>
                  <a:gd name="T113" fmla="*/ 248 h 248"/>
                  <a:gd name="T114" fmla="*/ 1623 w 1725"/>
                  <a:gd name="T115" fmla="*/ 215 h 248"/>
                  <a:gd name="T116" fmla="*/ 1651 w 1725"/>
                  <a:gd name="T117" fmla="*/ 248 h 248"/>
                  <a:gd name="T118" fmla="*/ 1679 w 1725"/>
                  <a:gd name="T119" fmla="*/ 248 h 248"/>
                  <a:gd name="T120" fmla="*/ 1707 w 1725"/>
                  <a:gd name="T121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25" h="248">
                    <a:moveTo>
                      <a:pt x="0" y="163"/>
                    </a:moveTo>
                    <a:lnTo>
                      <a:pt x="0" y="248"/>
                    </a:lnTo>
                    <a:lnTo>
                      <a:pt x="4" y="173"/>
                    </a:lnTo>
                    <a:lnTo>
                      <a:pt x="4" y="248"/>
                    </a:lnTo>
                    <a:lnTo>
                      <a:pt x="9" y="159"/>
                    </a:lnTo>
                    <a:lnTo>
                      <a:pt x="9" y="248"/>
                    </a:lnTo>
                    <a:lnTo>
                      <a:pt x="14" y="248"/>
                    </a:lnTo>
                    <a:lnTo>
                      <a:pt x="14" y="159"/>
                    </a:lnTo>
                    <a:lnTo>
                      <a:pt x="18" y="248"/>
                    </a:lnTo>
                    <a:lnTo>
                      <a:pt x="18" y="168"/>
                    </a:lnTo>
                    <a:lnTo>
                      <a:pt x="23" y="248"/>
                    </a:lnTo>
                    <a:lnTo>
                      <a:pt x="23" y="154"/>
                    </a:lnTo>
                    <a:lnTo>
                      <a:pt x="28" y="163"/>
                    </a:lnTo>
                    <a:lnTo>
                      <a:pt x="28" y="248"/>
                    </a:lnTo>
                    <a:lnTo>
                      <a:pt x="32" y="248"/>
                    </a:lnTo>
                    <a:lnTo>
                      <a:pt x="32" y="163"/>
                    </a:lnTo>
                    <a:lnTo>
                      <a:pt x="37" y="248"/>
                    </a:lnTo>
                    <a:lnTo>
                      <a:pt x="37" y="149"/>
                    </a:lnTo>
                    <a:lnTo>
                      <a:pt x="42" y="248"/>
                    </a:lnTo>
                    <a:lnTo>
                      <a:pt x="42" y="154"/>
                    </a:lnTo>
                    <a:lnTo>
                      <a:pt x="46" y="154"/>
                    </a:lnTo>
                    <a:lnTo>
                      <a:pt x="46" y="248"/>
                    </a:lnTo>
                    <a:lnTo>
                      <a:pt x="51" y="248"/>
                    </a:lnTo>
                    <a:lnTo>
                      <a:pt x="51" y="159"/>
                    </a:lnTo>
                    <a:lnTo>
                      <a:pt x="56" y="154"/>
                    </a:lnTo>
                    <a:lnTo>
                      <a:pt x="56" y="248"/>
                    </a:lnTo>
                    <a:lnTo>
                      <a:pt x="60" y="248"/>
                    </a:lnTo>
                    <a:lnTo>
                      <a:pt x="60" y="159"/>
                    </a:lnTo>
                    <a:lnTo>
                      <a:pt x="65" y="149"/>
                    </a:lnTo>
                    <a:lnTo>
                      <a:pt x="65" y="248"/>
                    </a:lnTo>
                    <a:lnTo>
                      <a:pt x="70" y="248"/>
                    </a:lnTo>
                    <a:lnTo>
                      <a:pt x="70" y="145"/>
                    </a:lnTo>
                    <a:lnTo>
                      <a:pt x="74" y="145"/>
                    </a:lnTo>
                    <a:lnTo>
                      <a:pt x="74" y="248"/>
                    </a:lnTo>
                    <a:lnTo>
                      <a:pt x="79" y="248"/>
                    </a:lnTo>
                    <a:lnTo>
                      <a:pt x="79" y="145"/>
                    </a:lnTo>
                    <a:lnTo>
                      <a:pt x="84" y="248"/>
                    </a:lnTo>
                    <a:lnTo>
                      <a:pt x="84" y="149"/>
                    </a:lnTo>
                    <a:lnTo>
                      <a:pt x="89" y="248"/>
                    </a:lnTo>
                    <a:lnTo>
                      <a:pt x="89" y="140"/>
                    </a:lnTo>
                    <a:lnTo>
                      <a:pt x="93" y="145"/>
                    </a:lnTo>
                    <a:lnTo>
                      <a:pt x="93" y="248"/>
                    </a:lnTo>
                    <a:lnTo>
                      <a:pt x="98" y="154"/>
                    </a:lnTo>
                    <a:lnTo>
                      <a:pt x="98" y="248"/>
                    </a:lnTo>
                    <a:lnTo>
                      <a:pt x="103" y="149"/>
                    </a:lnTo>
                    <a:lnTo>
                      <a:pt x="103" y="248"/>
                    </a:lnTo>
                    <a:lnTo>
                      <a:pt x="107" y="248"/>
                    </a:lnTo>
                    <a:lnTo>
                      <a:pt x="107" y="145"/>
                    </a:lnTo>
                    <a:lnTo>
                      <a:pt x="112" y="135"/>
                    </a:lnTo>
                    <a:lnTo>
                      <a:pt x="112" y="248"/>
                    </a:lnTo>
                    <a:lnTo>
                      <a:pt x="117" y="140"/>
                    </a:lnTo>
                    <a:lnTo>
                      <a:pt x="117" y="248"/>
                    </a:lnTo>
                    <a:lnTo>
                      <a:pt x="121" y="145"/>
                    </a:lnTo>
                    <a:lnTo>
                      <a:pt x="121" y="248"/>
                    </a:lnTo>
                    <a:lnTo>
                      <a:pt x="126" y="121"/>
                    </a:lnTo>
                    <a:lnTo>
                      <a:pt x="126" y="248"/>
                    </a:lnTo>
                    <a:lnTo>
                      <a:pt x="131" y="248"/>
                    </a:lnTo>
                    <a:lnTo>
                      <a:pt x="131" y="140"/>
                    </a:lnTo>
                    <a:lnTo>
                      <a:pt x="135" y="126"/>
                    </a:lnTo>
                    <a:lnTo>
                      <a:pt x="135" y="248"/>
                    </a:lnTo>
                    <a:lnTo>
                      <a:pt x="140" y="248"/>
                    </a:lnTo>
                    <a:lnTo>
                      <a:pt x="140" y="112"/>
                    </a:lnTo>
                    <a:lnTo>
                      <a:pt x="145" y="112"/>
                    </a:lnTo>
                    <a:lnTo>
                      <a:pt x="145" y="248"/>
                    </a:lnTo>
                    <a:lnTo>
                      <a:pt x="149" y="98"/>
                    </a:lnTo>
                    <a:lnTo>
                      <a:pt x="149" y="248"/>
                    </a:lnTo>
                    <a:lnTo>
                      <a:pt x="154" y="103"/>
                    </a:lnTo>
                    <a:lnTo>
                      <a:pt x="154" y="248"/>
                    </a:lnTo>
                    <a:lnTo>
                      <a:pt x="159" y="248"/>
                    </a:lnTo>
                    <a:lnTo>
                      <a:pt x="159" y="89"/>
                    </a:lnTo>
                    <a:lnTo>
                      <a:pt x="163" y="93"/>
                    </a:lnTo>
                    <a:lnTo>
                      <a:pt x="163" y="248"/>
                    </a:lnTo>
                    <a:lnTo>
                      <a:pt x="168" y="248"/>
                    </a:lnTo>
                    <a:lnTo>
                      <a:pt x="168" y="103"/>
                    </a:lnTo>
                    <a:lnTo>
                      <a:pt x="173" y="89"/>
                    </a:lnTo>
                    <a:lnTo>
                      <a:pt x="173" y="248"/>
                    </a:lnTo>
                    <a:lnTo>
                      <a:pt x="177" y="248"/>
                    </a:lnTo>
                    <a:lnTo>
                      <a:pt x="177" y="98"/>
                    </a:lnTo>
                    <a:lnTo>
                      <a:pt x="182" y="103"/>
                    </a:lnTo>
                    <a:lnTo>
                      <a:pt x="182" y="248"/>
                    </a:lnTo>
                    <a:lnTo>
                      <a:pt x="187" y="248"/>
                    </a:lnTo>
                    <a:lnTo>
                      <a:pt x="187" y="112"/>
                    </a:lnTo>
                    <a:lnTo>
                      <a:pt x="191" y="98"/>
                    </a:lnTo>
                    <a:lnTo>
                      <a:pt x="191" y="248"/>
                    </a:lnTo>
                    <a:lnTo>
                      <a:pt x="196" y="248"/>
                    </a:lnTo>
                    <a:lnTo>
                      <a:pt x="196" y="117"/>
                    </a:lnTo>
                    <a:lnTo>
                      <a:pt x="201" y="248"/>
                    </a:lnTo>
                    <a:lnTo>
                      <a:pt x="201" y="121"/>
                    </a:lnTo>
                    <a:lnTo>
                      <a:pt x="205" y="248"/>
                    </a:lnTo>
                    <a:lnTo>
                      <a:pt x="205" y="112"/>
                    </a:lnTo>
                    <a:lnTo>
                      <a:pt x="210" y="98"/>
                    </a:lnTo>
                    <a:lnTo>
                      <a:pt x="210" y="248"/>
                    </a:lnTo>
                    <a:lnTo>
                      <a:pt x="215" y="98"/>
                    </a:lnTo>
                    <a:lnTo>
                      <a:pt x="215" y="248"/>
                    </a:lnTo>
                    <a:lnTo>
                      <a:pt x="219" y="103"/>
                    </a:lnTo>
                    <a:lnTo>
                      <a:pt x="219" y="248"/>
                    </a:lnTo>
                    <a:lnTo>
                      <a:pt x="224" y="107"/>
                    </a:lnTo>
                    <a:lnTo>
                      <a:pt x="224" y="248"/>
                    </a:lnTo>
                    <a:lnTo>
                      <a:pt x="229" y="93"/>
                    </a:lnTo>
                    <a:lnTo>
                      <a:pt x="229" y="248"/>
                    </a:lnTo>
                    <a:lnTo>
                      <a:pt x="234" y="107"/>
                    </a:lnTo>
                    <a:lnTo>
                      <a:pt x="234" y="248"/>
                    </a:lnTo>
                    <a:lnTo>
                      <a:pt x="238" y="93"/>
                    </a:lnTo>
                    <a:lnTo>
                      <a:pt x="238" y="248"/>
                    </a:lnTo>
                    <a:lnTo>
                      <a:pt x="243" y="103"/>
                    </a:lnTo>
                    <a:lnTo>
                      <a:pt x="243" y="248"/>
                    </a:lnTo>
                    <a:lnTo>
                      <a:pt x="248" y="248"/>
                    </a:lnTo>
                    <a:lnTo>
                      <a:pt x="248" y="93"/>
                    </a:lnTo>
                    <a:lnTo>
                      <a:pt x="252" y="98"/>
                    </a:lnTo>
                    <a:lnTo>
                      <a:pt x="252" y="248"/>
                    </a:lnTo>
                    <a:lnTo>
                      <a:pt x="257" y="103"/>
                    </a:lnTo>
                    <a:lnTo>
                      <a:pt x="257" y="248"/>
                    </a:lnTo>
                    <a:lnTo>
                      <a:pt x="262" y="79"/>
                    </a:lnTo>
                    <a:lnTo>
                      <a:pt x="262" y="248"/>
                    </a:lnTo>
                    <a:lnTo>
                      <a:pt x="266" y="248"/>
                    </a:lnTo>
                    <a:lnTo>
                      <a:pt x="266" y="98"/>
                    </a:lnTo>
                    <a:lnTo>
                      <a:pt x="271" y="248"/>
                    </a:lnTo>
                    <a:lnTo>
                      <a:pt x="271" y="79"/>
                    </a:lnTo>
                    <a:lnTo>
                      <a:pt x="276" y="248"/>
                    </a:lnTo>
                    <a:lnTo>
                      <a:pt x="276" y="89"/>
                    </a:lnTo>
                    <a:lnTo>
                      <a:pt x="280" y="84"/>
                    </a:lnTo>
                    <a:lnTo>
                      <a:pt x="280" y="248"/>
                    </a:lnTo>
                    <a:lnTo>
                      <a:pt x="285" y="248"/>
                    </a:lnTo>
                    <a:lnTo>
                      <a:pt x="285" y="65"/>
                    </a:lnTo>
                    <a:lnTo>
                      <a:pt x="290" y="248"/>
                    </a:lnTo>
                    <a:lnTo>
                      <a:pt x="290" y="79"/>
                    </a:lnTo>
                    <a:lnTo>
                      <a:pt x="294" y="248"/>
                    </a:lnTo>
                    <a:lnTo>
                      <a:pt x="294" y="74"/>
                    </a:lnTo>
                    <a:lnTo>
                      <a:pt x="299" y="84"/>
                    </a:lnTo>
                    <a:lnTo>
                      <a:pt x="299" y="248"/>
                    </a:lnTo>
                    <a:lnTo>
                      <a:pt x="304" y="60"/>
                    </a:lnTo>
                    <a:lnTo>
                      <a:pt x="304" y="248"/>
                    </a:lnTo>
                    <a:lnTo>
                      <a:pt x="308" y="74"/>
                    </a:lnTo>
                    <a:lnTo>
                      <a:pt x="308" y="248"/>
                    </a:lnTo>
                    <a:lnTo>
                      <a:pt x="313" y="248"/>
                    </a:lnTo>
                    <a:lnTo>
                      <a:pt x="313" y="70"/>
                    </a:lnTo>
                    <a:lnTo>
                      <a:pt x="318" y="56"/>
                    </a:lnTo>
                    <a:lnTo>
                      <a:pt x="318" y="248"/>
                    </a:lnTo>
                    <a:lnTo>
                      <a:pt x="322" y="60"/>
                    </a:lnTo>
                    <a:lnTo>
                      <a:pt x="322" y="248"/>
                    </a:lnTo>
                    <a:lnTo>
                      <a:pt x="327" y="248"/>
                    </a:lnTo>
                    <a:lnTo>
                      <a:pt x="327" y="65"/>
                    </a:lnTo>
                    <a:lnTo>
                      <a:pt x="332" y="56"/>
                    </a:lnTo>
                    <a:lnTo>
                      <a:pt x="332" y="248"/>
                    </a:lnTo>
                    <a:lnTo>
                      <a:pt x="336" y="51"/>
                    </a:lnTo>
                    <a:lnTo>
                      <a:pt x="336" y="248"/>
                    </a:lnTo>
                    <a:lnTo>
                      <a:pt x="341" y="42"/>
                    </a:lnTo>
                    <a:lnTo>
                      <a:pt x="341" y="248"/>
                    </a:lnTo>
                    <a:lnTo>
                      <a:pt x="346" y="248"/>
                    </a:lnTo>
                    <a:lnTo>
                      <a:pt x="346" y="46"/>
                    </a:lnTo>
                    <a:lnTo>
                      <a:pt x="350" y="70"/>
                    </a:lnTo>
                    <a:lnTo>
                      <a:pt x="350" y="248"/>
                    </a:lnTo>
                    <a:lnTo>
                      <a:pt x="355" y="248"/>
                    </a:lnTo>
                    <a:lnTo>
                      <a:pt x="355" y="51"/>
                    </a:lnTo>
                    <a:lnTo>
                      <a:pt x="360" y="51"/>
                    </a:lnTo>
                    <a:lnTo>
                      <a:pt x="360" y="248"/>
                    </a:lnTo>
                    <a:lnTo>
                      <a:pt x="364" y="248"/>
                    </a:lnTo>
                    <a:lnTo>
                      <a:pt x="364" y="32"/>
                    </a:lnTo>
                    <a:lnTo>
                      <a:pt x="369" y="37"/>
                    </a:lnTo>
                    <a:lnTo>
                      <a:pt x="369" y="248"/>
                    </a:lnTo>
                    <a:lnTo>
                      <a:pt x="374" y="248"/>
                    </a:lnTo>
                    <a:lnTo>
                      <a:pt x="374" y="37"/>
                    </a:lnTo>
                    <a:lnTo>
                      <a:pt x="379" y="32"/>
                    </a:lnTo>
                    <a:lnTo>
                      <a:pt x="379" y="248"/>
                    </a:lnTo>
                    <a:lnTo>
                      <a:pt x="383" y="248"/>
                    </a:lnTo>
                    <a:lnTo>
                      <a:pt x="383" y="51"/>
                    </a:lnTo>
                    <a:lnTo>
                      <a:pt x="388" y="23"/>
                    </a:lnTo>
                    <a:lnTo>
                      <a:pt x="388" y="248"/>
                    </a:lnTo>
                    <a:lnTo>
                      <a:pt x="393" y="18"/>
                    </a:lnTo>
                    <a:lnTo>
                      <a:pt x="393" y="248"/>
                    </a:lnTo>
                    <a:lnTo>
                      <a:pt x="397" y="32"/>
                    </a:lnTo>
                    <a:lnTo>
                      <a:pt x="397" y="248"/>
                    </a:lnTo>
                    <a:lnTo>
                      <a:pt x="402" y="14"/>
                    </a:lnTo>
                    <a:lnTo>
                      <a:pt x="402" y="248"/>
                    </a:lnTo>
                    <a:lnTo>
                      <a:pt x="407" y="42"/>
                    </a:lnTo>
                    <a:lnTo>
                      <a:pt x="407" y="248"/>
                    </a:lnTo>
                    <a:lnTo>
                      <a:pt x="411" y="248"/>
                    </a:lnTo>
                    <a:lnTo>
                      <a:pt x="411" y="14"/>
                    </a:lnTo>
                    <a:lnTo>
                      <a:pt x="416" y="0"/>
                    </a:lnTo>
                    <a:lnTo>
                      <a:pt x="416" y="248"/>
                    </a:lnTo>
                    <a:lnTo>
                      <a:pt x="421" y="14"/>
                    </a:lnTo>
                    <a:lnTo>
                      <a:pt x="421" y="248"/>
                    </a:lnTo>
                    <a:lnTo>
                      <a:pt x="425" y="248"/>
                    </a:lnTo>
                    <a:lnTo>
                      <a:pt x="425" y="18"/>
                    </a:lnTo>
                    <a:lnTo>
                      <a:pt x="430" y="0"/>
                    </a:lnTo>
                    <a:lnTo>
                      <a:pt x="430" y="248"/>
                    </a:lnTo>
                    <a:lnTo>
                      <a:pt x="435" y="23"/>
                    </a:lnTo>
                    <a:lnTo>
                      <a:pt x="435" y="248"/>
                    </a:lnTo>
                    <a:lnTo>
                      <a:pt x="439" y="0"/>
                    </a:lnTo>
                    <a:lnTo>
                      <a:pt x="439" y="248"/>
                    </a:lnTo>
                    <a:lnTo>
                      <a:pt x="444" y="248"/>
                    </a:lnTo>
                    <a:lnTo>
                      <a:pt x="444" y="0"/>
                    </a:lnTo>
                    <a:lnTo>
                      <a:pt x="449" y="191"/>
                    </a:lnTo>
                    <a:lnTo>
                      <a:pt x="449" y="248"/>
                    </a:lnTo>
                    <a:lnTo>
                      <a:pt x="453" y="248"/>
                    </a:lnTo>
                    <a:lnTo>
                      <a:pt x="453" y="205"/>
                    </a:lnTo>
                    <a:lnTo>
                      <a:pt x="458" y="210"/>
                    </a:lnTo>
                    <a:lnTo>
                      <a:pt x="458" y="248"/>
                    </a:lnTo>
                    <a:lnTo>
                      <a:pt x="463" y="248"/>
                    </a:lnTo>
                    <a:lnTo>
                      <a:pt x="463" y="210"/>
                    </a:lnTo>
                    <a:lnTo>
                      <a:pt x="467" y="248"/>
                    </a:lnTo>
                    <a:lnTo>
                      <a:pt x="467" y="210"/>
                    </a:lnTo>
                    <a:lnTo>
                      <a:pt x="472" y="215"/>
                    </a:lnTo>
                    <a:lnTo>
                      <a:pt x="472" y="248"/>
                    </a:lnTo>
                    <a:lnTo>
                      <a:pt x="477" y="220"/>
                    </a:lnTo>
                    <a:lnTo>
                      <a:pt x="477" y="248"/>
                    </a:lnTo>
                    <a:lnTo>
                      <a:pt x="481" y="248"/>
                    </a:lnTo>
                    <a:lnTo>
                      <a:pt x="481" y="220"/>
                    </a:lnTo>
                    <a:lnTo>
                      <a:pt x="486" y="248"/>
                    </a:lnTo>
                    <a:lnTo>
                      <a:pt x="486" y="220"/>
                    </a:lnTo>
                    <a:lnTo>
                      <a:pt x="491" y="224"/>
                    </a:lnTo>
                    <a:lnTo>
                      <a:pt x="491" y="248"/>
                    </a:lnTo>
                    <a:lnTo>
                      <a:pt x="495" y="248"/>
                    </a:lnTo>
                    <a:lnTo>
                      <a:pt x="495" y="220"/>
                    </a:lnTo>
                    <a:lnTo>
                      <a:pt x="500" y="224"/>
                    </a:lnTo>
                    <a:lnTo>
                      <a:pt x="500" y="248"/>
                    </a:lnTo>
                    <a:lnTo>
                      <a:pt x="505" y="248"/>
                    </a:lnTo>
                    <a:lnTo>
                      <a:pt x="505" y="224"/>
                    </a:lnTo>
                    <a:lnTo>
                      <a:pt x="509" y="248"/>
                    </a:lnTo>
                    <a:lnTo>
                      <a:pt x="509" y="224"/>
                    </a:lnTo>
                    <a:lnTo>
                      <a:pt x="514" y="248"/>
                    </a:lnTo>
                    <a:lnTo>
                      <a:pt x="514" y="224"/>
                    </a:lnTo>
                    <a:lnTo>
                      <a:pt x="519" y="248"/>
                    </a:lnTo>
                    <a:lnTo>
                      <a:pt x="519" y="224"/>
                    </a:lnTo>
                    <a:lnTo>
                      <a:pt x="523" y="248"/>
                    </a:lnTo>
                    <a:lnTo>
                      <a:pt x="523" y="229"/>
                    </a:lnTo>
                    <a:lnTo>
                      <a:pt x="528" y="248"/>
                    </a:lnTo>
                    <a:lnTo>
                      <a:pt x="528" y="229"/>
                    </a:lnTo>
                    <a:lnTo>
                      <a:pt x="533" y="248"/>
                    </a:lnTo>
                    <a:lnTo>
                      <a:pt x="533" y="229"/>
                    </a:lnTo>
                    <a:lnTo>
                      <a:pt x="538" y="248"/>
                    </a:lnTo>
                    <a:lnTo>
                      <a:pt x="538" y="229"/>
                    </a:lnTo>
                    <a:lnTo>
                      <a:pt x="542" y="229"/>
                    </a:lnTo>
                    <a:lnTo>
                      <a:pt x="542" y="248"/>
                    </a:lnTo>
                    <a:lnTo>
                      <a:pt x="547" y="248"/>
                    </a:lnTo>
                    <a:lnTo>
                      <a:pt x="547" y="229"/>
                    </a:lnTo>
                    <a:lnTo>
                      <a:pt x="552" y="248"/>
                    </a:lnTo>
                    <a:lnTo>
                      <a:pt x="552" y="234"/>
                    </a:lnTo>
                    <a:lnTo>
                      <a:pt x="556" y="229"/>
                    </a:lnTo>
                    <a:lnTo>
                      <a:pt x="556" y="248"/>
                    </a:lnTo>
                    <a:lnTo>
                      <a:pt x="561" y="248"/>
                    </a:lnTo>
                    <a:lnTo>
                      <a:pt x="561" y="205"/>
                    </a:lnTo>
                    <a:lnTo>
                      <a:pt x="566" y="210"/>
                    </a:lnTo>
                    <a:lnTo>
                      <a:pt x="566" y="248"/>
                    </a:lnTo>
                    <a:lnTo>
                      <a:pt x="570" y="215"/>
                    </a:lnTo>
                    <a:lnTo>
                      <a:pt x="570" y="248"/>
                    </a:lnTo>
                    <a:lnTo>
                      <a:pt x="575" y="229"/>
                    </a:lnTo>
                    <a:lnTo>
                      <a:pt x="575" y="248"/>
                    </a:lnTo>
                    <a:lnTo>
                      <a:pt x="580" y="248"/>
                    </a:lnTo>
                    <a:lnTo>
                      <a:pt x="580" y="215"/>
                    </a:lnTo>
                    <a:lnTo>
                      <a:pt x="584" y="248"/>
                    </a:lnTo>
                    <a:lnTo>
                      <a:pt x="584" y="224"/>
                    </a:lnTo>
                    <a:lnTo>
                      <a:pt x="589" y="220"/>
                    </a:lnTo>
                    <a:lnTo>
                      <a:pt x="589" y="248"/>
                    </a:lnTo>
                    <a:lnTo>
                      <a:pt x="594" y="248"/>
                    </a:lnTo>
                    <a:lnTo>
                      <a:pt x="594" y="220"/>
                    </a:lnTo>
                    <a:lnTo>
                      <a:pt x="598" y="229"/>
                    </a:lnTo>
                    <a:lnTo>
                      <a:pt x="598" y="248"/>
                    </a:lnTo>
                    <a:lnTo>
                      <a:pt x="603" y="248"/>
                    </a:lnTo>
                    <a:lnTo>
                      <a:pt x="603" y="220"/>
                    </a:lnTo>
                    <a:lnTo>
                      <a:pt x="608" y="220"/>
                    </a:lnTo>
                    <a:lnTo>
                      <a:pt x="608" y="248"/>
                    </a:lnTo>
                    <a:lnTo>
                      <a:pt x="612" y="220"/>
                    </a:lnTo>
                    <a:lnTo>
                      <a:pt x="612" y="248"/>
                    </a:lnTo>
                    <a:lnTo>
                      <a:pt x="617" y="224"/>
                    </a:lnTo>
                    <a:lnTo>
                      <a:pt x="617" y="248"/>
                    </a:lnTo>
                    <a:lnTo>
                      <a:pt x="622" y="220"/>
                    </a:lnTo>
                    <a:lnTo>
                      <a:pt x="622" y="248"/>
                    </a:lnTo>
                    <a:lnTo>
                      <a:pt x="626" y="224"/>
                    </a:lnTo>
                    <a:lnTo>
                      <a:pt x="626" y="248"/>
                    </a:lnTo>
                    <a:lnTo>
                      <a:pt x="631" y="248"/>
                    </a:lnTo>
                    <a:lnTo>
                      <a:pt x="631" y="220"/>
                    </a:lnTo>
                    <a:lnTo>
                      <a:pt x="636" y="248"/>
                    </a:lnTo>
                    <a:lnTo>
                      <a:pt x="636" y="224"/>
                    </a:lnTo>
                    <a:lnTo>
                      <a:pt x="640" y="220"/>
                    </a:lnTo>
                    <a:lnTo>
                      <a:pt x="640" y="248"/>
                    </a:lnTo>
                    <a:lnTo>
                      <a:pt x="645" y="248"/>
                    </a:lnTo>
                    <a:lnTo>
                      <a:pt x="645" y="220"/>
                    </a:lnTo>
                    <a:lnTo>
                      <a:pt x="650" y="215"/>
                    </a:lnTo>
                    <a:lnTo>
                      <a:pt x="650" y="248"/>
                    </a:lnTo>
                    <a:lnTo>
                      <a:pt x="654" y="224"/>
                    </a:lnTo>
                    <a:lnTo>
                      <a:pt x="654" y="248"/>
                    </a:lnTo>
                    <a:lnTo>
                      <a:pt x="659" y="248"/>
                    </a:lnTo>
                    <a:lnTo>
                      <a:pt x="659" y="220"/>
                    </a:lnTo>
                    <a:lnTo>
                      <a:pt x="664" y="248"/>
                    </a:lnTo>
                    <a:lnTo>
                      <a:pt x="664" y="224"/>
                    </a:lnTo>
                    <a:lnTo>
                      <a:pt x="668" y="220"/>
                    </a:lnTo>
                    <a:lnTo>
                      <a:pt x="668" y="248"/>
                    </a:lnTo>
                    <a:lnTo>
                      <a:pt x="673" y="220"/>
                    </a:lnTo>
                    <a:lnTo>
                      <a:pt x="673" y="248"/>
                    </a:lnTo>
                    <a:lnTo>
                      <a:pt x="678" y="224"/>
                    </a:lnTo>
                    <a:lnTo>
                      <a:pt x="678" y="248"/>
                    </a:lnTo>
                    <a:lnTo>
                      <a:pt x="683" y="248"/>
                    </a:lnTo>
                    <a:lnTo>
                      <a:pt x="683" y="224"/>
                    </a:lnTo>
                    <a:lnTo>
                      <a:pt x="687" y="248"/>
                    </a:lnTo>
                    <a:lnTo>
                      <a:pt x="687" y="224"/>
                    </a:lnTo>
                    <a:lnTo>
                      <a:pt x="692" y="220"/>
                    </a:lnTo>
                    <a:lnTo>
                      <a:pt x="692" y="248"/>
                    </a:lnTo>
                    <a:lnTo>
                      <a:pt x="697" y="248"/>
                    </a:lnTo>
                    <a:lnTo>
                      <a:pt x="697" y="220"/>
                    </a:lnTo>
                    <a:lnTo>
                      <a:pt x="701" y="248"/>
                    </a:lnTo>
                    <a:lnTo>
                      <a:pt x="701" y="224"/>
                    </a:lnTo>
                    <a:lnTo>
                      <a:pt x="706" y="248"/>
                    </a:lnTo>
                    <a:lnTo>
                      <a:pt x="706" y="220"/>
                    </a:lnTo>
                    <a:lnTo>
                      <a:pt x="711" y="248"/>
                    </a:lnTo>
                    <a:lnTo>
                      <a:pt x="711" y="220"/>
                    </a:lnTo>
                    <a:lnTo>
                      <a:pt x="715" y="248"/>
                    </a:lnTo>
                    <a:lnTo>
                      <a:pt x="715" y="220"/>
                    </a:lnTo>
                    <a:lnTo>
                      <a:pt x="720" y="220"/>
                    </a:lnTo>
                    <a:lnTo>
                      <a:pt x="720" y="248"/>
                    </a:lnTo>
                    <a:lnTo>
                      <a:pt x="725" y="220"/>
                    </a:lnTo>
                    <a:lnTo>
                      <a:pt x="725" y="248"/>
                    </a:lnTo>
                    <a:lnTo>
                      <a:pt x="729" y="248"/>
                    </a:lnTo>
                    <a:lnTo>
                      <a:pt x="729" y="220"/>
                    </a:lnTo>
                    <a:lnTo>
                      <a:pt x="734" y="220"/>
                    </a:lnTo>
                    <a:lnTo>
                      <a:pt x="734" y="248"/>
                    </a:lnTo>
                    <a:lnTo>
                      <a:pt x="739" y="248"/>
                    </a:lnTo>
                    <a:lnTo>
                      <a:pt x="739" y="220"/>
                    </a:lnTo>
                    <a:lnTo>
                      <a:pt x="743" y="220"/>
                    </a:lnTo>
                    <a:lnTo>
                      <a:pt x="743" y="248"/>
                    </a:lnTo>
                    <a:lnTo>
                      <a:pt x="748" y="248"/>
                    </a:lnTo>
                    <a:lnTo>
                      <a:pt x="748" y="220"/>
                    </a:lnTo>
                    <a:lnTo>
                      <a:pt x="753" y="220"/>
                    </a:lnTo>
                    <a:lnTo>
                      <a:pt x="753" y="248"/>
                    </a:lnTo>
                    <a:lnTo>
                      <a:pt x="757" y="248"/>
                    </a:lnTo>
                    <a:lnTo>
                      <a:pt x="757" y="220"/>
                    </a:lnTo>
                    <a:lnTo>
                      <a:pt x="762" y="220"/>
                    </a:lnTo>
                    <a:lnTo>
                      <a:pt x="762" y="248"/>
                    </a:lnTo>
                    <a:lnTo>
                      <a:pt x="767" y="248"/>
                    </a:lnTo>
                    <a:lnTo>
                      <a:pt x="767" y="220"/>
                    </a:lnTo>
                    <a:lnTo>
                      <a:pt x="771" y="220"/>
                    </a:lnTo>
                    <a:lnTo>
                      <a:pt x="771" y="248"/>
                    </a:lnTo>
                    <a:lnTo>
                      <a:pt x="776" y="220"/>
                    </a:lnTo>
                    <a:lnTo>
                      <a:pt x="776" y="248"/>
                    </a:lnTo>
                    <a:lnTo>
                      <a:pt x="781" y="220"/>
                    </a:lnTo>
                    <a:lnTo>
                      <a:pt x="781" y="248"/>
                    </a:lnTo>
                    <a:lnTo>
                      <a:pt x="785" y="248"/>
                    </a:lnTo>
                    <a:lnTo>
                      <a:pt x="785" y="220"/>
                    </a:lnTo>
                    <a:lnTo>
                      <a:pt x="790" y="220"/>
                    </a:lnTo>
                    <a:lnTo>
                      <a:pt x="790" y="248"/>
                    </a:lnTo>
                    <a:lnTo>
                      <a:pt x="795" y="215"/>
                    </a:lnTo>
                    <a:lnTo>
                      <a:pt x="795" y="248"/>
                    </a:lnTo>
                    <a:lnTo>
                      <a:pt x="799" y="220"/>
                    </a:lnTo>
                    <a:lnTo>
                      <a:pt x="799" y="248"/>
                    </a:lnTo>
                    <a:lnTo>
                      <a:pt x="804" y="248"/>
                    </a:lnTo>
                    <a:lnTo>
                      <a:pt x="804" y="220"/>
                    </a:lnTo>
                    <a:lnTo>
                      <a:pt x="809" y="248"/>
                    </a:lnTo>
                    <a:lnTo>
                      <a:pt x="809" y="215"/>
                    </a:lnTo>
                    <a:lnTo>
                      <a:pt x="813" y="215"/>
                    </a:lnTo>
                    <a:lnTo>
                      <a:pt x="813" y="248"/>
                    </a:lnTo>
                    <a:lnTo>
                      <a:pt x="818" y="248"/>
                    </a:lnTo>
                    <a:lnTo>
                      <a:pt x="818" y="220"/>
                    </a:lnTo>
                    <a:lnTo>
                      <a:pt x="823" y="220"/>
                    </a:lnTo>
                    <a:lnTo>
                      <a:pt x="823" y="248"/>
                    </a:lnTo>
                    <a:lnTo>
                      <a:pt x="827" y="220"/>
                    </a:lnTo>
                    <a:lnTo>
                      <a:pt x="827" y="248"/>
                    </a:lnTo>
                    <a:lnTo>
                      <a:pt x="832" y="220"/>
                    </a:lnTo>
                    <a:lnTo>
                      <a:pt x="832" y="248"/>
                    </a:lnTo>
                    <a:lnTo>
                      <a:pt x="837" y="248"/>
                    </a:lnTo>
                    <a:lnTo>
                      <a:pt x="837" y="220"/>
                    </a:lnTo>
                    <a:lnTo>
                      <a:pt x="842" y="215"/>
                    </a:lnTo>
                    <a:lnTo>
                      <a:pt x="842" y="248"/>
                    </a:lnTo>
                    <a:lnTo>
                      <a:pt x="846" y="220"/>
                    </a:lnTo>
                    <a:lnTo>
                      <a:pt x="846" y="248"/>
                    </a:lnTo>
                    <a:lnTo>
                      <a:pt x="851" y="215"/>
                    </a:lnTo>
                    <a:lnTo>
                      <a:pt x="851" y="248"/>
                    </a:lnTo>
                    <a:lnTo>
                      <a:pt x="856" y="248"/>
                    </a:lnTo>
                    <a:lnTo>
                      <a:pt x="856" y="220"/>
                    </a:lnTo>
                    <a:lnTo>
                      <a:pt x="860" y="248"/>
                    </a:lnTo>
                    <a:lnTo>
                      <a:pt x="860" y="220"/>
                    </a:lnTo>
                    <a:lnTo>
                      <a:pt x="865" y="220"/>
                    </a:lnTo>
                    <a:lnTo>
                      <a:pt x="865" y="248"/>
                    </a:lnTo>
                    <a:lnTo>
                      <a:pt x="870" y="248"/>
                    </a:lnTo>
                    <a:lnTo>
                      <a:pt x="870" y="220"/>
                    </a:lnTo>
                    <a:lnTo>
                      <a:pt x="874" y="220"/>
                    </a:lnTo>
                    <a:lnTo>
                      <a:pt x="874" y="248"/>
                    </a:lnTo>
                    <a:lnTo>
                      <a:pt x="879" y="248"/>
                    </a:lnTo>
                    <a:lnTo>
                      <a:pt x="879" y="215"/>
                    </a:lnTo>
                    <a:lnTo>
                      <a:pt x="884" y="248"/>
                    </a:lnTo>
                    <a:lnTo>
                      <a:pt x="884" y="205"/>
                    </a:lnTo>
                    <a:lnTo>
                      <a:pt x="888" y="248"/>
                    </a:lnTo>
                    <a:lnTo>
                      <a:pt x="888" y="215"/>
                    </a:lnTo>
                    <a:lnTo>
                      <a:pt x="893" y="248"/>
                    </a:lnTo>
                    <a:lnTo>
                      <a:pt x="893" y="220"/>
                    </a:lnTo>
                    <a:lnTo>
                      <a:pt x="898" y="215"/>
                    </a:lnTo>
                    <a:lnTo>
                      <a:pt x="898" y="248"/>
                    </a:lnTo>
                    <a:lnTo>
                      <a:pt x="902" y="220"/>
                    </a:lnTo>
                    <a:lnTo>
                      <a:pt x="902" y="248"/>
                    </a:lnTo>
                    <a:lnTo>
                      <a:pt x="907" y="248"/>
                    </a:lnTo>
                    <a:lnTo>
                      <a:pt x="907" y="220"/>
                    </a:lnTo>
                    <a:lnTo>
                      <a:pt x="912" y="220"/>
                    </a:lnTo>
                    <a:lnTo>
                      <a:pt x="912" y="248"/>
                    </a:lnTo>
                    <a:lnTo>
                      <a:pt x="916" y="220"/>
                    </a:lnTo>
                    <a:lnTo>
                      <a:pt x="916" y="248"/>
                    </a:lnTo>
                    <a:lnTo>
                      <a:pt x="921" y="215"/>
                    </a:lnTo>
                    <a:lnTo>
                      <a:pt x="921" y="248"/>
                    </a:lnTo>
                    <a:lnTo>
                      <a:pt x="926" y="215"/>
                    </a:lnTo>
                    <a:lnTo>
                      <a:pt x="926" y="248"/>
                    </a:lnTo>
                    <a:lnTo>
                      <a:pt x="930" y="220"/>
                    </a:lnTo>
                    <a:lnTo>
                      <a:pt x="930" y="248"/>
                    </a:lnTo>
                    <a:lnTo>
                      <a:pt x="935" y="248"/>
                    </a:lnTo>
                    <a:lnTo>
                      <a:pt x="935" y="220"/>
                    </a:lnTo>
                    <a:lnTo>
                      <a:pt x="940" y="248"/>
                    </a:lnTo>
                    <a:lnTo>
                      <a:pt x="940" y="220"/>
                    </a:lnTo>
                    <a:lnTo>
                      <a:pt x="944" y="248"/>
                    </a:lnTo>
                    <a:lnTo>
                      <a:pt x="944" y="224"/>
                    </a:lnTo>
                    <a:lnTo>
                      <a:pt x="949" y="248"/>
                    </a:lnTo>
                    <a:lnTo>
                      <a:pt x="949" y="215"/>
                    </a:lnTo>
                    <a:lnTo>
                      <a:pt x="954" y="215"/>
                    </a:lnTo>
                    <a:lnTo>
                      <a:pt x="954" y="248"/>
                    </a:lnTo>
                    <a:lnTo>
                      <a:pt x="958" y="248"/>
                    </a:lnTo>
                    <a:lnTo>
                      <a:pt x="958" y="220"/>
                    </a:lnTo>
                    <a:lnTo>
                      <a:pt x="963" y="248"/>
                    </a:lnTo>
                    <a:lnTo>
                      <a:pt x="963" y="220"/>
                    </a:lnTo>
                    <a:lnTo>
                      <a:pt x="968" y="248"/>
                    </a:lnTo>
                    <a:lnTo>
                      <a:pt x="968" y="220"/>
                    </a:lnTo>
                    <a:lnTo>
                      <a:pt x="972" y="220"/>
                    </a:lnTo>
                    <a:lnTo>
                      <a:pt x="972" y="248"/>
                    </a:lnTo>
                    <a:lnTo>
                      <a:pt x="977" y="248"/>
                    </a:lnTo>
                    <a:lnTo>
                      <a:pt x="977" y="220"/>
                    </a:lnTo>
                    <a:lnTo>
                      <a:pt x="982" y="215"/>
                    </a:lnTo>
                    <a:lnTo>
                      <a:pt x="982" y="248"/>
                    </a:lnTo>
                    <a:lnTo>
                      <a:pt x="987" y="220"/>
                    </a:lnTo>
                    <a:lnTo>
                      <a:pt x="987" y="248"/>
                    </a:lnTo>
                    <a:lnTo>
                      <a:pt x="991" y="220"/>
                    </a:lnTo>
                    <a:lnTo>
                      <a:pt x="991" y="248"/>
                    </a:lnTo>
                    <a:lnTo>
                      <a:pt x="996" y="248"/>
                    </a:lnTo>
                    <a:lnTo>
                      <a:pt x="996" y="220"/>
                    </a:lnTo>
                    <a:lnTo>
                      <a:pt x="1001" y="248"/>
                    </a:lnTo>
                    <a:lnTo>
                      <a:pt x="1001" y="220"/>
                    </a:lnTo>
                    <a:lnTo>
                      <a:pt x="1005" y="215"/>
                    </a:lnTo>
                    <a:lnTo>
                      <a:pt x="1005" y="248"/>
                    </a:lnTo>
                    <a:lnTo>
                      <a:pt x="1010" y="215"/>
                    </a:lnTo>
                    <a:lnTo>
                      <a:pt x="1010" y="248"/>
                    </a:lnTo>
                    <a:lnTo>
                      <a:pt x="1015" y="224"/>
                    </a:lnTo>
                    <a:lnTo>
                      <a:pt x="1015" y="248"/>
                    </a:lnTo>
                    <a:lnTo>
                      <a:pt x="1019" y="248"/>
                    </a:lnTo>
                    <a:lnTo>
                      <a:pt x="1019" y="215"/>
                    </a:lnTo>
                    <a:lnTo>
                      <a:pt x="1024" y="220"/>
                    </a:lnTo>
                    <a:lnTo>
                      <a:pt x="1024" y="248"/>
                    </a:lnTo>
                    <a:lnTo>
                      <a:pt x="1029" y="248"/>
                    </a:lnTo>
                    <a:lnTo>
                      <a:pt x="1029" y="220"/>
                    </a:lnTo>
                    <a:lnTo>
                      <a:pt x="1033" y="220"/>
                    </a:lnTo>
                    <a:lnTo>
                      <a:pt x="1033" y="248"/>
                    </a:lnTo>
                    <a:lnTo>
                      <a:pt x="1038" y="220"/>
                    </a:lnTo>
                    <a:lnTo>
                      <a:pt x="1038" y="248"/>
                    </a:lnTo>
                    <a:lnTo>
                      <a:pt x="1043" y="215"/>
                    </a:lnTo>
                    <a:lnTo>
                      <a:pt x="1043" y="248"/>
                    </a:lnTo>
                    <a:lnTo>
                      <a:pt x="1047" y="248"/>
                    </a:lnTo>
                    <a:lnTo>
                      <a:pt x="1047" y="215"/>
                    </a:lnTo>
                    <a:lnTo>
                      <a:pt x="1052" y="215"/>
                    </a:lnTo>
                    <a:lnTo>
                      <a:pt x="1052" y="248"/>
                    </a:lnTo>
                    <a:lnTo>
                      <a:pt x="1057" y="220"/>
                    </a:lnTo>
                    <a:lnTo>
                      <a:pt x="1057" y="248"/>
                    </a:lnTo>
                    <a:lnTo>
                      <a:pt x="1061" y="215"/>
                    </a:lnTo>
                    <a:lnTo>
                      <a:pt x="1061" y="248"/>
                    </a:lnTo>
                    <a:lnTo>
                      <a:pt x="1066" y="220"/>
                    </a:lnTo>
                    <a:lnTo>
                      <a:pt x="1066" y="248"/>
                    </a:lnTo>
                    <a:lnTo>
                      <a:pt x="1071" y="248"/>
                    </a:lnTo>
                    <a:lnTo>
                      <a:pt x="1071" y="220"/>
                    </a:lnTo>
                    <a:lnTo>
                      <a:pt x="1075" y="215"/>
                    </a:lnTo>
                    <a:lnTo>
                      <a:pt x="1075" y="248"/>
                    </a:lnTo>
                    <a:lnTo>
                      <a:pt x="1080" y="248"/>
                    </a:lnTo>
                    <a:lnTo>
                      <a:pt x="1080" y="215"/>
                    </a:lnTo>
                    <a:lnTo>
                      <a:pt x="1085" y="248"/>
                    </a:lnTo>
                    <a:lnTo>
                      <a:pt x="1085" y="220"/>
                    </a:lnTo>
                    <a:lnTo>
                      <a:pt x="1089" y="248"/>
                    </a:lnTo>
                    <a:lnTo>
                      <a:pt x="1089" y="220"/>
                    </a:lnTo>
                    <a:lnTo>
                      <a:pt x="1094" y="248"/>
                    </a:lnTo>
                    <a:lnTo>
                      <a:pt x="1094" y="220"/>
                    </a:lnTo>
                    <a:lnTo>
                      <a:pt x="1099" y="248"/>
                    </a:lnTo>
                    <a:lnTo>
                      <a:pt x="1099" y="215"/>
                    </a:lnTo>
                    <a:lnTo>
                      <a:pt x="1103" y="215"/>
                    </a:lnTo>
                    <a:lnTo>
                      <a:pt x="1103" y="248"/>
                    </a:lnTo>
                    <a:lnTo>
                      <a:pt x="1108" y="215"/>
                    </a:lnTo>
                    <a:lnTo>
                      <a:pt x="1108" y="248"/>
                    </a:lnTo>
                    <a:lnTo>
                      <a:pt x="1113" y="215"/>
                    </a:lnTo>
                    <a:lnTo>
                      <a:pt x="1113" y="248"/>
                    </a:lnTo>
                    <a:lnTo>
                      <a:pt x="1117" y="248"/>
                    </a:lnTo>
                    <a:lnTo>
                      <a:pt x="1117" y="210"/>
                    </a:lnTo>
                    <a:lnTo>
                      <a:pt x="1122" y="215"/>
                    </a:lnTo>
                    <a:lnTo>
                      <a:pt x="1122" y="248"/>
                    </a:lnTo>
                    <a:lnTo>
                      <a:pt x="1127" y="210"/>
                    </a:lnTo>
                    <a:lnTo>
                      <a:pt x="1127" y="248"/>
                    </a:lnTo>
                    <a:lnTo>
                      <a:pt x="1132" y="215"/>
                    </a:lnTo>
                    <a:lnTo>
                      <a:pt x="1132" y="248"/>
                    </a:lnTo>
                    <a:lnTo>
                      <a:pt x="1136" y="220"/>
                    </a:lnTo>
                    <a:lnTo>
                      <a:pt x="1136" y="248"/>
                    </a:lnTo>
                    <a:lnTo>
                      <a:pt x="1141" y="248"/>
                    </a:lnTo>
                    <a:lnTo>
                      <a:pt x="1141" y="210"/>
                    </a:lnTo>
                    <a:lnTo>
                      <a:pt x="1146" y="210"/>
                    </a:lnTo>
                    <a:lnTo>
                      <a:pt x="1146" y="248"/>
                    </a:lnTo>
                    <a:lnTo>
                      <a:pt x="1150" y="215"/>
                    </a:lnTo>
                    <a:lnTo>
                      <a:pt x="1150" y="248"/>
                    </a:lnTo>
                    <a:lnTo>
                      <a:pt x="1155" y="215"/>
                    </a:lnTo>
                    <a:lnTo>
                      <a:pt x="1155" y="248"/>
                    </a:lnTo>
                    <a:lnTo>
                      <a:pt x="1160" y="215"/>
                    </a:lnTo>
                    <a:lnTo>
                      <a:pt x="1160" y="248"/>
                    </a:lnTo>
                    <a:lnTo>
                      <a:pt x="1164" y="248"/>
                    </a:lnTo>
                    <a:lnTo>
                      <a:pt x="1164" y="224"/>
                    </a:lnTo>
                    <a:lnTo>
                      <a:pt x="1169" y="248"/>
                    </a:lnTo>
                    <a:lnTo>
                      <a:pt x="1169" y="224"/>
                    </a:lnTo>
                    <a:lnTo>
                      <a:pt x="1174" y="248"/>
                    </a:lnTo>
                    <a:lnTo>
                      <a:pt x="1174" y="220"/>
                    </a:lnTo>
                    <a:lnTo>
                      <a:pt x="1178" y="248"/>
                    </a:lnTo>
                    <a:lnTo>
                      <a:pt x="1178" y="215"/>
                    </a:lnTo>
                    <a:lnTo>
                      <a:pt x="1183" y="220"/>
                    </a:lnTo>
                    <a:lnTo>
                      <a:pt x="1183" y="248"/>
                    </a:lnTo>
                    <a:lnTo>
                      <a:pt x="1188" y="248"/>
                    </a:lnTo>
                    <a:lnTo>
                      <a:pt x="1188" y="205"/>
                    </a:lnTo>
                    <a:lnTo>
                      <a:pt x="1192" y="248"/>
                    </a:lnTo>
                    <a:lnTo>
                      <a:pt x="1192" y="229"/>
                    </a:lnTo>
                    <a:lnTo>
                      <a:pt x="1197" y="248"/>
                    </a:lnTo>
                    <a:lnTo>
                      <a:pt x="1197" y="215"/>
                    </a:lnTo>
                    <a:lnTo>
                      <a:pt x="1202" y="224"/>
                    </a:lnTo>
                    <a:lnTo>
                      <a:pt x="1202" y="248"/>
                    </a:lnTo>
                    <a:lnTo>
                      <a:pt x="1206" y="248"/>
                    </a:lnTo>
                    <a:lnTo>
                      <a:pt x="1206" y="215"/>
                    </a:lnTo>
                    <a:lnTo>
                      <a:pt x="1211" y="220"/>
                    </a:lnTo>
                    <a:lnTo>
                      <a:pt x="1211" y="248"/>
                    </a:lnTo>
                    <a:lnTo>
                      <a:pt x="1216" y="229"/>
                    </a:lnTo>
                    <a:lnTo>
                      <a:pt x="1216" y="248"/>
                    </a:lnTo>
                    <a:lnTo>
                      <a:pt x="1220" y="215"/>
                    </a:lnTo>
                    <a:lnTo>
                      <a:pt x="1220" y="248"/>
                    </a:lnTo>
                    <a:lnTo>
                      <a:pt x="1225" y="248"/>
                    </a:lnTo>
                    <a:lnTo>
                      <a:pt x="1225" y="210"/>
                    </a:lnTo>
                    <a:lnTo>
                      <a:pt x="1230" y="220"/>
                    </a:lnTo>
                    <a:lnTo>
                      <a:pt x="1230" y="248"/>
                    </a:lnTo>
                    <a:lnTo>
                      <a:pt x="1234" y="205"/>
                    </a:lnTo>
                    <a:lnTo>
                      <a:pt x="1234" y="248"/>
                    </a:lnTo>
                    <a:lnTo>
                      <a:pt x="1239" y="215"/>
                    </a:lnTo>
                    <a:lnTo>
                      <a:pt x="1239" y="248"/>
                    </a:lnTo>
                    <a:lnTo>
                      <a:pt x="1244" y="248"/>
                    </a:lnTo>
                    <a:lnTo>
                      <a:pt x="1244" y="215"/>
                    </a:lnTo>
                    <a:lnTo>
                      <a:pt x="1248" y="220"/>
                    </a:lnTo>
                    <a:lnTo>
                      <a:pt x="1248" y="248"/>
                    </a:lnTo>
                    <a:lnTo>
                      <a:pt x="1253" y="224"/>
                    </a:lnTo>
                    <a:lnTo>
                      <a:pt x="1253" y="248"/>
                    </a:lnTo>
                    <a:lnTo>
                      <a:pt x="1258" y="210"/>
                    </a:lnTo>
                    <a:lnTo>
                      <a:pt x="1258" y="248"/>
                    </a:lnTo>
                    <a:lnTo>
                      <a:pt x="1262" y="229"/>
                    </a:lnTo>
                    <a:lnTo>
                      <a:pt x="1262" y="248"/>
                    </a:lnTo>
                    <a:lnTo>
                      <a:pt x="1267" y="210"/>
                    </a:lnTo>
                    <a:lnTo>
                      <a:pt x="1267" y="248"/>
                    </a:lnTo>
                    <a:lnTo>
                      <a:pt x="1272" y="220"/>
                    </a:lnTo>
                    <a:lnTo>
                      <a:pt x="1272" y="248"/>
                    </a:lnTo>
                    <a:lnTo>
                      <a:pt x="1276" y="248"/>
                    </a:lnTo>
                    <a:lnTo>
                      <a:pt x="1276" y="220"/>
                    </a:lnTo>
                    <a:lnTo>
                      <a:pt x="1281" y="248"/>
                    </a:lnTo>
                    <a:lnTo>
                      <a:pt x="1281" y="210"/>
                    </a:lnTo>
                    <a:lnTo>
                      <a:pt x="1286" y="248"/>
                    </a:lnTo>
                    <a:lnTo>
                      <a:pt x="1286" y="210"/>
                    </a:lnTo>
                    <a:lnTo>
                      <a:pt x="1291" y="220"/>
                    </a:lnTo>
                    <a:lnTo>
                      <a:pt x="1291" y="248"/>
                    </a:lnTo>
                    <a:lnTo>
                      <a:pt x="1295" y="248"/>
                    </a:lnTo>
                    <a:lnTo>
                      <a:pt x="1295" y="215"/>
                    </a:lnTo>
                    <a:lnTo>
                      <a:pt x="1300" y="220"/>
                    </a:lnTo>
                    <a:lnTo>
                      <a:pt x="1300" y="248"/>
                    </a:lnTo>
                    <a:lnTo>
                      <a:pt x="1305" y="215"/>
                    </a:lnTo>
                    <a:lnTo>
                      <a:pt x="1305" y="248"/>
                    </a:lnTo>
                    <a:lnTo>
                      <a:pt x="1309" y="220"/>
                    </a:lnTo>
                    <a:lnTo>
                      <a:pt x="1309" y="248"/>
                    </a:lnTo>
                    <a:lnTo>
                      <a:pt x="1314" y="248"/>
                    </a:lnTo>
                    <a:lnTo>
                      <a:pt x="1314" y="215"/>
                    </a:lnTo>
                    <a:lnTo>
                      <a:pt x="1319" y="215"/>
                    </a:lnTo>
                    <a:lnTo>
                      <a:pt x="1319" y="248"/>
                    </a:lnTo>
                    <a:lnTo>
                      <a:pt x="1323" y="220"/>
                    </a:lnTo>
                    <a:lnTo>
                      <a:pt x="1323" y="248"/>
                    </a:lnTo>
                    <a:lnTo>
                      <a:pt x="1328" y="205"/>
                    </a:lnTo>
                    <a:lnTo>
                      <a:pt x="1328" y="248"/>
                    </a:lnTo>
                    <a:lnTo>
                      <a:pt x="1333" y="248"/>
                    </a:lnTo>
                    <a:lnTo>
                      <a:pt x="1333" y="224"/>
                    </a:lnTo>
                    <a:lnTo>
                      <a:pt x="1337" y="215"/>
                    </a:lnTo>
                    <a:lnTo>
                      <a:pt x="1337" y="248"/>
                    </a:lnTo>
                    <a:lnTo>
                      <a:pt x="1342" y="215"/>
                    </a:lnTo>
                    <a:lnTo>
                      <a:pt x="1342" y="248"/>
                    </a:lnTo>
                    <a:lnTo>
                      <a:pt x="1347" y="248"/>
                    </a:lnTo>
                    <a:lnTo>
                      <a:pt x="1347" y="220"/>
                    </a:lnTo>
                    <a:lnTo>
                      <a:pt x="1351" y="215"/>
                    </a:lnTo>
                    <a:lnTo>
                      <a:pt x="1351" y="248"/>
                    </a:lnTo>
                    <a:lnTo>
                      <a:pt x="1356" y="224"/>
                    </a:lnTo>
                    <a:lnTo>
                      <a:pt x="1356" y="248"/>
                    </a:lnTo>
                    <a:lnTo>
                      <a:pt x="1361" y="248"/>
                    </a:lnTo>
                    <a:lnTo>
                      <a:pt x="1361" y="215"/>
                    </a:lnTo>
                    <a:lnTo>
                      <a:pt x="1365" y="229"/>
                    </a:lnTo>
                    <a:lnTo>
                      <a:pt x="1365" y="248"/>
                    </a:lnTo>
                    <a:lnTo>
                      <a:pt x="1370" y="220"/>
                    </a:lnTo>
                    <a:lnTo>
                      <a:pt x="1370" y="248"/>
                    </a:lnTo>
                    <a:lnTo>
                      <a:pt x="1375" y="215"/>
                    </a:lnTo>
                    <a:lnTo>
                      <a:pt x="1375" y="248"/>
                    </a:lnTo>
                    <a:lnTo>
                      <a:pt x="1379" y="248"/>
                    </a:lnTo>
                    <a:lnTo>
                      <a:pt x="1379" y="220"/>
                    </a:lnTo>
                    <a:lnTo>
                      <a:pt x="1384" y="229"/>
                    </a:lnTo>
                    <a:lnTo>
                      <a:pt x="1384" y="248"/>
                    </a:lnTo>
                    <a:lnTo>
                      <a:pt x="1389" y="215"/>
                    </a:lnTo>
                    <a:lnTo>
                      <a:pt x="1389" y="248"/>
                    </a:lnTo>
                    <a:lnTo>
                      <a:pt x="1393" y="215"/>
                    </a:lnTo>
                    <a:lnTo>
                      <a:pt x="1393" y="248"/>
                    </a:lnTo>
                    <a:lnTo>
                      <a:pt x="1398" y="248"/>
                    </a:lnTo>
                    <a:lnTo>
                      <a:pt x="1398" y="229"/>
                    </a:lnTo>
                    <a:lnTo>
                      <a:pt x="1403" y="220"/>
                    </a:lnTo>
                    <a:lnTo>
                      <a:pt x="1403" y="248"/>
                    </a:lnTo>
                    <a:lnTo>
                      <a:pt x="1407" y="224"/>
                    </a:lnTo>
                    <a:lnTo>
                      <a:pt x="1407" y="248"/>
                    </a:lnTo>
                    <a:lnTo>
                      <a:pt x="1412" y="215"/>
                    </a:lnTo>
                    <a:lnTo>
                      <a:pt x="1412" y="248"/>
                    </a:lnTo>
                    <a:lnTo>
                      <a:pt x="1417" y="248"/>
                    </a:lnTo>
                    <a:lnTo>
                      <a:pt x="1417" y="220"/>
                    </a:lnTo>
                    <a:lnTo>
                      <a:pt x="1421" y="224"/>
                    </a:lnTo>
                    <a:lnTo>
                      <a:pt x="1421" y="248"/>
                    </a:lnTo>
                    <a:lnTo>
                      <a:pt x="1426" y="224"/>
                    </a:lnTo>
                    <a:lnTo>
                      <a:pt x="1426" y="248"/>
                    </a:lnTo>
                    <a:lnTo>
                      <a:pt x="1431" y="248"/>
                    </a:lnTo>
                    <a:lnTo>
                      <a:pt x="1431" y="220"/>
                    </a:lnTo>
                    <a:lnTo>
                      <a:pt x="1436" y="220"/>
                    </a:lnTo>
                    <a:lnTo>
                      <a:pt x="1436" y="248"/>
                    </a:lnTo>
                    <a:lnTo>
                      <a:pt x="1440" y="248"/>
                    </a:lnTo>
                    <a:lnTo>
                      <a:pt x="1440" y="215"/>
                    </a:lnTo>
                    <a:lnTo>
                      <a:pt x="1445" y="210"/>
                    </a:lnTo>
                    <a:lnTo>
                      <a:pt x="1445" y="248"/>
                    </a:lnTo>
                    <a:lnTo>
                      <a:pt x="1450" y="248"/>
                    </a:lnTo>
                    <a:lnTo>
                      <a:pt x="1450" y="224"/>
                    </a:lnTo>
                    <a:lnTo>
                      <a:pt x="1454" y="224"/>
                    </a:lnTo>
                    <a:lnTo>
                      <a:pt x="1454" y="248"/>
                    </a:lnTo>
                    <a:lnTo>
                      <a:pt x="1459" y="220"/>
                    </a:lnTo>
                    <a:lnTo>
                      <a:pt x="1459" y="248"/>
                    </a:lnTo>
                    <a:lnTo>
                      <a:pt x="1464" y="220"/>
                    </a:lnTo>
                    <a:lnTo>
                      <a:pt x="1464" y="248"/>
                    </a:lnTo>
                    <a:lnTo>
                      <a:pt x="1468" y="248"/>
                    </a:lnTo>
                    <a:lnTo>
                      <a:pt x="1468" y="220"/>
                    </a:lnTo>
                    <a:lnTo>
                      <a:pt x="1473" y="215"/>
                    </a:lnTo>
                    <a:lnTo>
                      <a:pt x="1473" y="248"/>
                    </a:lnTo>
                    <a:lnTo>
                      <a:pt x="1478" y="248"/>
                    </a:lnTo>
                    <a:lnTo>
                      <a:pt x="1478" y="220"/>
                    </a:lnTo>
                    <a:lnTo>
                      <a:pt x="1482" y="248"/>
                    </a:lnTo>
                    <a:lnTo>
                      <a:pt x="1482" y="224"/>
                    </a:lnTo>
                    <a:lnTo>
                      <a:pt x="1487" y="224"/>
                    </a:lnTo>
                    <a:lnTo>
                      <a:pt x="1487" y="248"/>
                    </a:lnTo>
                    <a:lnTo>
                      <a:pt x="1492" y="220"/>
                    </a:lnTo>
                    <a:lnTo>
                      <a:pt x="1492" y="248"/>
                    </a:lnTo>
                    <a:lnTo>
                      <a:pt x="1496" y="210"/>
                    </a:lnTo>
                    <a:lnTo>
                      <a:pt x="1496" y="248"/>
                    </a:lnTo>
                    <a:lnTo>
                      <a:pt x="1501" y="248"/>
                    </a:lnTo>
                    <a:lnTo>
                      <a:pt x="1501" y="220"/>
                    </a:lnTo>
                    <a:lnTo>
                      <a:pt x="1506" y="215"/>
                    </a:lnTo>
                    <a:lnTo>
                      <a:pt x="1506" y="248"/>
                    </a:lnTo>
                    <a:lnTo>
                      <a:pt x="1510" y="215"/>
                    </a:lnTo>
                    <a:lnTo>
                      <a:pt x="1510" y="248"/>
                    </a:lnTo>
                    <a:lnTo>
                      <a:pt x="1515" y="215"/>
                    </a:lnTo>
                    <a:lnTo>
                      <a:pt x="1515" y="248"/>
                    </a:lnTo>
                    <a:lnTo>
                      <a:pt x="1520" y="248"/>
                    </a:lnTo>
                    <a:lnTo>
                      <a:pt x="1520" y="229"/>
                    </a:lnTo>
                    <a:lnTo>
                      <a:pt x="1524" y="248"/>
                    </a:lnTo>
                    <a:lnTo>
                      <a:pt x="1524" y="224"/>
                    </a:lnTo>
                    <a:lnTo>
                      <a:pt x="1529" y="215"/>
                    </a:lnTo>
                    <a:lnTo>
                      <a:pt x="1529" y="248"/>
                    </a:lnTo>
                    <a:lnTo>
                      <a:pt x="1534" y="248"/>
                    </a:lnTo>
                    <a:lnTo>
                      <a:pt x="1534" y="220"/>
                    </a:lnTo>
                    <a:lnTo>
                      <a:pt x="1538" y="220"/>
                    </a:lnTo>
                    <a:lnTo>
                      <a:pt x="1538" y="248"/>
                    </a:lnTo>
                    <a:lnTo>
                      <a:pt x="1543" y="220"/>
                    </a:lnTo>
                    <a:lnTo>
                      <a:pt x="1543" y="248"/>
                    </a:lnTo>
                    <a:lnTo>
                      <a:pt x="1548" y="248"/>
                    </a:lnTo>
                    <a:lnTo>
                      <a:pt x="1548" y="224"/>
                    </a:lnTo>
                    <a:lnTo>
                      <a:pt x="1552" y="248"/>
                    </a:lnTo>
                    <a:lnTo>
                      <a:pt x="1552" y="215"/>
                    </a:lnTo>
                    <a:lnTo>
                      <a:pt x="1557" y="215"/>
                    </a:lnTo>
                    <a:lnTo>
                      <a:pt x="1557" y="248"/>
                    </a:lnTo>
                    <a:lnTo>
                      <a:pt x="1562" y="215"/>
                    </a:lnTo>
                    <a:lnTo>
                      <a:pt x="1562" y="248"/>
                    </a:lnTo>
                    <a:lnTo>
                      <a:pt x="1566" y="210"/>
                    </a:lnTo>
                    <a:lnTo>
                      <a:pt x="1566" y="248"/>
                    </a:lnTo>
                    <a:lnTo>
                      <a:pt x="1571" y="248"/>
                    </a:lnTo>
                    <a:lnTo>
                      <a:pt x="1571" y="215"/>
                    </a:lnTo>
                    <a:lnTo>
                      <a:pt x="1576" y="215"/>
                    </a:lnTo>
                    <a:lnTo>
                      <a:pt x="1576" y="248"/>
                    </a:lnTo>
                    <a:lnTo>
                      <a:pt x="1580" y="224"/>
                    </a:lnTo>
                    <a:lnTo>
                      <a:pt x="1580" y="248"/>
                    </a:lnTo>
                    <a:lnTo>
                      <a:pt x="1585" y="215"/>
                    </a:lnTo>
                    <a:lnTo>
                      <a:pt x="1585" y="248"/>
                    </a:lnTo>
                    <a:lnTo>
                      <a:pt x="1590" y="248"/>
                    </a:lnTo>
                    <a:lnTo>
                      <a:pt x="1590" y="215"/>
                    </a:lnTo>
                    <a:lnTo>
                      <a:pt x="1595" y="220"/>
                    </a:lnTo>
                    <a:lnTo>
                      <a:pt x="1595" y="248"/>
                    </a:lnTo>
                    <a:lnTo>
                      <a:pt x="1599" y="210"/>
                    </a:lnTo>
                    <a:lnTo>
                      <a:pt x="1599" y="248"/>
                    </a:lnTo>
                    <a:lnTo>
                      <a:pt x="1604" y="215"/>
                    </a:lnTo>
                    <a:lnTo>
                      <a:pt x="1604" y="248"/>
                    </a:lnTo>
                    <a:lnTo>
                      <a:pt x="1609" y="224"/>
                    </a:lnTo>
                    <a:lnTo>
                      <a:pt x="1609" y="248"/>
                    </a:lnTo>
                    <a:lnTo>
                      <a:pt x="1613" y="248"/>
                    </a:lnTo>
                    <a:lnTo>
                      <a:pt x="1613" y="215"/>
                    </a:lnTo>
                    <a:lnTo>
                      <a:pt x="1618" y="224"/>
                    </a:lnTo>
                    <a:lnTo>
                      <a:pt x="1618" y="248"/>
                    </a:lnTo>
                    <a:lnTo>
                      <a:pt x="1623" y="248"/>
                    </a:lnTo>
                    <a:lnTo>
                      <a:pt x="1623" y="215"/>
                    </a:lnTo>
                    <a:lnTo>
                      <a:pt x="1627" y="248"/>
                    </a:lnTo>
                    <a:lnTo>
                      <a:pt x="1627" y="224"/>
                    </a:lnTo>
                    <a:lnTo>
                      <a:pt x="1632" y="220"/>
                    </a:lnTo>
                    <a:lnTo>
                      <a:pt x="1632" y="248"/>
                    </a:lnTo>
                    <a:lnTo>
                      <a:pt x="1637" y="220"/>
                    </a:lnTo>
                    <a:lnTo>
                      <a:pt x="1637" y="248"/>
                    </a:lnTo>
                    <a:lnTo>
                      <a:pt x="1641" y="248"/>
                    </a:lnTo>
                    <a:lnTo>
                      <a:pt x="1641" y="220"/>
                    </a:lnTo>
                    <a:lnTo>
                      <a:pt x="1646" y="220"/>
                    </a:lnTo>
                    <a:lnTo>
                      <a:pt x="1646" y="248"/>
                    </a:lnTo>
                    <a:lnTo>
                      <a:pt x="1651" y="215"/>
                    </a:lnTo>
                    <a:lnTo>
                      <a:pt x="1651" y="248"/>
                    </a:lnTo>
                    <a:lnTo>
                      <a:pt x="1655" y="205"/>
                    </a:lnTo>
                    <a:lnTo>
                      <a:pt x="1655" y="248"/>
                    </a:lnTo>
                    <a:lnTo>
                      <a:pt x="1660" y="224"/>
                    </a:lnTo>
                    <a:lnTo>
                      <a:pt x="1660" y="248"/>
                    </a:lnTo>
                    <a:lnTo>
                      <a:pt x="1665" y="248"/>
                    </a:lnTo>
                    <a:lnTo>
                      <a:pt x="1665" y="215"/>
                    </a:lnTo>
                    <a:lnTo>
                      <a:pt x="1669" y="215"/>
                    </a:lnTo>
                    <a:lnTo>
                      <a:pt x="1669" y="248"/>
                    </a:lnTo>
                    <a:lnTo>
                      <a:pt x="1674" y="248"/>
                    </a:lnTo>
                    <a:lnTo>
                      <a:pt x="1674" y="215"/>
                    </a:lnTo>
                    <a:lnTo>
                      <a:pt x="1679" y="220"/>
                    </a:lnTo>
                    <a:lnTo>
                      <a:pt x="1679" y="248"/>
                    </a:lnTo>
                    <a:lnTo>
                      <a:pt x="1683" y="248"/>
                    </a:lnTo>
                    <a:lnTo>
                      <a:pt x="1683" y="215"/>
                    </a:lnTo>
                    <a:lnTo>
                      <a:pt x="1688" y="215"/>
                    </a:lnTo>
                    <a:lnTo>
                      <a:pt x="1688" y="248"/>
                    </a:lnTo>
                    <a:lnTo>
                      <a:pt x="1693" y="248"/>
                    </a:lnTo>
                    <a:lnTo>
                      <a:pt x="1693" y="215"/>
                    </a:lnTo>
                    <a:lnTo>
                      <a:pt x="1697" y="215"/>
                    </a:lnTo>
                    <a:lnTo>
                      <a:pt x="1697" y="248"/>
                    </a:lnTo>
                    <a:lnTo>
                      <a:pt x="1702" y="220"/>
                    </a:lnTo>
                    <a:lnTo>
                      <a:pt x="1702" y="248"/>
                    </a:lnTo>
                    <a:lnTo>
                      <a:pt x="1707" y="220"/>
                    </a:lnTo>
                    <a:lnTo>
                      <a:pt x="1707" y="248"/>
                    </a:lnTo>
                    <a:lnTo>
                      <a:pt x="1711" y="210"/>
                    </a:lnTo>
                    <a:lnTo>
                      <a:pt x="1711" y="248"/>
                    </a:lnTo>
                    <a:lnTo>
                      <a:pt x="1716" y="201"/>
                    </a:lnTo>
                    <a:lnTo>
                      <a:pt x="1716" y="248"/>
                    </a:lnTo>
                    <a:lnTo>
                      <a:pt x="1721" y="224"/>
                    </a:lnTo>
                    <a:lnTo>
                      <a:pt x="1721" y="248"/>
                    </a:lnTo>
                    <a:lnTo>
                      <a:pt x="1725" y="24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31">
                <a:extLst>
                  <a:ext uri="{FF2B5EF4-FFF2-40B4-BE49-F238E27FC236}">
                    <a16:creationId xmlns:a16="http://schemas.microsoft.com/office/drawing/2014/main" id="{39AC2E84-8E68-49B6-B55A-9D29BB1A6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" y="461"/>
                <a:ext cx="18" cy="28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2">
                <a:extLst>
                  <a:ext uri="{FF2B5EF4-FFF2-40B4-BE49-F238E27FC236}">
                    <a16:creationId xmlns:a16="http://schemas.microsoft.com/office/drawing/2014/main" id="{4B7580B8-3DD6-4A33-82DE-0E27FAF88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" y="461"/>
                <a:ext cx="37" cy="0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3">
                <a:extLst>
                  <a:ext uri="{FF2B5EF4-FFF2-40B4-BE49-F238E27FC236}">
                    <a16:creationId xmlns:a16="http://schemas.microsoft.com/office/drawing/2014/main" id="{A03E2D31-5016-4A86-8A9A-59BB7819E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" y="461"/>
                <a:ext cx="19" cy="28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4">
                <a:extLst>
                  <a:ext uri="{FF2B5EF4-FFF2-40B4-BE49-F238E27FC236}">
                    <a16:creationId xmlns:a16="http://schemas.microsoft.com/office/drawing/2014/main" id="{54016A46-2346-47E4-A7D0-4ADC20AA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489"/>
                <a:ext cx="0" cy="211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35">
                <a:extLst>
                  <a:ext uri="{FF2B5EF4-FFF2-40B4-BE49-F238E27FC236}">
                    <a16:creationId xmlns:a16="http://schemas.microsoft.com/office/drawing/2014/main" id="{3B65D4BD-07B4-496C-9DFA-B22B10A66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0" y="36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11.97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Line 36">
                <a:extLst>
                  <a:ext uri="{FF2B5EF4-FFF2-40B4-BE49-F238E27FC236}">
                    <a16:creationId xmlns:a16="http://schemas.microsoft.com/office/drawing/2014/main" id="{D6A6A909-48B2-425D-9D89-453AE6AC0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8" y="438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37">
                <a:extLst>
                  <a:ext uri="{FF2B5EF4-FFF2-40B4-BE49-F238E27FC236}">
                    <a16:creationId xmlns:a16="http://schemas.microsoft.com/office/drawing/2014/main" id="{EE3EAF6F-C1FD-48DA-AD59-75EC462DD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36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Line 38">
                <a:extLst>
                  <a:ext uri="{FF2B5EF4-FFF2-40B4-BE49-F238E27FC236}">
                    <a16:creationId xmlns:a16="http://schemas.microsoft.com/office/drawing/2014/main" id="{AE37C68C-8C7F-4203-9A3C-252A95D00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6" y="438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39">
                <a:extLst>
                  <a:ext uri="{FF2B5EF4-FFF2-40B4-BE49-F238E27FC236}">
                    <a16:creationId xmlns:a16="http://schemas.microsoft.com/office/drawing/2014/main" id="{16E54A0E-8240-4432-B55F-EC10C3B17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395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11.82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Line 40">
                <a:extLst>
                  <a:ext uri="{FF2B5EF4-FFF2-40B4-BE49-F238E27FC236}">
                    <a16:creationId xmlns:a16="http://schemas.microsoft.com/office/drawing/2014/main" id="{E2FDA1C3-4D4E-4933-8C0D-8BA578A1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77" y="470"/>
                <a:ext cx="14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E67AE4D2-2501-473A-A6D4-9F914BF15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451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11.33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Line 42">
                <a:extLst>
                  <a:ext uri="{FF2B5EF4-FFF2-40B4-BE49-F238E27FC236}">
                    <a16:creationId xmlns:a16="http://schemas.microsoft.com/office/drawing/2014/main" id="{E903C055-B306-4647-8648-FBB1B4E33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72" y="526"/>
                <a:ext cx="14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43">
                <a:extLst>
                  <a:ext uri="{FF2B5EF4-FFF2-40B4-BE49-F238E27FC236}">
                    <a16:creationId xmlns:a16="http://schemas.microsoft.com/office/drawing/2014/main" id="{6A739FA5-6030-4C54-B318-1DFF3B35A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46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9.93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Line 44">
                <a:extLst>
                  <a:ext uri="{FF2B5EF4-FFF2-40B4-BE49-F238E27FC236}">
                    <a16:creationId xmlns:a16="http://schemas.microsoft.com/office/drawing/2014/main" id="{5F7D59F8-8D0B-4683-9560-5AD854677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4" y="536"/>
                <a:ext cx="9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45">
                <a:extLst>
                  <a:ext uri="{FF2B5EF4-FFF2-40B4-BE49-F238E27FC236}">
                    <a16:creationId xmlns:a16="http://schemas.microsoft.com/office/drawing/2014/main" id="{E14A9338-8E87-441D-B150-3451F4B36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526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10.92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Line 46">
                <a:extLst>
                  <a:ext uri="{FF2B5EF4-FFF2-40B4-BE49-F238E27FC236}">
                    <a16:creationId xmlns:a16="http://schemas.microsoft.com/office/drawing/2014/main" id="{6D550D5F-379F-44BF-A50E-A83CA48BF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7" y="601"/>
                <a:ext cx="182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47">
                <a:extLst>
                  <a:ext uri="{FF2B5EF4-FFF2-40B4-BE49-F238E27FC236}">
                    <a16:creationId xmlns:a16="http://schemas.microsoft.com/office/drawing/2014/main" id="{9D71718B-7FE7-4A87-BE67-2B89D812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54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Line 48">
                <a:extLst>
                  <a:ext uri="{FF2B5EF4-FFF2-40B4-BE49-F238E27FC236}">
                    <a16:creationId xmlns:a16="http://schemas.microsoft.com/office/drawing/2014/main" id="{73DE085A-2CF5-43AF-BDB8-D2FE4B5D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5" y="620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49">
                <a:extLst>
                  <a:ext uri="{FF2B5EF4-FFF2-40B4-BE49-F238E27FC236}">
                    <a16:creationId xmlns:a16="http://schemas.microsoft.com/office/drawing/2014/main" id="{7DB49793-BC12-4D04-AF0F-795C0AFC5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" y="563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14.98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Line 50">
                <a:extLst>
                  <a:ext uri="{FF2B5EF4-FFF2-40B4-BE49-F238E27FC236}">
                    <a16:creationId xmlns:a16="http://schemas.microsoft.com/office/drawing/2014/main" id="{7DDE04AA-CAA5-4A0B-864B-EDD265BD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95" y="639"/>
                <a:ext cx="79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51">
                <a:extLst>
                  <a:ext uri="{FF2B5EF4-FFF2-40B4-BE49-F238E27FC236}">
                    <a16:creationId xmlns:a16="http://schemas.microsoft.com/office/drawing/2014/main" id="{6816F48B-B557-4935-86FF-29D66DAE1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568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12.28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Line 52">
                <a:extLst>
                  <a:ext uri="{FF2B5EF4-FFF2-40B4-BE49-F238E27FC236}">
                    <a16:creationId xmlns:a16="http://schemas.microsoft.com/office/drawing/2014/main" id="{DA62B7E7-981A-4A65-AF94-2C404E172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9" y="643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53">
                <a:extLst>
                  <a:ext uri="{FF2B5EF4-FFF2-40B4-BE49-F238E27FC236}">
                    <a16:creationId xmlns:a16="http://schemas.microsoft.com/office/drawing/2014/main" id="{904253F5-4F5C-4DE1-9998-5D9636FFA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5" y="568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Line 54">
                <a:extLst>
                  <a:ext uri="{FF2B5EF4-FFF2-40B4-BE49-F238E27FC236}">
                    <a16:creationId xmlns:a16="http://schemas.microsoft.com/office/drawing/2014/main" id="{DB234870-F2D6-4276-950D-C195608F4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46" y="643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55">
                <a:extLst>
                  <a:ext uri="{FF2B5EF4-FFF2-40B4-BE49-F238E27FC236}">
                    <a16:creationId xmlns:a16="http://schemas.microsoft.com/office/drawing/2014/main" id="{FB11129F-CB37-4163-929F-51E9AB2E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0" y="568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Line 56">
                <a:extLst>
                  <a:ext uri="{FF2B5EF4-FFF2-40B4-BE49-F238E27FC236}">
                    <a16:creationId xmlns:a16="http://schemas.microsoft.com/office/drawing/2014/main" id="{085E3662-9435-4F1E-B1BB-7F905E218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6" y="643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57">
                <a:extLst>
                  <a:ext uri="{FF2B5EF4-FFF2-40B4-BE49-F238E27FC236}">
                    <a16:creationId xmlns:a16="http://schemas.microsoft.com/office/drawing/2014/main" id="{621563C2-399E-4A1C-88DC-DD1FE5B0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1" y="568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13.04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Line 58">
                <a:extLst>
                  <a:ext uri="{FF2B5EF4-FFF2-40B4-BE49-F238E27FC236}">
                    <a16:creationId xmlns:a16="http://schemas.microsoft.com/office/drawing/2014/main" id="{710AA2AD-6790-4DFB-9291-05F89964E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2" y="643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59">
                <a:extLst>
                  <a:ext uri="{FF2B5EF4-FFF2-40B4-BE49-F238E27FC236}">
                    <a16:creationId xmlns:a16="http://schemas.microsoft.com/office/drawing/2014/main" id="{D563ADB6-3538-4904-9452-44CC43D66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57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9.65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Line 60">
                <a:extLst>
                  <a:ext uri="{FF2B5EF4-FFF2-40B4-BE49-F238E27FC236}">
                    <a16:creationId xmlns:a16="http://schemas.microsoft.com/office/drawing/2014/main" id="{E119704D-2172-499D-9EE4-CF9F5CDF0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7" y="648"/>
                <a:ext cx="16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61">
                <a:extLst>
                  <a:ext uri="{FF2B5EF4-FFF2-40B4-BE49-F238E27FC236}">
                    <a16:creationId xmlns:a16="http://schemas.microsoft.com/office/drawing/2014/main" id="{66BEA783-50DD-4B46-8C6E-7F7D013B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577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8.77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Line 62">
                <a:extLst>
                  <a:ext uri="{FF2B5EF4-FFF2-40B4-BE49-F238E27FC236}">
                    <a16:creationId xmlns:a16="http://schemas.microsoft.com/office/drawing/2014/main" id="{5A7061C2-0FC5-4F3C-A6D8-EF13EAFAF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2" y="653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63">
                <a:extLst>
                  <a:ext uri="{FF2B5EF4-FFF2-40B4-BE49-F238E27FC236}">
                    <a16:creationId xmlns:a16="http://schemas.microsoft.com/office/drawing/2014/main" id="{202EF98F-F21D-4F6D-A35A-00E57B510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58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Line 64">
                <a:extLst>
                  <a:ext uri="{FF2B5EF4-FFF2-40B4-BE49-F238E27FC236}">
                    <a16:creationId xmlns:a16="http://schemas.microsoft.com/office/drawing/2014/main" id="{5A4F4955-0355-4E4E-A73B-64E227E6A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8" y="657"/>
                <a:ext cx="14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65">
                <a:extLst>
                  <a:ext uri="{FF2B5EF4-FFF2-40B4-BE49-F238E27FC236}">
                    <a16:creationId xmlns:a16="http://schemas.microsoft.com/office/drawing/2014/main" id="{F6062C89-5C24-4FF0-8780-2B3954FB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587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8.53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Line 66">
                <a:extLst>
                  <a:ext uri="{FF2B5EF4-FFF2-40B4-BE49-F238E27FC236}">
                    <a16:creationId xmlns:a16="http://schemas.microsoft.com/office/drawing/2014/main" id="{556A1620-8F5D-42A8-AFE6-D996A6C5A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5" y="662"/>
                <a:ext cx="7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67">
                <a:extLst>
                  <a:ext uri="{FF2B5EF4-FFF2-40B4-BE49-F238E27FC236}">
                    <a16:creationId xmlns:a16="http://schemas.microsoft.com/office/drawing/2014/main" id="{E0743D8B-A327-44C6-BA79-2D70FC310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59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Line 68">
                <a:extLst>
                  <a:ext uri="{FF2B5EF4-FFF2-40B4-BE49-F238E27FC236}">
                    <a16:creationId xmlns:a16="http://schemas.microsoft.com/office/drawing/2014/main" id="{073512D2-9830-4C67-9E57-41D73076D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9" y="672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69">
                <a:extLst>
                  <a:ext uri="{FF2B5EF4-FFF2-40B4-BE49-F238E27FC236}">
                    <a16:creationId xmlns:a16="http://schemas.microsoft.com/office/drawing/2014/main" id="{6DFCBEB7-18DB-44EA-A828-EF57C249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59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7.69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Line 70">
                <a:extLst>
                  <a:ext uri="{FF2B5EF4-FFF2-40B4-BE49-F238E27FC236}">
                    <a16:creationId xmlns:a16="http://schemas.microsoft.com/office/drawing/2014/main" id="{37A532E9-30F7-4BDA-8017-4C0397771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672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71">
                <a:extLst>
                  <a:ext uri="{FF2B5EF4-FFF2-40B4-BE49-F238E27FC236}">
                    <a16:creationId xmlns:a16="http://schemas.microsoft.com/office/drawing/2014/main" id="{8AE406C5-C39F-40FE-AA9F-C44FFF3F9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59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5.64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Line 72">
                <a:extLst>
                  <a:ext uri="{FF2B5EF4-FFF2-40B4-BE49-F238E27FC236}">
                    <a16:creationId xmlns:a16="http://schemas.microsoft.com/office/drawing/2014/main" id="{9FC7FF49-644A-403B-ADD9-958AF075F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1" y="672"/>
                <a:ext cx="94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73">
                <a:extLst>
                  <a:ext uri="{FF2B5EF4-FFF2-40B4-BE49-F238E27FC236}">
                    <a16:creationId xmlns:a16="http://schemas.microsoft.com/office/drawing/2014/main" id="{075FE626-FE56-490F-A217-C4CCDBE9C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1.56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Line 74">
                <a:extLst>
                  <a:ext uri="{FF2B5EF4-FFF2-40B4-BE49-F238E27FC236}">
                    <a16:creationId xmlns:a16="http://schemas.microsoft.com/office/drawing/2014/main" id="{75B01BF7-BA63-40DA-8B4A-A99925220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9" y="67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75">
                <a:extLst>
                  <a:ext uri="{FF2B5EF4-FFF2-40B4-BE49-F238E27FC236}">
                    <a16:creationId xmlns:a16="http://schemas.microsoft.com/office/drawing/2014/main" id="{4D301716-3AA5-482D-9857-4984C0E4C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7.41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Line 76">
                <a:extLst>
                  <a:ext uri="{FF2B5EF4-FFF2-40B4-BE49-F238E27FC236}">
                    <a16:creationId xmlns:a16="http://schemas.microsoft.com/office/drawing/2014/main" id="{EC756087-3805-4253-BA80-8FCB9BD3C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6" y="676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77">
                <a:extLst>
                  <a:ext uri="{FF2B5EF4-FFF2-40B4-BE49-F238E27FC236}">
                    <a16:creationId xmlns:a16="http://schemas.microsoft.com/office/drawing/2014/main" id="{65B0E0F6-7F0B-4AEE-9FFB-0E38B11C0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2.59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Line 78">
                <a:extLst>
                  <a:ext uri="{FF2B5EF4-FFF2-40B4-BE49-F238E27FC236}">
                    <a16:creationId xmlns:a16="http://schemas.microsoft.com/office/drawing/2014/main" id="{587F7A6A-A1C8-45DE-BB06-A8D057348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9" y="67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79">
                <a:extLst>
                  <a:ext uri="{FF2B5EF4-FFF2-40B4-BE49-F238E27FC236}">
                    <a16:creationId xmlns:a16="http://schemas.microsoft.com/office/drawing/2014/main" id="{26FF3463-4127-493F-9903-6994BF6CA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2.89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Line 80">
                <a:extLst>
                  <a:ext uri="{FF2B5EF4-FFF2-40B4-BE49-F238E27FC236}">
                    <a16:creationId xmlns:a16="http://schemas.microsoft.com/office/drawing/2014/main" id="{EE0B8C7E-3A5C-4471-BDB6-D342D254C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5" y="676"/>
                <a:ext cx="5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81">
                <a:extLst>
                  <a:ext uri="{FF2B5EF4-FFF2-40B4-BE49-F238E27FC236}">
                    <a16:creationId xmlns:a16="http://schemas.microsoft.com/office/drawing/2014/main" id="{0BA727B6-BAB3-4456-8C43-D5BC2A9CE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Line 82">
                <a:extLst>
                  <a:ext uri="{FF2B5EF4-FFF2-40B4-BE49-F238E27FC236}">
                    <a16:creationId xmlns:a16="http://schemas.microsoft.com/office/drawing/2014/main" id="{FFAFBFB5-A4DC-4C71-B51C-1FFDCBAA4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67" y="676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83">
                <a:extLst>
                  <a:ext uri="{FF2B5EF4-FFF2-40B4-BE49-F238E27FC236}">
                    <a16:creationId xmlns:a16="http://schemas.microsoft.com/office/drawing/2014/main" id="{6185C31C-6DE1-415A-B076-C5202AB8D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6.70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Line 84">
                <a:extLst>
                  <a:ext uri="{FF2B5EF4-FFF2-40B4-BE49-F238E27FC236}">
                    <a16:creationId xmlns:a16="http://schemas.microsoft.com/office/drawing/2014/main" id="{86D58C13-A705-4108-BB94-1C6463EAA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8" y="67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85">
                <a:extLst>
                  <a:ext uri="{FF2B5EF4-FFF2-40B4-BE49-F238E27FC236}">
                    <a16:creationId xmlns:a16="http://schemas.microsoft.com/office/drawing/2014/main" id="{C25D2038-4D07-4B51-AA3A-32B97A98C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0.92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Line 86">
                <a:extLst>
                  <a:ext uri="{FF2B5EF4-FFF2-40B4-BE49-F238E27FC236}">
                    <a16:creationId xmlns:a16="http://schemas.microsoft.com/office/drawing/2014/main" id="{0B49648F-D0AA-49BC-8934-FFF2FCDB6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80" y="676"/>
                <a:ext cx="9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87">
                <a:extLst>
                  <a:ext uri="{FF2B5EF4-FFF2-40B4-BE49-F238E27FC236}">
                    <a16:creationId xmlns:a16="http://schemas.microsoft.com/office/drawing/2014/main" id="{B895BF6E-B945-49E6-A96A-83781651A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3.31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Line 88">
                <a:extLst>
                  <a:ext uri="{FF2B5EF4-FFF2-40B4-BE49-F238E27FC236}">
                    <a16:creationId xmlns:a16="http://schemas.microsoft.com/office/drawing/2014/main" id="{3744186D-A4DB-4E75-A185-B406555C3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3" y="676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89">
                <a:extLst>
                  <a:ext uri="{FF2B5EF4-FFF2-40B4-BE49-F238E27FC236}">
                    <a16:creationId xmlns:a16="http://schemas.microsoft.com/office/drawing/2014/main" id="{076CEBC0-4261-4249-88E1-7FBC717DB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3.79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Line 90">
                <a:extLst>
                  <a:ext uri="{FF2B5EF4-FFF2-40B4-BE49-F238E27FC236}">
                    <a16:creationId xmlns:a16="http://schemas.microsoft.com/office/drawing/2014/main" id="{4FB10994-39D6-4A73-BAB6-0A07EDA4A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9" y="676"/>
                <a:ext cx="3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91">
                <a:extLst>
                  <a:ext uri="{FF2B5EF4-FFF2-40B4-BE49-F238E27FC236}">
                    <a16:creationId xmlns:a16="http://schemas.microsoft.com/office/drawing/2014/main" id="{F80E1CE1-A85E-426F-BF23-97E05E448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5.21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Line 92">
                <a:extLst>
                  <a:ext uri="{FF2B5EF4-FFF2-40B4-BE49-F238E27FC236}">
                    <a16:creationId xmlns:a16="http://schemas.microsoft.com/office/drawing/2014/main" id="{734426EC-CBB2-49B1-82D0-DE94B3E77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09" y="676"/>
                <a:ext cx="93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93">
                <a:extLst>
                  <a:ext uri="{FF2B5EF4-FFF2-40B4-BE49-F238E27FC236}">
                    <a16:creationId xmlns:a16="http://schemas.microsoft.com/office/drawing/2014/main" id="{906EFA62-4CBE-4F54-85A9-06EB8828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Line 94">
                <a:extLst>
                  <a:ext uri="{FF2B5EF4-FFF2-40B4-BE49-F238E27FC236}">
                    <a16:creationId xmlns:a16="http://schemas.microsoft.com/office/drawing/2014/main" id="{D9A093BB-8DD1-46E3-A9CD-0BF760112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" y="676"/>
                <a:ext cx="2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95">
                <a:extLst>
                  <a:ext uri="{FF2B5EF4-FFF2-40B4-BE49-F238E27FC236}">
                    <a16:creationId xmlns:a16="http://schemas.microsoft.com/office/drawing/2014/main" id="{B28B4012-B08F-4B98-9625-B881CB45F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60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4.33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Line 96">
                <a:extLst>
                  <a:ext uri="{FF2B5EF4-FFF2-40B4-BE49-F238E27FC236}">
                    <a16:creationId xmlns:a16="http://schemas.microsoft.com/office/drawing/2014/main" id="{D88BB933-4C32-444D-BD05-3F94CB702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8" y="67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97">
                <a:extLst>
                  <a:ext uri="{FF2B5EF4-FFF2-40B4-BE49-F238E27FC236}">
                    <a16:creationId xmlns:a16="http://schemas.microsoft.com/office/drawing/2014/main" id="{989F2CFF-CDEA-4DCC-9E56-034D953A0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826"/>
                <a:ext cx="2750" cy="248"/>
              </a:xfrm>
              <a:custGeom>
                <a:avLst/>
                <a:gdLst>
                  <a:gd name="T0" fmla="*/ 56 w 2750"/>
                  <a:gd name="T1" fmla="*/ 248 h 248"/>
                  <a:gd name="T2" fmla="*/ 127 w 2750"/>
                  <a:gd name="T3" fmla="*/ 248 h 248"/>
                  <a:gd name="T4" fmla="*/ 201 w 2750"/>
                  <a:gd name="T5" fmla="*/ 248 h 248"/>
                  <a:gd name="T6" fmla="*/ 272 w 2750"/>
                  <a:gd name="T7" fmla="*/ 248 h 248"/>
                  <a:gd name="T8" fmla="*/ 346 w 2750"/>
                  <a:gd name="T9" fmla="*/ 248 h 248"/>
                  <a:gd name="T10" fmla="*/ 421 w 2750"/>
                  <a:gd name="T11" fmla="*/ 248 h 248"/>
                  <a:gd name="T12" fmla="*/ 496 w 2750"/>
                  <a:gd name="T13" fmla="*/ 248 h 248"/>
                  <a:gd name="T14" fmla="*/ 566 w 2750"/>
                  <a:gd name="T15" fmla="*/ 248 h 248"/>
                  <a:gd name="T16" fmla="*/ 641 w 2750"/>
                  <a:gd name="T17" fmla="*/ 248 h 248"/>
                  <a:gd name="T18" fmla="*/ 716 w 2750"/>
                  <a:gd name="T19" fmla="*/ 248 h 248"/>
                  <a:gd name="T20" fmla="*/ 791 w 2750"/>
                  <a:gd name="T21" fmla="*/ 248 h 248"/>
                  <a:gd name="T22" fmla="*/ 861 w 2750"/>
                  <a:gd name="T23" fmla="*/ 243 h 248"/>
                  <a:gd name="T24" fmla="*/ 898 w 2750"/>
                  <a:gd name="T25" fmla="*/ 243 h 248"/>
                  <a:gd name="T26" fmla="*/ 936 w 2750"/>
                  <a:gd name="T27" fmla="*/ 243 h 248"/>
                  <a:gd name="T28" fmla="*/ 973 w 2750"/>
                  <a:gd name="T29" fmla="*/ 243 h 248"/>
                  <a:gd name="T30" fmla="*/ 1011 w 2750"/>
                  <a:gd name="T31" fmla="*/ 243 h 248"/>
                  <a:gd name="T32" fmla="*/ 1048 w 2750"/>
                  <a:gd name="T33" fmla="*/ 243 h 248"/>
                  <a:gd name="T34" fmla="*/ 1085 w 2750"/>
                  <a:gd name="T35" fmla="*/ 248 h 248"/>
                  <a:gd name="T36" fmla="*/ 1123 w 2750"/>
                  <a:gd name="T37" fmla="*/ 243 h 248"/>
                  <a:gd name="T38" fmla="*/ 1160 w 2750"/>
                  <a:gd name="T39" fmla="*/ 243 h 248"/>
                  <a:gd name="T40" fmla="*/ 1198 w 2750"/>
                  <a:gd name="T41" fmla="*/ 243 h 248"/>
                  <a:gd name="T42" fmla="*/ 1235 w 2750"/>
                  <a:gd name="T43" fmla="*/ 248 h 248"/>
                  <a:gd name="T44" fmla="*/ 1272 w 2750"/>
                  <a:gd name="T45" fmla="*/ 248 h 248"/>
                  <a:gd name="T46" fmla="*/ 1310 w 2750"/>
                  <a:gd name="T47" fmla="*/ 248 h 248"/>
                  <a:gd name="T48" fmla="*/ 1347 w 2750"/>
                  <a:gd name="T49" fmla="*/ 248 h 248"/>
                  <a:gd name="T50" fmla="*/ 1385 w 2750"/>
                  <a:gd name="T51" fmla="*/ 248 h 248"/>
                  <a:gd name="T52" fmla="*/ 1422 w 2750"/>
                  <a:gd name="T53" fmla="*/ 248 h 248"/>
                  <a:gd name="T54" fmla="*/ 1460 w 2750"/>
                  <a:gd name="T55" fmla="*/ 243 h 248"/>
                  <a:gd name="T56" fmla="*/ 1497 w 2750"/>
                  <a:gd name="T57" fmla="*/ 243 h 248"/>
                  <a:gd name="T58" fmla="*/ 1534 w 2750"/>
                  <a:gd name="T59" fmla="*/ 243 h 248"/>
                  <a:gd name="T60" fmla="*/ 1572 w 2750"/>
                  <a:gd name="T61" fmla="*/ 243 h 248"/>
                  <a:gd name="T62" fmla="*/ 1609 w 2750"/>
                  <a:gd name="T63" fmla="*/ 243 h 248"/>
                  <a:gd name="T64" fmla="*/ 1647 w 2750"/>
                  <a:gd name="T65" fmla="*/ 248 h 248"/>
                  <a:gd name="T66" fmla="*/ 1684 w 2750"/>
                  <a:gd name="T67" fmla="*/ 248 h 248"/>
                  <a:gd name="T68" fmla="*/ 1721 w 2750"/>
                  <a:gd name="T69" fmla="*/ 248 h 248"/>
                  <a:gd name="T70" fmla="*/ 1759 w 2750"/>
                  <a:gd name="T71" fmla="*/ 248 h 248"/>
                  <a:gd name="T72" fmla="*/ 1796 w 2750"/>
                  <a:gd name="T73" fmla="*/ 248 h 248"/>
                  <a:gd name="T74" fmla="*/ 1834 w 2750"/>
                  <a:gd name="T75" fmla="*/ 248 h 248"/>
                  <a:gd name="T76" fmla="*/ 1871 w 2750"/>
                  <a:gd name="T77" fmla="*/ 243 h 248"/>
                  <a:gd name="T78" fmla="*/ 1909 w 2750"/>
                  <a:gd name="T79" fmla="*/ 243 h 248"/>
                  <a:gd name="T80" fmla="*/ 1946 w 2750"/>
                  <a:gd name="T81" fmla="*/ 243 h 248"/>
                  <a:gd name="T82" fmla="*/ 1983 w 2750"/>
                  <a:gd name="T83" fmla="*/ 248 h 248"/>
                  <a:gd name="T84" fmla="*/ 2021 w 2750"/>
                  <a:gd name="T85" fmla="*/ 243 h 248"/>
                  <a:gd name="T86" fmla="*/ 2058 w 2750"/>
                  <a:gd name="T87" fmla="*/ 243 h 248"/>
                  <a:gd name="T88" fmla="*/ 2096 w 2750"/>
                  <a:gd name="T89" fmla="*/ 248 h 248"/>
                  <a:gd name="T90" fmla="*/ 2133 w 2750"/>
                  <a:gd name="T91" fmla="*/ 243 h 248"/>
                  <a:gd name="T92" fmla="*/ 2170 w 2750"/>
                  <a:gd name="T93" fmla="*/ 248 h 248"/>
                  <a:gd name="T94" fmla="*/ 2208 w 2750"/>
                  <a:gd name="T95" fmla="*/ 243 h 248"/>
                  <a:gd name="T96" fmla="*/ 2245 w 2750"/>
                  <a:gd name="T97" fmla="*/ 248 h 248"/>
                  <a:gd name="T98" fmla="*/ 2283 w 2750"/>
                  <a:gd name="T99" fmla="*/ 238 h 248"/>
                  <a:gd name="T100" fmla="*/ 2320 w 2750"/>
                  <a:gd name="T101" fmla="*/ 248 h 248"/>
                  <a:gd name="T102" fmla="*/ 2358 w 2750"/>
                  <a:gd name="T103" fmla="*/ 248 h 248"/>
                  <a:gd name="T104" fmla="*/ 2395 w 2750"/>
                  <a:gd name="T105" fmla="*/ 248 h 248"/>
                  <a:gd name="T106" fmla="*/ 2432 w 2750"/>
                  <a:gd name="T107" fmla="*/ 248 h 248"/>
                  <a:gd name="T108" fmla="*/ 2470 w 2750"/>
                  <a:gd name="T109" fmla="*/ 229 h 248"/>
                  <a:gd name="T110" fmla="*/ 2507 w 2750"/>
                  <a:gd name="T111" fmla="*/ 220 h 248"/>
                  <a:gd name="T112" fmla="*/ 2545 w 2750"/>
                  <a:gd name="T113" fmla="*/ 248 h 248"/>
                  <a:gd name="T114" fmla="*/ 2582 w 2750"/>
                  <a:gd name="T115" fmla="*/ 248 h 248"/>
                  <a:gd name="T116" fmla="*/ 2619 w 2750"/>
                  <a:gd name="T117" fmla="*/ 248 h 248"/>
                  <a:gd name="T118" fmla="*/ 2657 w 2750"/>
                  <a:gd name="T119" fmla="*/ 248 h 248"/>
                  <a:gd name="T120" fmla="*/ 2694 w 2750"/>
                  <a:gd name="T121" fmla="*/ 154 h 248"/>
                  <a:gd name="T122" fmla="*/ 2732 w 2750"/>
                  <a:gd name="T123" fmla="*/ 23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0" h="248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48"/>
                    </a:lnTo>
                    <a:lnTo>
                      <a:pt x="10" y="248"/>
                    </a:lnTo>
                    <a:lnTo>
                      <a:pt x="14" y="248"/>
                    </a:lnTo>
                    <a:lnTo>
                      <a:pt x="19" y="248"/>
                    </a:lnTo>
                    <a:lnTo>
                      <a:pt x="24" y="248"/>
                    </a:lnTo>
                    <a:lnTo>
                      <a:pt x="28" y="248"/>
                    </a:lnTo>
                    <a:lnTo>
                      <a:pt x="33" y="243"/>
                    </a:lnTo>
                    <a:lnTo>
                      <a:pt x="33" y="248"/>
                    </a:lnTo>
                    <a:lnTo>
                      <a:pt x="38" y="243"/>
                    </a:lnTo>
                    <a:lnTo>
                      <a:pt x="38" y="248"/>
                    </a:lnTo>
                    <a:lnTo>
                      <a:pt x="42" y="248"/>
                    </a:lnTo>
                    <a:lnTo>
                      <a:pt x="47" y="248"/>
                    </a:lnTo>
                    <a:lnTo>
                      <a:pt x="52" y="248"/>
                    </a:lnTo>
                    <a:lnTo>
                      <a:pt x="56" y="248"/>
                    </a:lnTo>
                    <a:lnTo>
                      <a:pt x="61" y="248"/>
                    </a:lnTo>
                    <a:lnTo>
                      <a:pt x="66" y="248"/>
                    </a:lnTo>
                    <a:lnTo>
                      <a:pt x="70" y="248"/>
                    </a:lnTo>
                    <a:lnTo>
                      <a:pt x="75" y="248"/>
                    </a:lnTo>
                    <a:lnTo>
                      <a:pt x="80" y="248"/>
                    </a:lnTo>
                    <a:lnTo>
                      <a:pt x="85" y="248"/>
                    </a:lnTo>
                    <a:lnTo>
                      <a:pt x="89" y="248"/>
                    </a:lnTo>
                    <a:lnTo>
                      <a:pt x="94" y="248"/>
                    </a:lnTo>
                    <a:lnTo>
                      <a:pt x="99" y="248"/>
                    </a:lnTo>
                    <a:lnTo>
                      <a:pt x="103" y="243"/>
                    </a:lnTo>
                    <a:lnTo>
                      <a:pt x="103" y="248"/>
                    </a:lnTo>
                    <a:lnTo>
                      <a:pt x="108" y="248"/>
                    </a:lnTo>
                    <a:lnTo>
                      <a:pt x="113" y="248"/>
                    </a:lnTo>
                    <a:lnTo>
                      <a:pt x="117" y="248"/>
                    </a:lnTo>
                    <a:lnTo>
                      <a:pt x="122" y="248"/>
                    </a:lnTo>
                    <a:lnTo>
                      <a:pt x="127" y="248"/>
                    </a:lnTo>
                    <a:lnTo>
                      <a:pt x="131" y="248"/>
                    </a:lnTo>
                    <a:lnTo>
                      <a:pt x="136" y="248"/>
                    </a:lnTo>
                    <a:lnTo>
                      <a:pt x="141" y="248"/>
                    </a:lnTo>
                    <a:lnTo>
                      <a:pt x="145" y="248"/>
                    </a:lnTo>
                    <a:lnTo>
                      <a:pt x="150" y="248"/>
                    </a:lnTo>
                    <a:lnTo>
                      <a:pt x="155" y="248"/>
                    </a:lnTo>
                    <a:lnTo>
                      <a:pt x="159" y="248"/>
                    </a:lnTo>
                    <a:lnTo>
                      <a:pt x="164" y="248"/>
                    </a:lnTo>
                    <a:lnTo>
                      <a:pt x="169" y="248"/>
                    </a:lnTo>
                    <a:lnTo>
                      <a:pt x="173" y="248"/>
                    </a:lnTo>
                    <a:lnTo>
                      <a:pt x="178" y="248"/>
                    </a:lnTo>
                    <a:lnTo>
                      <a:pt x="183" y="248"/>
                    </a:lnTo>
                    <a:lnTo>
                      <a:pt x="187" y="248"/>
                    </a:lnTo>
                    <a:lnTo>
                      <a:pt x="192" y="248"/>
                    </a:lnTo>
                    <a:lnTo>
                      <a:pt x="197" y="248"/>
                    </a:lnTo>
                    <a:lnTo>
                      <a:pt x="201" y="248"/>
                    </a:lnTo>
                    <a:lnTo>
                      <a:pt x="206" y="248"/>
                    </a:lnTo>
                    <a:lnTo>
                      <a:pt x="211" y="248"/>
                    </a:lnTo>
                    <a:lnTo>
                      <a:pt x="215" y="248"/>
                    </a:lnTo>
                    <a:lnTo>
                      <a:pt x="220" y="243"/>
                    </a:lnTo>
                    <a:lnTo>
                      <a:pt x="220" y="248"/>
                    </a:lnTo>
                    <a:lnTo>
                      <a:pt x="225" y="248"/>
                    </a:lnTo>
                    <a:lnTo>
                      <a:pt x="230" y="248"/>
                    </a:lnTo>
                    <a:lnTo>
                      <a:pt x="234" y="248"/>
                    </a:lnTo>
                    <a:lnTo>
                      <a:pt x="239" y="248"/>
                    </a:lnTo>
                    <a:lnTo>
                      <a:pt x="244" y="248"/>
                    </a:lnTo>
                    <a:lnTo>
                      <a:pt x="248" y="248"/>
                    </a:lnTo>
                    <a:lnTo>
                      <a:pt x="253" y="248"/>
                    </a:lnTo>
                    <a:lnTo>
                      <a:pt x="258" y="248"/>
                    </a:lnTo>
                    <a:lnTo>
                      <a:pt x="262" y="248"/>
                    </a:lnTo>
                    <a:lnTo>
                      <a:pt x="267" y="248"/>
                    </a:lnTo>
                    <a:lnTo>
                      <a:pt x="272" y="248"/>
                    </a:lnTo>
                    <a:lnTo>
                      <a:pt x="276" y="248"/>
                    </a:lnTo>
                    <a:lnTo>
                      <a:pt x="281" y="248"/>
                    </a:lnTo>
                    <a:lnTo>
                      <a:pt x="286" y="248"/>
                    </a:lnTo>
                    <a:lnTo>
                      <a:pt x="290" y="248"/>
                    </a:lnTo>
                    <a:lnTo>
                      <a:pt x="295" y="248"/>
                    </a:lnTo>
                    <a:lnTo>
                      <a:pt x="300" y="248"/>
                    </a:lnTo>
                    <a:lnTo>
                      <a:pt x="304" y="248"/>
                    </a:lnTo>
                    <a:lnTo>
                      <a:pt x="309" y="248"/>
                    </a:lnTo>
                    <a:lnTo>
                      <a:pt x="314" y="248"/>
                    </a:lnTo>
                    <a:lnTo>
                      <a:pt x="318" y="248"/>
                    </a:lnTo>
                    <a:lnTo>
                      <a:pt x="323" y="248"/>
                    </a:lnTo>
                    <a:lnTo>
                      <a:pt x="328" y="248"/>
                    </a:lnTo>
                    <a:lnTo>
                      <a:pt x="332" y="248"/>
                    </a:lnTo>
                    <a:lnTo>
                      <a:pt x="337" y="248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1" y="248"/>
                    </a:lnTo>
                    <a:lnTo>
                      <a:pt x="356" y="248"/>
                    </a:lnTo>
                    <a:lnTo>
                      <a:pt x="360" y="248"/>
                    </a:lnTo>
                    <a:lnTo>
                      <a:pt x="365" y="248"/>
                    </a:lnTo>
                    <a:lnTo>
                      <a:pt x="370" y="248"/>
                    </a:lnTo>
                    <a:lnTo>
                      <a:pt x="374" y="248"/>
                    </a:lnTo>
                    <a:lnTo>
                      <a:pt x="379" y="248"/>
                    </a:lnTo>
                    <a:lnTo>
                      <a:pt x="384" y="248"/>
                    </a:lnTo>
                    <a:lnTo>
                      <a:pt x="389" y="248"/>
                    </a:lnTo>
                    <a:lnTo>
                      <a:pt x="393" y="248"/>
                    </a:lnTo>
                    <a:lnTo>
                      <a:pt x="398" y="248"/>
                    </a:lnTo>
                    <a:lnTo>
                      <a:pt x="403" y="248"/>
                    </a:lnTo>
                    <a:lnTo>
                      <a:pt x="407" y="248"/>
                    </a:lnTo>
                    <a:lnTo>
                      <a:pt x="412" y="248"/>
                    </a:lnTo>
                    <a:lnTo>
                      <a:pt x="417" y="248"/>
                    </a:lnTo>
                    <a:lnTo>
                      <a:pt x="421" y="248"/>
                    </a:lnTo>
                    <a:lnTo>
                      <a:pt x="426" y="248"/>
                    </a:lnTo>
                    <a:lnTo>
                      <a:pt x="431" y="248"/>
                    </a:lnTo>
                    <a:lnTo>
                      <a:pt x="435" y="248"/>
                    </a:lnTo>
                    <a:lnTo>
                      <a:pt x="440" y="248"/>
                    </a:lnTo>
                    <a:lnTo>
                      <a:pt x="445" y="248"/>
                    </a:lnTo>
                    <a:lnTo>
                      <a:pt x="449" y="248"/>
                    </a:lnTo>
                    <a:lnTo>
                      <a:pt x="454" y="248"/>
                    </a:lnTo>
                    <a:lnTo>
                      <a:pt x="459" y="248"/>
                    </a:lnTo>
                    <a:lnTo>
                      <a:pt x="463" y="248"/>
                    </a:lnTo>
                    <a:lnTo>
                      <a:pt x="468" y="248"/>
                    </a:lnTo>
                    <a:lnTo>
                      <a:pt x="473" y="248"/>
                    </a:lnTo>
                    <a:lnTo>
                      <a:pt x="477" y="248"/>
                    </a:lnTo>
                    <a:lnTo>
                      <a:pt x="482" y="248"/>
                    </a:lnTo>
                    <a:lnTo>
                      <a:pt x="487" y="248"/>
                    </a:lnTo>
                    <a:lnTo>
                      <a:pt x="491" y="248"/>
                    </a:lnTo>
                    <a:lnTo>
                      <a:pt x="496" y="248"/>
                    </a:lnTo>
                    <a:lnTo>
                      <a:pt x="501" y="248"/>
                    </a:lnTo>
                    <a:lnTo>
                      <a:pt x="505" y="248"/>
                    </a:lnTo>
                    <a:lnTo>
                      <a:pt x="510" y="243"/>
                    </a:lnTo>
                    <a:lnTo>
                      <a:pt x="510" y="248"/>
                    </a:lnTo>
                    <a:lnTo>
                      <a:pt x="515" y="248"/>
                    </a:lnTo>
                    <a:lnTo>
                      <a:pt x="519" y="248"/>
                    </a:lnTo>
                    <a:lnTo>
                      <a:pt x="524" y="248"/>
                    </a:lnTo>
                    <a:lnTo>
                      <a:pt x="529" y="248"/>
                    </a:lnTo>
                    <a:lnTo>
                      <a:pt x="534" y="248"/>
                    </a:lnTo>
                    <a:lnTo>
                      <a:pt x="538" y="248"/>
                    </a:lnTo>
                    <a:lnTo>
                      <a:pt x="543" y="248"/>
                    </a:lnTo>
                    <a:lnTo>
                      <a:pt x="548" y="248"/>
                    </a:lnTo>
                    <a:lnTo>
                      <a:pt x="552" y="248"/>
                    </a:lnTo>
                    <a:lnTo>
                      <a:pt x="557" y="248"/>
                    </a:lnTo>
                    <a:lnTo>
                      <a:pt x="562" y="248"/>
                    </a:lnTo>
                    <a:lnTo>
                      <a:pt x="566" y="248"/>
                    </a:lnTo>
                    <a:lnTo>
                      <a:pt x="571" y="248"/>
                    </a:lnTo>
                    <a:lnTo>
                      <a:pt x="576" y="248"/>
                    </a:lnTo>
                    <a:lnTo>
                      <a:pt x="580" y="248"/>
                    </a:lnTo>
                    <a:lnTo>
                      <a:pt x="585" y="248"/>
                    </a:lnTo>
                    <a:lnTo>
                      <a:pt x="590" y="248"/>
                    </a:lnTo>
                    <a:lnTo>
                      <a:pt x="594" y="248"/>
                    </a:lnTo>
                    <a:lnTo>
                      <a:pt x="599" y="248"/>
                    </a:lnTo>
                    <a:lnTo>
                      <a:pt x="604" y="248"/>
                    </a:lnTo>
                    <a:lnTo>
                      <a:pt x="608" y="248"/>
                    </a:lnTo>
                    <a:lnTo>
                      <a:pt x="613" y="248"/>
                    </a:lnTo>
                    <a:lnTo>
                      <a:pt x="618" y="248"/>
                    </a:lnTo>
                    <a:lnTo>
                      <a:pt x="622" y="248"/>
                    </a:lnTo>
                    <a:lnTo>
                      <a:pt x="627" y="248"/>
                    </a:lnTo>
                    <a:lnTo>
                      <a:pt x="632" y="248"/>
                    </a:lnTo>
                    <a:lnTo>
                      <a:pt x="636" y="248"/>
                    </a:lnTo>
                    <a:lnTo>
                      <a:pt x="641" y="248"/>
                    </a:lnTo>
                    <a:lnTo>
                      <a:pt x="646" y="248"/>
                    </a:lnTo>
                    <a:lnTo>
                      <a:pt x="650" y="248"/>
                    </a:lnTo>
                    <a:lnTo>
                      <a:pt x="655" y="248"/>
                    </a:lnTo>
                    <a:lnTo>
                      <a:pt x="660" y="248"/>
                    </a:lnTo>
                    <a:lnTo>
                      <a:pt x="664" y="248"/>
                    </a:lnTo>
                    <a:lnTo>
                      <a:pt x="669" y="248"/>
                    </a:lnTo>
                    <a:lnTo>
                      <a:pt x="674" y="248"/>
                    </a:lnTo>
                    <a:lnTo>
                      <a:pt x="678" y="248"/>
                    </a:lnTo>
                    <a:lnTo>
                      <a:pt x="683" y="248"/>
                    </a:lnTo>
                    <a:lnTo>
                      <a:pt x="688" y="248"/>
                    </a:lnTo>
                    <a:lnTo>
                      <a:pt x="693" y="248"/>
                    </a:lnTo>
                    <a:lnTo>
                      <a:pt x="697" y="248"/>
                    </a:lnTo>
                    <a:lnTo>
                      <a:pt x="702" y="248"/>
                    </a:lnTo>
                    <a:lnTo>
                      <a:pt x="707" y="248"/>
                    </a:lnTo>
                    <a:lnTo>
                      <a:pt x="711" y="248"/>
                    </a:lnTo>
                    <a:lnTo>
                      <a:pt x="716" y="248"/>
                    </a:lnTo>
                    <a:lnTo>
                      <a:pt x="721" y="248"/>
                    </a:lnTo>
                    <a:lnTo>
                      <a:pt x="725" y="248"/>
                    </a:lnTo>
                    <a:lnTo>
                      <a:pt x="730" y="248"/>
                    </a:lnTo>
                    <a:lnTo>
                      <a:pt x="735" y="248"/>
                    </a:lnTo>
                    <a:lnTo>
                      <a:pt x="739" y="248"/>
                    </a:lnTo>
                    <a:lnTo>
                      <a:pt x="744" y="248"/>
                    </a:lnTo>
                    <a:lnTo>
                      <a:pt x="749" y="248"/>
                    </a:lnTo>
                    <a:lnTo>
                      <a:pt x="753" y="248"/>
                    </a:lnTo>
                    <a:lnTo>
                      <a:pt x="758" y="248"/>
                    </a:lnTo>
                    <a:lnTo>
                      <a:pt x="763" y="248"/>
                    </a:lnTo>
                    <a:lnTo>
                      <a:pt x="767" y="248"/>
                    </a:lnTo>
                    <a:lnTo>
                      <a:pt x="772" y="248"/>
                    </a:lnTo>
                    <a:lnTo>
                      <a:pt x="777" y="248"/>
                    </a:lnTo>
                    <a:lnTo>
                      <a:pt x="781" y="248"/>
                    </a:lnTo>
                    <a:lnTo>
                      <a:pt x="786" y="248"/>
                    </a:lnTo>
                    <a:lnTo>
                      <a:pt x="791" y="248"/>
                    </a:lnTo>
                    <a:lnTo>
                      <a:pt x="795" y="248"/>
                    </a:lnTo>
                    <a:lnTo>
                      <a:pt x="800" y="248"/>
                    </a:lnTo>
                    <a:lnTo>
                      <a:pt x="805" y="248"/>
                    </a:lnTo>
                    <a:lnTo>
                      <a:pt x="809" y="248"/>
                    </a:lnTo>
                    <a:lnTo>
                      <a:pt x="814" y="248"/>
                    </a:lnTo>
                    <a:lnTo>
                      <a:pt x="819" y="248"/>
                    </a:lnTo>
                    <a:lnTo>
                      <a:pt x="823" y="248"/>
                    </a:lnTo>
                    <a:lnTo>
                      <a:pt x="828" y="248"/>
                    </a:lnTo>
                    <a:lnTo>
                      <a:pt x="833" y="248"/>
                    </a:lnTo>
                    <a:lnTo>
                      <a:pt x="838" y="248"/>
                    </a:lnTo>
                    <a:lnTo>
                      <a:pt x="842" y="248"/>
                    </a:lnTo>
                    <a:lnTo>
                      <a:pt x="847" y="248"/>
                    </a:lnTo>
                    <a:lnTo>
                      <a:pt x="852" y="248"/>
                    </a:lnTo>
                    <a:lnTo>
                      <a:pt x="856" y="248"/>
                    </a:lnTo>
                    <a:lnTo>
                      <a:pt x="861" y="248"/>
                    </a:lnTo>
                    <a:lnTo>
                      <a:pt x="861" y="243"/>
                    </a:lnTo>
                    <a:lnTo>
                      <a:pt x="866" y="248"/>
                    </a:lnTo>
                    <a:lnTo>
                      <a:pt x="866" y="243"/>
                    </a:lnTo>
                    <a:lnTo>
                      <a:pt x="870" y="243"/>
                    </a:lnTo>
                    <a:lnTo>
                      <a:pt x="870" y="248"/>
                    </a:lnTo>
                    <a:lnTo>
                      <a:pt x="875" y="243"/>
                    </a:lnTo>
                    <a:lnTo>
                      <a:pt x="875" y="248"/>
                    </a:lnTo>
                    <a:lnTo>
                      <a:pt x="880" y="248"/>
                    </a:lnTo>
                    <a:lnTo>
                      <a:pt x="880" y="243"/>
                    </a:lnTo>
                    <a:lnTo>
                      <a:pt x="884" y="248"/>
                    </a:lnTo>
                    <a:lnTo>
                      <a:pt x="884" y="243"/>
                    </a:lnTo>
                    <a:lnTo>
                      <a:pt x="889" y="243"/>
                    </a:lnTo>
                    <a:lnTo>
                      <a:pt x="889" y="248"/>
                    </a:lnTo>
                    <a:lnTo>
                      <a:pt x="894" y="243"/>
                    </a:lnTo>
                    <a:lnTo>
                      <a:pt x="894" y="248"/>
                    </a:lnTo>
                    <a:lnTo>
                      <a:pt x="898" y="248"/>
                    </a:lnTo>
                    <a:lnTo>
                      <a:pt x="898" y="243"/>
                    </a:lnTo>
                    <a:lnTo>
                      <a:pt x="903" y="243"/>
                    </a:lnTo>
                    <a:lnTo>
                      <a:pt x="903" y="248"/>
                    </a:lnTo>
                    <a:lnTo>
                      <a:pt x="908" y="248"/>
                    </a:lnTo>
                    <a:lnTo>
                      <a:pt x="908" y="243"/>
                    </a:lnTo>
                    <a:lnTo>
                      <a:pt x="912" y="243"/>
                    </a:lnTo>
                    <a:lnTo>
                      <a:pt x="912" y="248"/>
                    </a:lnTo>
                    <a:lnTo>
                      <a:pt x="917" y="248"/>
                    </a:lnTo>
                    <a:lnTo>
                      <a:pt x="917" y="243"/>
                    </a:lnTo>
                    <a:lnTo>
                      <a:pt x="922" y="248"/>
                    </a:lnTo>
                    <a:lnTo>
                      <a:pt x="922" y="243"/>
                    </a:lnTo>
                    <a:lnTo>
                      <a:pt x="926" y="243"/>
                    </a:lnTo>
                    <a:lnTo>
                      <a:pt x="926" y="248"/>
                    </a:lnTo>
                    <a:lnTo>
                      <a:pt x="931" y="243"/>
                    </a:lnTo>
                    <a:lnTo>
                      <a:pt x="931" y="248"/>
                    </a:lnTo>
                    <a:lnTo>
                      <a:pt x="936" y="248"/>
                    </a:lnTo>
                    <a:lnTo>
                      <a:pt x="936" y="243"/>
                    </a:lnTo>
                    <a:lnTo>
                      <a:pt x="940" y="243"/>
                    </a:lnTo>
                    <a:lnTo>
                      <a:pt x="940" y="248"/>
                    </a:lnTo>
                    <a:lnTo>
                      <a:pt x="945" y="248"/>
                    </a:lnTo>
                    <a:lnTo>
                      <a:pt x="945" y="243"/>
                    </a:lnTo>
                    <a:lnTo>
                      <a:pt x="950" y="243"/>
                    </a:lnTo>
                    <a:lnTo>
                      <a:pt x="950" y="248"/>
                    </a:lnTo>
                    <a:lnTo>
                      <a:pt x="954" y="248"/>
                    </a:lnTo>
                    <a:lnTo>
                      <a:pt x="954" y="243"/>
                    </a:lnTo>
                    <a:lnTo>
                      <a:pt x="959" y="243"/>
                    </a:lnTo>
                    <a:lnTo>
                      <a:pt x="959" y="248"/>
                    </a:lnTo>
                    <a:lnTo>
                      <a:pt x="964" y="243"/>
                    </a:lnTo>
                    <a:lnTo>
                      <a:pt x="964" y="248"/>
                    </a:lnTo>
                    <a:lnTo>
                      <a:pt x="968" y="243"/>
                    </a:lnTo>
                    <a:lnTo>
                      <a:pt x="968" y="248"/>
                    </a:lnTo>
                    <a:lnTo>
                      <a:pt x="973" y="248"/>
                    </a:lnTo>
                    <a:lnTo>
                      <a:pt x="973" y="243"/>
                    </a:lnTo>
                    <a:lnTo>
                      <a:pt x="978" y="248"/>
                    </a:lnTo>
                    <a:lnTo>
                      <a:pt x="978" y="243"/>
                    </a:lnTo>
                    <a:lnTo>
                      <a:pt x="983" y="248"/>
                    </a:lnTo>
                    <a:lnTo>
                      <a:pt x="983" y="243"/>
                    </a:lnTo>
                    <a:lnTo>
                      <a:pt x="987" y="243"/>
                    </a:lnTo>
                    <a:lnTo>
                      <a:pt x="987" y="248"/>
                    </a:lnTo>
                    <a:lnTo>
                      <a:pt x="992" y="248"/>
                    </a:lnTo>
                    <a:lnTo>
                      <a:pt x="992" y="243"/>
                    </a:lnTo>
                    <a:lnTo>
                      <a:pt x="997" y="243"/>
                    </a:lnTo>
                    <a:lnTo>
                      <a:pt x="997" y="248"/>
                    </a:lnTo>
                    <a:lnTo>
                      <a:pt x="1001" y="243"/>
                    </a:lnTo>
                    <a:lnTo>
                      <a:pt x="1001" y="248"/>
                    </a:lnTo>
                    <a:lnTo>
                      <a:pt x="1006" y="243"/>
                    </a:lnTo>
                    <a:lnTo>
                      <a:pt x="1006" y="248"/>
                    </a:lnTo>
                    <a:lnTo>
                      <a:pt x="1011" y="248"/>
                    </a:lnTo>
                    <a:lnTo>
                      <a:pt x="1011" y="243"/>
                    </a:lnTo>
                    <a:lnTo>
                      <a:pt x="1015" y="243"/>
                    </a:lnTo>
                    <a:lnTo>
                      <a:pt x="1015" y="248"/>
                    </a:lnTo>
                    <a:lnTo>
                      <a:pt x="1020" y="243"/>
                    </a:lnTo>
                    <a:lnTo>
                      <a:pt x="1020" y="248"/>
                    </a:lnTo>
                    <a:lnTo>
                      <a:pt x="1025" y="243"/>
                    </a:lnTo>
                    <a:lnTo>
                      <a:pt x="1025" y="248"/>
                    </a:lnTo>
                    <a:lnTo>
                      <a:pt x="1029" y="248"/>
                    </a:lnTo>
                    <a:lnTo>
                      <a:pt x="1029" y="243"/>
                    </a:lnTo>
                    <a:lnTo>
                      <a:pt x="1034" y="243"/>
                    </a:lnTo>
                    <a:lnTo>
                      <a:pt x="1034" y="248"/>
                    </a:lnTo>
                    <a:lnTo>
                      <a:pt x="1039" y="243"/>
                    </a:lnTo>
                    <a:lnTo>
                      <a:pt x="1039" y="248"/>
                    </a:lnTo>
                    <a:lnTo>
                      <a:pt x="1043" y="243"/>
                    </a:lnTo>
                    <a:lnTo>
                      <a:pt x="1043" y="248"/>
                    </a:lnTo>
                    <a:lnTo>
                      <a:pt x="1048" y="248"/>
                    </a:lnTo>
                    <a:lnTo>
                      <a:pt x="1048" y="243"/>
                    </a:lnTo>
                    <a:lnTo>
                      <a:pt x="1053" y="243"/>
                    </a:lnTo>
                    <a:lnTo>
                      <a:pt x="1053" y="248"/>
                    </a:lnTo>
                    <a:lnTo>
                      <a:pt x="1057" y="243"/>
                    </a:lnTo>
                    <a:lnTo>
                      <a:pt x="1057" y="248"/>
                    </a:lnTo>
                    <a:lnTo>
                      <a:pt x="1062" y="243"/>
                    </a:lnTo>
                    <a:lnTo>
                      <a:pt x="1062" y="248"/>
                    </a:lnTo>
                    <a:lnTo>
                      <a:pt x="1067" y="248"/>
                    </a:lnTo>
                    <a:lnTo>
                      <a:pt x="1067" y="243"/>
                    </a:lnTo>
                    <a:lnTo>
                      <a:pt x="1071" y="248"/>
                    </a:lnTo>
                    <a:lnTo>
                      <a:pt x="1071" y="243"/>
                    </a:lnTo>
                    <a:lnTo>
                      <a:pt x="1076" y="243"/>
                    </a:lnTo>
                    <a:lnTo>
                      <a:pt x="1076" y="248"/>
                    </a:lnTo>
                    <a:lnTo>
                      <a:pt x="1081" y="248"/>
                    </a:lnTo>
                    <a:lnTo>
                      <a:pt x="1081" y="243"/>
                    </a:lnTo>
                    <a:lnTo>
                      <a:pt x="1085" y="243"/>
                    </a:lnTo>
                    <a:lnTo>
                      <a:pt x="1085" y="248"/>
                    </a:lnTo>
                    <a:lnTo>
                      <a:pt x="1090" y="248"/>
                    </a:lnTo>
                    <a:lnTo>
                      <a:pt x="1090" y="243"/>
                    </a:lnTo>
                    <a:lnTo>
                      <a:pt x="1095" y="243"/>
                    </a:lnTo>
                    <a:lnTo>
                      <a:pt x="1095" y="248"/>
                    </a:lnTo>
                    <a:lnTo>
                      <a:pt x="1099" y="243"/>
                    </a:lnTo>
                    <a:lnTo>
                      <a:pt x="1099" y="248"/>
                    </a:lnTo>
                    <a:lnTo>
                      <a:pt x="1104" y="248"/>
                    </a:lnTo>
                    <a:lnTo>
                      <a:pt x="1104" y="243"/>
                    </a:lnTo>
                    <a:lnTo>
                      <a:pt x="1109" y="243"/>
                    </a:lnTo>
                    <a:lnTo>
                      <a:pt x="1109" y="248"/>
                    </a:lnTo>
                    <a:lnTo>
                      <a:pt x="1113" y="243"/>
                    </a:lnTo>
                    <a:lnTo>
                      <a:pt x="1113" y="248"/>
                    </a:lnTo>
                    <a:lnTo>
                      <a:pt x="1118" y="243"/>
                    </a:lnTo>
                    <a:lnTo>
                      <a:pt x="1118" y="248"/>
                    </a:lnTo>
                    <a:lnTo>
                      <a:pt x="1123" y="248"/>
                    </a:lnTo>
                    <a:lnTo>
                      <a:pt x="1123" y="243"/>
                    </a:lnTo>
                    <a:lnTo>
                      <a:pt x="1127" y="243"/>
                    </a:lnTo>
                    <a:lnTo>
                      <a:pt x="1127" y="248"/>
                    </a:lnTo>
                    <a:lnTo>
                      <a:pt x="1132" y="243"/>
                    </a:lnTo>
                    <a:lnTo>
                      <a:pt x="1132" y="248"/>
                    </a:lnTo>
                    <a:lnTo>
                      <a:pt x="1137" y="243"/>
                    </a:lnTo>
                    <a:lnTo>
                      <a:pt x="1137" y="248"/>
                    </a:lnTo>
                    <a:lnTo>
                      <a:pt x="1142" y="248"/>
                    </a:lnTo>
                    <a:lnTo>
                      <a:pt x="1142" y="243"/>
                    </a:lnTo>
                    <a:lnTo>
                      <a:pt x="1146" y="243"/>
                    </a:lnTo>
                    <a:lnTo>
                      <a:pt x="1146" y="248"/>
                    </a:lnTo>
                    <a:lnTo>
                      <a:pt x="1151" y="243"/>
                    </a:lnTo>
                    <a:lnTo>
                      <a:pt x="1151" y="248"/>
                    </a:lnTo>
                    <a:lnTo>
                      <a:pt x="1156" y="243"/>
                    </a:lnTo>
                    <a:lnTo>
                      <a:pt x="1156" y="248"/>
                    </a:lnTo>
                    <a:lnTo>
                      <a:pt x="1160" y="248"/>
                    </a:lnTo>
                    <a:lnTo>
                      <a:pt x="1160" y="243"/>
                    </a:lnTo>
                    <a:lnTo>
                      <a:pt x="1165" y="243"/>
                    </a:lnTo>
                    <a:lnTo>
                      <a:pt x="1165" y="248"/>
                    </a:lnTo>
                    <a:lnTo>
                      <a:pt x="1170" y="248"/>
                    </a:lnTo>
                    <a:lnTo>
                      <a:pt x="1170" y="243"/>
                    </a:lnTo>
                    <a:lnTo>
                      <a:pt x="1174" y="243"/>
                    </a:lnTo>
                    <a:lnTo>
                      <a:pt x="1174" y="248"/>
                    </a:lnTo>
                    <a:lnTo>
                      <a:pt x="1179" y="248"/>
                    </a:lnTo>
                    <a:lnTo>
                      <a:pt x="1179" y="243"/>
                    </a:lnTo>
                    <a:lnTo>
                      <a:pt x="1184" y="243"/>
                    </a:lnTo>
                    <a:lnTo>
                      <a:pt x="1184" y="248"/>
                    </a:lnTo>
                    <a:lnTo>
                      <a:pt x="1188" y="243"/>
                    </a:lnTo>
                    <a:lnTo>
                      <a:pt x="1188" y="248"/>
                    </a:lnTo>
                    <a:lnTo>
                      <a:pt x="1193" y="243"/>
                    </a:lnTo>
                    <a:lnTo>
                      <a:pt x="1193" y="248"/>
                    </a:lnTo>
                    <a:lnTo>
                      <a:pt x="1198" y="248"/>
                    </a:lnTo>
                    <a:lnTo>
                      <a:pt x="1198" y="243"/>
                    </a:lnTo>
                    <a:lnTo>
                      <a:pt x="1202" y="243"/>
                    </a:lnTo>
                    <a:lnTo>
                      <a:pt x="1202" y="248"/>
                    </a:lnTo>
                    <a:lnTo>
                      <a:pt x="1207" y="248"/>
                    </a:lnTo>
                    <a:lnTo>
                      <a:pt x="1207" y="243"/>
                    </a:lnTo>
                    <a:lnTo>
                      <a:pt x="1212" y="243"/>
                    </a:lnTo>
                    <a:lnTo>
                      <a:pt x="1212" y="248"/>
                    </a:lnTo>
                    <a:lnTo>
                      <a:pt x="1216" y="248"/>
                    </a:lnTo>
                    <a:lnTo>
                      <a:pt x="1216" y="243"/>
                    </a:lnTo>
                    <a:lnTo>
                      <a:pt x="1221" y="248"/>
                    </a:lnTo>
                    <a:lnTo>
                      <a:pt x="1221" y="243"/>
                    </a:lnTo>
                    <a:lnTo>
                      <a:pt x="1226" y="248"/>
                    </a:lnTo>
                    <a:lnTo>
                      <a:pt x="1226" y="243"/>
                    </a:lnTo>
                    <a:lnTo>
                      <a:pt x="1230" y="243"/>
                    </a:lnTo>
                    <a:lnTo>
                      <a:pt x="1230" y="248"/>
                    </a:lnTo>
                    <a:lnTo>
                      <a:pt x="1235" y="243"/>
                    </a:lnTo>
                    <a:lnTo>
                      <a:pt x="1235" y="248"/>
                    </a:lnTo>
                    <a:lnTo>
                      <a:pt x="1240" y="248"/>
                    </a:lnTo>
                    <a:lnTo>
                      <a:pt x="1240" y="243"/>
                    </a:lnTo>
                    <a:lnTo>
                      <a:pt x="1244" y="243"/>
                    </a:lnTo>
                    <a:lnTo>
                      <a:pt x="1244" y="248"/>
                    </a:lnTo>
                    <a:lnTo>
                      <a:pt x="1249" y="243"/>
                    </a:lnTo>
                    <a:lnTo>
                      <a:pt x="1249" y="248"/>
                    </a:lnTo>
                    <a:lnTo>
                      <a:pt x="1254" y="243"/>
                    </a:lnTo>
                    <a:lnTo>
                      <a:pt x="1254" y="248"/>
                    </a:lnTo>
                    <a:lnTo>
                      <a:pt x="1258" y="243"/>
                    </a:lnTo>
                    <a:lnTo>
                      <a:pt x="1258" y="248"/>
                    </a:lnTo>
                    <a:lnTo>
                      <a:pt x="1263" y="243"/>
                    </a:lnTo>
                    <a:lnTo>
                      <a:pt x="1263" y="248"/>
                    </a:lnTo>
                    <a:lnTo>
                      <a:pt x="1268" y="243"/>
                    </a:lnTo>
                    <a:lnTo>
                      <a:pt x="1268" y="248"/>
                    </a:lnTo>
                    <a:lnTo>
                      <a:pt x="1272" y="243"/>
                    </a:lnTo>
                    <a:lnTo>
                      <a:pt x="1272" y="248"/>
                    </a:lnTo>
                    <a:lnTo>
                      <a:pt x="1277" y="248"/>
                    </a:lnTo>
                    <a:lnTo>
                      <a:pt x="1277" y="243"/>
                    </a:lnTo>
                    <a:lnTo>
                      <a:pt x="1282" y="248"/>
                    </a:lnTo>
                    <a:lnTo>
                      <a:pt x="1282" y="243"/>
                    </a:lnTo>
                    <a:lnTo>
                      <a:pt x="1287" y="243"/>
                    </a:lnTo>
                    <a:lnTo>
                      <a:pt x="1287" y="248"/>
                    </a:lnTo>
                    <a:lnTo>
                      <a:pt x="1291" y="248"/>
                    </a:lnTo>
                    <a:lnTo>
                      <a:pt x="1291" y="243"/>
                    </a:lnTo>
                    <a:lnTo>
                      <a:pt x="1296" y="248"/>
                    </a:lnTo>
                    <a:lnTo>
                      <a:pt x="1296" y="243"/>
                    </a:lnTo>
                    <a:lnTo>
                      <a:pt x="1301" y="243"/>
                    </a:lnTo>
                    <a:lnTo>
                      <a:pt x="1301" y="248"/>
                    </a:lnTo>
                    <a:lnTo>
                      <a:pt x="1305" y="243"/>
                    </a:lnTo>
                    <a:lnTo>
                      <a:pt x="1305" y="248"/>
                    </a:lnTo>
                    <a:lnTo>
                      <a:pt x="1310" y="243"/>
                    </a:lnTo>
                    <a:lnTo>
                      <a:pt x="1310" y="248"/>
                    </a:lnTo>
                    <a:lnTo>
                      <a:pt x="1315" y="248"/>
                    </a:lnTo>
                    <a:lnTo>
                      <a:pt x="1315" y="243"/>
                    </a:lnTo>
                    <a:lnTo>
                      <a:pt x="1319" y="243"/>
                    </a:lnTo>
                    <a:lnTo>
                      <a:pt x="1319" y="248"/>
                    </a:lnTo>
                    <a:lnTo>
                      <a:pt x="1324" y="243"/>
                    </a:lnTo>
                    <a:lnTo>
                      <a:pt x="1324" y="248"/>
                    </a:lnTo>
                    <a:lnTo>
                      <a:pt x="1329" y="243"/>
                    </a:lnTo>
                    <a:lnTo>
                      <a:pt x="1329" y="248"/>
                    </a:lnTo>
                    <a:lnTo>
                      <a:pt x="1333" y="248"/>
                    </a:lnTo>
                    <a:lnTo>
                      <a:pt x="1333" y="243"/>
                    </a:lnTo>
                    <a:lnTo>
                      <a:pt x="1338" y="248"/>
                    </a:lnTo>
                    <a:lnTo>
                      <a:pt x="1338" y="243"/>
                    </a:lnTo>
                    <a:lnTo>
                      <a:pt x="1343" y="243"/>
                    </a:lnTo>
                    <a:lnTo>
                      <a:pt x="1343" y="248"/>
                    </a:lnTo>
                    <a:lnTo>
                      <a:pt x="1347" y="243"/>
                    </a:lnTo>
                    <a:lnTo>
                      <a:pt x="1347" y="248"/>
                    </a:lnTo>
                    <a:lnTo>
                      <a:pt x="1352" y="248"/>
                    </a:lnTo>
                    <a:lnTo>
                      <a:pt x="1352" y="243"/>
                    </a:lnTo>
                    <a:lnTo>
                      <a:pt x="1357" y="243"/>
                    </a:lnTo>
                    <a:lnTo>
                      <a:pt x="1357" y="248"/>
                    </a:lnTo>
                    <a:lnTo>
                      <a:pt x="1361" y="243"/>
                    </a:lnTo>
                    <a:lnTo>
                      <a:pt x="1361" y="248"/>
                    </a:lnTo>
                    <a:lnTo>
                      <a:pt x="1366" y="248"/>
                    </a:lnTo>
                    <a:lnTo>
                      <a:pt x="1366" y="243"/>
                    </a:lnTo>
                    <a:lnTo>
                      <a:pt x="1371" y="243"/>
                    </a:lnTo>
                    <a:lnTo>
                      <a:pt x="1371" y="248"/>
                    </a:lnTo>
                    <a:lnTo>
                      <a:pt x="1375" y="243"/>
                    </a:lnTo>
                    <a:lnTo>
                      <a:pt x="1375" y="248"/>
                    </a:lnTo>
                    <a:lnTo>
                      <a:pt x="1380" y="243"/>
                    </a:lnTo>
                    <a:lnTo>
                      <a:pt x="1380" y="248"/>
                    </a:lnTo>
                    <a:lnTo>
                      <a:pt x="1385" y="243"/>
                    </a:lnTo>
                    <a:lnTo>
                      <a:pt x="1385" y="248"/>
                    </a:lnTo>
                    <a:lnTo>
                      <a:pt x="1389" y="243"/>
                    </a:lnTo>
                    <a:lnTo>
                      <a:pt x="1389" y="248"/>
                    </a:lnTo>
                    <a:lnTo>
                      <a:pt x="1394" y="248"/>
                    </a:lnTo>
                    <a:lnTo>
                      <a:pt x="1394" y="243"/>
                    </a:lnTo>
                    <a:lnTo>
                      <a:pt x="1399" y="243"/>
                    </a:lnTo>
                    <a:lnTo>
                      <a:pt x="1399" y="248"/>
                    </a:lnTo>
                    <a:lnTo>
                      <a:pt x="1403" y="248"/>
                    </a:lnTo>
                    <a:lnTo>
                      <a:pt x="1403" y="243"/>
                    </a:lnTo>
                    <a:lnTo>
                      <a:pt x="1408" y="248"/>
                    </a:lnTo>
                    <a:lnTo>
                      <a:pt x="1408" y="243"/>
                    </a:lnTo>
                    <a:lnTo>
                      <a:pt x="1413" y="248"/>
                    </a:lnTo>
                    <a:lnTo>
                      <a:pt x="1413" y="243"/>
                    </a:lnTo>
                    <a:lnTo>
                      <a:pt x="1417" y="243"/>
                    </a:lnTo>
                    <a:lnTo>
                      <a:pt x="1417" y="248"/>
                    </a:lnTo>
                    <a:lnTo>
                      <a:pt x="1422" y="243"/>
                    </a:lnTo>
                    <a:lnTo>
                      <a:pt x="1422" y="248"/>
                    </a:lnTo>
                    <a:lnTo>
                      <a:pt x="1427" y="248"/>
                    </a:lnTo>
                    <a:lnTo>
                      <a:pt x="1427" y="243"/>
                    </a:lnTo>
                    <a:lnTo>
                      <a:pt x="1431" y="243"/>
                    </a:lnTo>
                    <a:lnTo>
                      <a:pt x="1431" y="248"/>
                    </a:lnTo>
                    <a:lnTo>
                      <a:pt x="1436" y="243"/>
                    </a:lnTo>
                    <a:lnTo>
                      <a:pt x="1436" y="248"/>
                    </a:lnTo>
                    <a:lnTo>
                      <a:pt x="1441" y="243"/>
                    </a:lnTo>
                    <a:lnTo>
                      <a:pt x="1441" y="248"/>
                    </a:lnTo>
                    <a:lnTo>
                      <a:pt x="1446" y="248"/>
                    </a:lnTo>
                    <a:lnTo>
                      <a:pt x="1446" y="243"/>
                    </a:lnTo>
                    <a:lnTo>
                      <a:pt x="1450" y="243"/>
                    </a:lnTo>
                    <a:lnTo>
                      <a:pt x="1450" y="248"/>
                    </a:lnTo>
                    <a:lnTo>
                      <a:pt x="1455" y="248"/>
                    </a:lnTo>
                    <a:lnTo>
                      <a:pt x="1455" y="243"/>
                    </a:lnTo>
                    <a:lnTo>
                      <a:pt x="1460" y="248"/>
                    </a:lnTo>
                    <a:lnTo>
                      <a:pt x="1460" y="243"/>
                    </a:lnTo>
                    <a:lnTo>
                      <a:pt x="1464" y="248"/>
                    </a:lnTo>
                    <a:lnTo>
                      <a:pt x="1464" y="243"/>
                    </a:lnTo>
                    <a:lnTo>
                      <a:pt x="1469" y="248"/>
                    </a:lnTo>
                    <a:lnTo>
                      <a:pt x="1469" y="243"/>
                    </a:lnTo>
                    <a:lnTo>
                      <a:pt x="1474" y="243"/>
                    </a:lnTo>
                    <a:lnTo>
                      <a:pt x="1474" y="248"/>
                    </a:lnTo>
                    <a:lnTo>
                      <a:pt x="1478" y="243"/>
                    </a:lnTo>
                    <a:lnTo>
                      <a:pt x="1478" y="248"/>
                    </a:lnTo>
                    <a:lnTo>
                      <a:pt x="1483" y="248"/>
                    </a:lnTo>
                    <a:lnTo>
                      <a:pt x="1483" y="243"/>
                    </a:lnTo>
                    <a:lnTo>
                      <a:pt x="1488" y="248"/>
                    </a:lnTo>
                    <a:lnTo>
                      <a:pt x="1488" y="243"/>
                    </a:lnTo>
                    <a:lnTo>
                      <a:pt x="1492" y="243"/>
                    </a:lnTo>
                    <a:lnTo>
                      <a:pt x="1492" y="248"/>
                    </a:lnTo>
                    <a:lnTo>
                      <a:pt x="1497" y="248"/>
                    </a:lnTo>
                    <a:lnTo>
                      <a:pt x="1497" y="243"/>
                    </a:lnTo>
                    <a:lnTo>
                      <a:pt x="1502" y="248"/>
                    </a:lnTo>
                    <a:lnTo>
                      <a:pt x="1502" y="243"/>
                    </a:lnTo>
                    <a:lnTo>
                      <a:pt x="1506" y="243"/>
                    </a:lnTo>
                    <a:lnTo>
                      <a:pt x="1506" y="248"/>
                    </a:lnTo>
                    <a:lnTo>
                      <a:pt x="1511" y="243"/>
                    </a:lnTo>
                    <a:lnTo>
                      <a:pt x="1511" y="248"/>
                    </a:lnTo>
                    <a:lnTo>
                      <a:pt x="1516" y="243"/>
                    </a:lnTo>
                    <a:lnTo>
                      <a:pt x="1516" y="248"/>
                    </a:lnTo>
                    <a:lnTo>
                      <a:pt x="1520" y="248"/>
                    </a:lnTo>
                    <a:lnTo>
                      <a:pt x="1520" y="243"/>
                    </a:lnTo>
                    <a:lnTo>
                      <a:pt x="1525" y="248"/>
                    </a:lnTo>
                    <a:lnTo>
                      <a:pt x="1525" y="243"/>
                    </a:lnTo>
                    <a:lnTo>
                      <a:pt x="1530" y="243"/>
                    </a:lnTo>
                    <a:lnTo>
                      <a:pt x="1530" y="248"/>
                    </a:lnTo>
                    <a:lnTo>
                      <a:pt x="1534" y="248"/>
                    </a:lnTo>
                    <a:lnTo>
                      <a:pt x="1534" y="243"/>
                    </a:lnTo>
                    <a:lnTo>
                      <a:pt x="1539" y="243"/>
                    </a:lnTo>
                    <a:lnTo>
                      <a:pt x="1539" y="248"/>
                    </a:lnTo>
                    <a:lnTo>
                      <a:pt x="1544" y="248"/>
                    </a:lnTo>
                    <a:lnTo>
                      <a:pt x="1544" y="243"/>
                    </a:lnTo>
                    <a:lnTo>
                      <a:pt x="1548" y="243"/>
                    </a:lnTo>
                    <a:lnTo>
                      <a:pt x="1548" y="248"/>
                    </a:lnTo>
                    <a:lnTo>
                      <a:pt x="1553" y="248"/>
                    </a:lnTo>
                    <a:lnTo>
                      <a:pt x="1553" y="243"/>
                    </a:lnTo>
                    <a:lnTo>
                      <a:pt x="1558" y="243"/>
                    </a:lnTo>
                    <a:lnTo>
                      <a:pt x="1558" y="248"/>
                    </a:lnTo>
                    <a:lnTo>
                      <a:pt x="1562" y="243"/>
                    </a:lnTo>
                    <a:lnTo>
                      <a:pt x="1562" y="248"/>
                    </a:lnTo>
                    <a:lnTo>
                      <a:pt x="1567" y="243"/>
                    </a:lnTo>
                    <a:lnTo>
                      <a:pt x="1567" y="248"/>
                    </a:lnTo>
                    <a:lnTo>
                      <a:pt x="1572" y="248"/>
                    </a:lnTo>
                    <a:lnTo>
                      <a:pt x="1572" y="243"/>
                    </a:lnTo>
                    <a:lnTo>
                      <a:pt x="1576" y="248"/>
                    </a:lnTo>
                    <a:lnTo>
                      <a:pt x="1576" y="243"/>
                    </a:lnTo>
                    <a:lnTo>
                      <a:pt x="1581" y="243"/>
                    </a:lnTo>
                    <a:lnTo>
                      <a:pt x="1581" y="248"/>
                    </a:lnTo>
                    <a:lnTo>
                      <a:pt x="1586" y="243"/>
                    </a:lnTo>
                    <a:lnTo>
                      <a:pt x="1586" y="248"/>
                    </a:lnTo>
                    <a:lnTo>
                      <a:pt x="1591" y="243"/>
                    </a:lnTo>
                    <a:lnTo>
                      <a:pt x="1591" y="248"/>
                    </a:lnTo>
                    <a:lnTo>
                      <a:pt x="1595" y="243"/>
                    </a:lnTo>
                    <a:lnTo>
                      <a:pt x="1595" y="248"/>
                    </a:lnTo>
                    <a:lnTo>
                      <a:pt x="1600" y="248"/>
                    </a:lnTo>
                    <a:lnTo>
                      <a:pt x="1600" y="243"/>
                    </a:lnTo>
                    <a:lnTo>
                      <a:pt x="1605" y="243"/>
                    </a:lnTo>
                    <a:lnTo>
                      <a:pt x="1605" y="248"/>
                    </a:lnTo>
                    <a:lnTo>
                      <a:pt x="1609" y="248"/>
                    </a:lnTo>
                    <a:lnTo>
                      <a:pt x="1609" y="243"/>
                    </a:lnTo>
                    <a:lnTo>
                      <a:pt x="1614" y="243"/>
                    </a:lnTo>
                    <a:lnTo>
                      <a:pt x="1614" y="248"/>
                    </a:lnTo>
                    <a:lnTo>
                      <a:pt x="1619" y="248"/>
                    </a:lnTo>
                    <a:lnTo>
                      <a:pt x="1619" y="243"/>
                    </a:lnTo>
                    <a:lnTo>
                      <a:pt x="1623" y="243"/>
                    </a:lnTo>
                    <a:lnTo>
                      <a:pt x="1623" y="248"/>
                    </a:lnTo>
                    <a:lnTo>
                      <a:pt x="1628" y="243"/>
                    </a:lnTo>
                    <a:lnTo>
                      <a:pt x="1628" y="248"/>
                    </a:lnTo>
                    <a:lnTo>
                      <a:pt x="1633" y="248"/>
                    </a:lnTo>
                    <a:lnTo>
                      <a:pt x="1633" y="243"/>
                    </a:lnTo>
                    <a:lnTo>
                      <a:pt x="1637" y="243"/>
                    </a:lnTo>
                    <a:lnTo>
                      <a:pt x="1637" y="248"/>
                    </a:lnTo>
                    <a:lnTo>
                      <a:pt x="1642" y="243"/>
                    </a:lnTo>
                    <a:lnTo>
                      <a:pt x="1642" y="248"/>
                    </a:lnTo>
                    <a:lnTo>
                      <a:pt x="1647" y="243"/>
                    </a:lnTo>
                    <a:lnTo>
                      <a:pt x="1647" y="248"/>
                    </a:lnTo>
                    <a:lnTo>
                      <a:pt x="1651" y="248"/>
                    </a:lnTo>
                    <a:lnTo>
                      <a:pt x="1651" y="243"/>
                    </a:lnTo>
                    <a:lnTo>
                      <a:pt x="1656" y="243"/>
                    </a:lnTo>
                    <a:lnTo>
                      <a:pt x="1656" y="248"/>
                    </a:lnTo>
                    <a:lnTo>
                      <a:pt x="1661" y="248"/>
                    </a:lnTo>
                    <a:lnTo>
                      <a:pt x="1661" y="243"/>
                    </a:lnTo>
                    <a:lnTo>
                      <a:pt x="1665" y="243"/>
                    </a:lnTo>
                    <a:lnTo>
                      <a:pt x="1665" y="248"/>
                    </a:lnTo>
                    <a:lnTo>
                      <a:pt x="1670" y="248"/>
                    </a:lnTo>
                    <a:lnTo>
                      <a:pt x="1670" y="243"/>
                    </a:lnTo>
                    <a:lnTo>
                      <a:pt x="1675" y="243"/>
                    </a:lnTo>
                    <a:lnTo>
                      <a:pt x="1675" y="248"/>
                    </a:lnTo>
                    <a:lnTo>
                      <a:pt x="1679" y="248"/>
                    </a:lnTo>
                    <a:lnTo>
                      <a:pt x="1679" y="243"/>
                    </a:lnTo>
                    <a:lnTo>
                      <a:pt x="1684" y="243"/>
                    </a:lnTo>
                    <a:lnTo>
                      <a:pt x="1684" y="248"/>
                    </a:lnTo>
                    <a:lnTo>
                      <a:pt x="1689" y="248"/>
                    </a:lnTo>
                    <a:lnTo>
                      <a:pt x="1689" y="243"/>
                    </a:lnTo>
                    <a:lnTo>
                      <a:pt x="1693" y="248"/>
                    </a:lnTo>
                    <a:lnTo>
                      <a:pt x="1693" y="243"/>
                    </a:lnTo>
                    <a:lnTo>
                      <a:pt x="1698" y="243"/>
                    </a:lnTo>
                    <a:lnTo>
                      <a:pt x="1698" y="248"/>
                    </a:lnTo>
                    <a:lnTo>
                      <a:pt x="1703" y="243"/>
                    </a:lnTo>
                    <a:lnTo>
                      <a:pt x="1703" y="248"/>
                    </a:lnTo>
                    <a:lnTo>
                      <a:pt x="1707" y="248"/>
                    </a:lnTo>
                    <a:lnTo>
                      <a:pt x="1707" y="243"/>
                    </a:lnTo>
                    <a:lnTo>
                      <a:pt x="1712" y="248"/>
                    </a:lnTo>
                    <a:lnTo>
                      <a:pt x="1712" y="243"/>
                    </a:lnTo>
                    <a:lnTo>
                      <a:pt x="1717" y="243"/>
                    </a:lnTo>
                    <a:lnTo>
                      <a:pt x="1717" y="248"/>
                    </a:lnTo>
                    <a:lnTo>
                      <a:pt x="1721" y="243"/>
                    </a:lnTo>
                    <a:lnTo>
                      <a:pt x="1721" y="248"/>
                    </a:lnTo>
                    <a:lnTo>
                      <a:pt x="1726" y="243"/>
                    </a:lnTo>
                    <a:lnTo>
                      <a:pt x="1726" y="248"/>
                    </a:lnTo>
                    <a:lnTo>
                      <a:pt x="1731" y="243"/>
                    </a:lnTo>
                    <a:lnTo>
                      <a:pt x="1731" y="248"/>
                    </a:lnTo>
                    <a:lnTo>
                      <a:pt x="1736" y="243"/>
                    </a:lnTo>
                    <a:lnTo>
                      <a:pt x="1736" y="248"/>
                    </a:lnTo>
                    <a:lnTo>
                      <a:pt x="1740" y="243"/>
                    </a:lnTo>
                    <a:lnTo>
                      <a:pt x="1740" y="248"/>
                    </a:lnTo>
                    <a:lnTo>
                      <a:pt x="1745" y="243"/>
                    </a:lnTo>
                    <a:lnTo>
                      <a:pt x="1745" y="248"/>
                    </a:lnTo>
                    <a:lnTo>
                      <a:pt x="1750" y="248"/>
                    </a:lnTo>
                    <a:lnTo>
                      <a:pt x="1750" y="243"/>
                    </a:lnTo>
                    <a:lnTo>
                      <a:pt x="1754" y="243"/>
                    </a:lnTo>
                    <a:lnTo>
                      <a:pt x="1754" y="248"/>
                    </a:lnTo>
                    <a:lnTo>
                      <a:pt x="1759" y="243"/>
                    </a:lnTo>
                    <a:lnTo>
                      <a:pt x="1759" y="248"/>
                    </a:lnTo>
                    <a:lnTo>
                      <a:pt x="1764" y="243"/>
                    </a:lnTo>
                    <a:lnTo>
                      <a:pt x="1764" y="248"/>
                    </a:lnTo>
                    <a:lnTo>
                      <a:pt x="1768" y="248"/>
                    </a:lnTo>
                    <a:lnTo>
                      <a:pt x="1768" y="243"/>
                    </a:lnTo>
                    <a:lnTo>
                      <a:pt x="1773" y="243"/>
                    </a:lnTo>
                    <a:lnTo>
                      <a:pt x="1773" y="248"/>
                    </a:lnTo>
                    <a:lnTo>
                      <a:pt x="1778" y="248"/>
                    </a:lnTo>
                    <a:lnTo>
                      <a:pt x="1778" y="243"/>
                    </a:lnTo>
                    <a:lnTo>
                      <a:pt x="1782" y="243"/>
                    </a:lnTo>
                    <a:lnTo>
                      <a:pt x="1782" y="248"/>
                    </a:lnTo>
                    <a:lnTo>
                      <a:pt x="1787" y="243"/>
                    </a:lnTo>
                    <a:lnTo>
                      <a:pt x="1787" y="248"/>
                    </a:lnTo>
                    <a:lnTo>
                      <a:pt x="1792" y="243"/>
                    </a:lnTo>
                    <a:lnTo>
                      <a:pt x="1792" y="248"/>
                    </a:lnTo>
                    <a:lnTo>
                      <a:pt x="1796" y="243"/>
                    </a:lnTo>
                    <a:lnTo>
                      <a:pt x="1796" y="248"/>
                    </a:lnTo>
                    <a:lnTo>
                      <a:pt x="1801" y="243"/>
                    </a:lnTo>
                    <a:lnTo>
                      <a:pt x="1801" y="248"/>
                    </a:lnTo>
                    <a:lnTo>
                      <a:pt x="1806" y="248"/>
                    </a:lnTo>
                    <a:lnTo>
                      <a:pt x="1806" y="243"/>
                    </a:lnTo>
                    <a:lnTo>
                      <a:pt x="1810" y="243"/>
                    </a:lnTo>
                    <a:lnTo>
                      <a:pt x="1810" y="248"/>
                    </a:lnTo>
                    <a:lnTo>
                      <a:pt x="1815" y="243"/>
                    </a:lnTo>
                    <a:lnTo>
                      <a:pt x="1815" y="248"/>
                    </a:lnTo>
                    <a:lnTo>
                      <a:pt x="1820" y="243"/>
                    </a:lnTo>
                    <a:lnTo>
                      <a:pt x="1820" y="248"/>
                    </a:lnTo>
                    <a:lnTo>
                      <a:pt x="1824" y="248"/>
                    </a:lnTo>
                    <a:lnTo>
                      <a:pt x="1824" y="243"/>
                    </a:lnTo>
                    <a:lnTo>
                      <a:pt x="1829" y="243"/>
                    </a:lnTo>
                    <a:lnTo>
                      <a:pt x="1829" y="248"/>
                    </a:lnTo>
                    <a:lnTo>
                      <a:pt x="1834" y="243"/>
                    </a:lnTo>
                    <a:lnTo>
                      <a:pt x="1834" y="248"/>
                    </a:lnTo>
                    <a:lnTo>
                      <a:pt x="1838" y="243"/>
                    </a:lnTo>
                    <a:lnTo>
                      <a:pt x="1838" y="248"/>
                    </a:lnTo>
                    <a:lnTo>
                      <a:pt x="1843" y="248"/>
                    </a:lnTo>
                    <a:lnTo>
                      <a:pt x="1843" y="243"/>
                    </a:lnTo>
                    <a:lnTo>
                      <a:pt x="1848" y="243"/>
                    </a:lnTo>
                    <a:lnTo>
                      <a:pt x="1848" y="248"/>
                    </a:lnTo>
                    <a:lnTo>
                      <a:pt x="1852" y="248"/>
                    </a:lnTo>
                    <a:lnTo>
                      <a:pt x="1852" y="243"/>
                    </a:lnTo>
                    <a:lnTo>
                      <a:pt x="1857" y="243"/>
                    </a:lnTo>
                    <a:lnTo>
                      <a:pt x="1857" y="248"/>
                    </a:lnTo>
                    <a:lnTo>
                      <a:pt x="1862" y="248"/>
                    </a:lnTo>
                    <a:lnTo>
                      <a:pt x="1862" y="243"/>
                    </a:lnTo>
                    <a:lnTo>
                      <a:pt x="1866" y="243"/>
                    </a:lnTo>
                    <a:lnTo>
                      <a:pt x="1866" y="248"/>
                    </a:lnTo>
                    <a:lnTo>
                      <a:pt x="1871" y="248"/>
                    </a:lnTo>
                    <a:lnTo>
                      <a:pt x="1871" y="243"/>
                    </a:lnTo>
                    <a:lnTo>
                      <a:pt x="1876" y="243"/>
                    </a:lnTo>
                    <a:lnTo>
                      <a:pt x="1876" y="248"/>
                    </a:lnTo>
                    <a:lnTo>
                      <a:pt x="1880" y="248"/>
                    </a:lnTo>
                    <a:lnTo>
                      <a:pt x="1880" y="243"/>
                    </a:lnTo>
                    <a:lnTo>
                      <a:pt x="1885" y="243"/>
                    </a:lnTo>
                    <a:lnTo>
                      <a:pt x="1885" y="248"/>
                    </a:lnTo>
                    <a:lnTo>
                      <a:pt x="1890" y="243"/>
                    </a:lnTo>
                    <a:lnTo>
                      <a:pt x="1890" y="248"/>
                    </a:lnTo>
                    <a:lnTo>
                      <a:pt x="1895" y="243"/>
                    </a:lnTo>
                    <a:lnTo>
                      <a:pt x="1895" y="248"/>
                    </a:lnTo>
                    <a:lnTo>
                      <a:pt x="1899" y="248"/>
                    </a:lnTo>
                    <a:lnTo>
                      <a:pt x="1899" y="243"/>
                    </a:lnTo>
                    <a:lnTo>
                      <a:pt x="1904" y="243"/>
                    </a:lnTo>
                    <a:lnTo>
                      <a:pt x="1904" y="248"/>
                    </a:lnTo>
                    <a:lnTo>
                      <a:pt x="1909" y="248"/>
                    </a:lnTo>
                    <a:lnTo>
                      <a:pt x="1909" y="243"/>
                    </a:lnTo>
                    <a:lnTo>
                      <a:pt x="1913" y="243"/>
                    </a:lnTo>
                    <a:lnTo>
                      <a:pt x="1913" y="248"/>
                    </a:lnTo>
                    <a:lnTo>
                      <a:pt x="1918" y="248"/>
                    </a:lnTo>
                    <a:lnTo>
                      <a:pt x="1918" y="243"/>
                    </a:lnTo>
                    <a:lnTo>
                      <a:pt x="1923" y="248"/>
                    </a:lnTo>
                    <a:lnTo>
                      <a:pt x="1923" y="243"/>
                    </a:lnTo>
                    <a:lnTo>
                      <a:pt x="1927" y="243"/>
                    </a:lnTo>
                    <a:lnTo>
                      <a:pt x="1927" y="248"/>
                    </a:lnTo>
                    <a:lnTo>
                      <a:pt x="1932" y="243"/>
                    </a:lnTo>
                    <a:lnTo>
                      <a:pt x="1932" y="248"/>
                    </a:lnTo>
                    <a:lnTo>
                      <a:pt x="1937" y="243"/>
                    </a:lnTo>
                    <a:lnTo>
                      <a:pt x="1937" y="248"/>
                    </a:lnTo>
                    <a:lnTo>
                      <a:pt x="1941" y="248"/>
                    </a:lnTo>
                    <a:lnTo>
                      <a:pt x="1941" y="243"/>
                    </a:lnTo>
                    <a:lnTo>
                      <a:pt x="1946" y="248"/>
                    </a:lnTo>
                    <a:lnTo>
                      <a:pt x="1946" y="243"/>
                    </a:lnTo>
                    <a:lnTo>
                      <a:pt x="1951" y="243"/>
                    </a:lnTo>
                    <a:lnTo>
                      <a:pt x="1951" y="248"/>
                    </a:lnTo>
                    <a:lnTo>
                      <a:pt x="1955" y="248"/>
                    </a:lnTo>
                    <a:lnTo>
                      <a:pt x="1955" y="243"/>
                    </a:lnTo>
                    <a:lnTo>
                      <a:pt x="1960" y="248"/>
                    </a:lnTo>
                    <a:lnTo>
                      <a:pt x="1960" y="243"/>
                    </a:lnTo>
                    <a:lnTo>
                      <a:pt x="1965" y="243"/>
                    </a:lnTo>
                    <a:lnTo>
                      <a:pt x="1965" y="248"/>
                    </a:lnTo>
                    <a:lnTo>
                      <a:pt x="1969" y="243"/>
                    </a:lnTo>
                    <a:lnTo>
                      <a:pt x="1969" y="248"/>
                    </a:lnTo>
                    <a:lnTo>
                      <a:pt x="1974" y="243"/>
                    </a:lnTo>
                    <a:lnTo>
                      <a:pt x="1974" y="248"/>
                    </a:lnTo>
                    <a:lnTo>
                      <a:pt x="1979" y="248"/>
                    </a:lnTo>
                    <a:lnTo>
                      <a:pt x="1979" y="243"/>
                    </a:lnTo>
                    <a:lnTo>
                      <a:pt x="1983" y="243"/>
                    </a:lnTo>
                    <a:lnTo>
                      <a:pt x="1983" y="248"/>
                    </a:lnTo>
                    <a:lnTo>
                      <a:pt x="1988" y="243"/>
                    </a:lnTo>
                    <a:lnTo>
                      <a:pt x="1988" y="248"/>
                    </a:lnTo>
                    <a:lnTo>
                      <a:pt x="1993" y="243"/>
                    </a:lnTo>
                    <a:lnTo>
                      <a:pt x="1993" y="248"/>
                    </a:lnTo>
                    <a:lnTo>
                      <a:pt x="1997" y="248"/>
                    </a:lnTo>
                    <a:lnTo>
                      <a:pt x="1997" y="243"/>
                    </a:lnTo>
                    <a:lnTo>
                      <a:pt x="2002" y="243"/>
                    </a:lnTo>
                    <a:lnTo>
                      <a:pt x="2002" y="248"/>
                    </a:lnTo>
                    <a:lnTo>
                      <a:pt x="2007" y="248"/>
                    </a:lnTo>
                    <a:lnTo>
                      <a:pt x="2007" y="243"/>
                    </a:lnTo>
                    <a:lnTo>
                      <a:pt x="2011" y="243"/>
                    </a:lnTo>
                    <a:lnTo>
                      <a:pt x="2011" y="248"/>
                    </a:lnTo>
                    <a:lnTo>
                      <a:pt x="2016" y="248"/>
                    </a:lnTo>
                    <a:lnTo>
                      <a:pt x="2016" y="243"/>
                    </a:lnTo>
                    <a:lnTo>
                      <a:pt x="2021" y="248"/>
                    </a:lnTo>
                    <a:lnTo>
                      <a:pt x="2021" y="243"/>
                    </a:lnTo>
                    <a:lnTo>
                      <a:pt x="2025" y="243"/>
                    </a:lnTo>
                    <a:lnTo>
                      <a:pt x="2025" y="248"/>
                    </a:lnTo>
                    <a:lnTo>
                      <a:pt x="2030" y="243"/>
                    </a:lnTo>
                    <a:lnTo>
                      <a:pt x="2030" y="248"/>
                    </a:lnTo>
                    <a:lnTo>
                      <a:pt x="2035" y="248"/>
                    </a:lnTo>
                    <a:lnTo>
                      <a:pt x="2035" y="243"/>
                    </a:lnTo>
                    <a:lnTo>
                      <a:pt x="2040" y="248"/>
                    </a:lnTo>
                    <a:lnTo>
                      <a:pt x="2040" y="243"/>
                    </a:lnTo>
                    <a:lnTo>
                      <a:pt x="2044" y="243"/>
                    </a:lnTo>
                    <a:lnTo>
                      <a:pt x="2044" y="248"/>
                    </a:lnTo>
                    <a:lnTo>
                      <a:pt x="2049" y="243"/>
                    </a:lnTo>
                    <a:lnTo>
                      <a:pt x="2049" y="248"/>
                    </a:lnTo>
                    <a:lnTo>
                      <a:pt x="2054" y="243"/>
                    </a:lnTo>
                    <a:lnTo>
                      <a:pt x="2054" y="248"/>
                    </a:lnTo>
                    <a:lnTo>
                      <a:pt x="2058" y="248"/>
                    </a:lnTo>
                    <a:lnTo>
                      <a:pt x="2058" y="243"/>
                    </a:lnTo>
                    <a:lnTo>
                      <a:pt x="2063" y="243"/>
                    </a:lnTo>
                    <a:lnTo>
                      <a:pt x="2063" y="248"/>
                    </a:lnTo>
                    <a:lnTo>
                      <a:pt x="2068" y="248"/>
                    </a:lnTo>
                    <a:lnTo>
                      <a:pt x="2068" y="243"/>
                    </a:lnTo>
                    <a:lnTo>
                      <a:pt x="2072" y="243"/>
                    </a:lnTo>
                    <a:lnTo>
                      <a:pt x="2072" y="248"/>
                    </a:lnTo>
                    <a:lnTo>
                      <a:pt x="2077" y="248"/>
                    </a:lnTo>
                    <a:lnTo>
                      <a:pt x="2077" y="243"/>
                    </a:lnTo>
                    <a:lnTo>
                      <a:pt x="2082" y="248"/>
                    </a:lnTo>
                    <a:lnTo>
                      <a:pt x="2082" y="243"/>
                    </a:lnTo>
                    <a:lnTo>
                      <a:pt x="2086" y="243"/>
                    </a:lnTo>
                    <a:lnTo>
                      <a:pt x="2086" y="248"/>
                    </a:lnTo>
                    <a:lnTo>
                      <a:pt x="2091" y="243"/>
                    </a:lnTo>
                    <a:lnTo>
                      <a:pt x="2091" y="248"/>
                    </a:lnTo>
                    <a:lnTo>
                      <a:pt x="2096" y="243"/>
                    </a:lnTo>
                    <a:lnTo>
                      <a:pt x="2096" y="248"/>
                    </a:lnTo>
                    <a:lnTo>
                      <a:pt x="2100" y="248"/>
                    </a:lnTo>
                    <a:lnTo>
                      <a:pt x="2100" y="243"/>
                    </a:lnTo>
                    <a:lnTo>
                      <a:pt x="2105" y="243"/>
                    </a:lnTo>
                    <a:lnTo>
                      <a:pt x="2105" y="248"/>
                    </a:lnTo>
                    <a:lnTo>
                      <a:pt x="2110" y="248"/>
                    </a:lnTo>
                    <a:lnTo>
                      <a:pt x="2110" y="243"/>
                    </a:lnTo>
                    <a:lnTo>
                      <a:pt x="2114" y="243"/>
                    </a:lnTo>
                    <a:lnTo>
                      <a:pt x="2114" y="248"/>
                    </a:lnTo>
                    <a:lnTo>
                      <a:pt x="2119" y="248"/>
                    </a:lnTo>
                    <a:lnTo>
                      <a:pt x="2119" y="243"/>
                    </a:lnTo>
                    <a:lnTo>
                      <a:pt x="2124" y="248"/>
                    </a:lnTo>
                    <a:lnTo>
                      <a:pt x="2124" y="243"/>
                    </a:lnTo>
                    <a:lnTo>
                      <a:pt x="2128" y="243"/>
                    </a:lnTo>
                    <a:lnTo>
                      <a:pt x="2128" y="248"/>
                    </a:lnTo>
                    <a:lnTo>
                      <a:pt x="2133" y="248"/>
                    </a:lnTo>
                    <a:lnTo>
                      <a:pt x="2133" y="243"/>
                    </a:lnTo>
                    <a:lnTo>
                      <a:pt x="2138" y="243"/>
                    </a:lnTo>
                    <a:lnTo>
                      <a:pt x="2138" y="248"/>
                    </a:lnTo>
                    <a:lnTo>
                      <a:pt x="2142" y="248"/>
                    </a:lnTo>
                    <a:lnTo>
                      <a:pt x="2142" y="243"/>
                    </a:lnTo>
                    <a:lnTo>
                      <a:pt x="2147" y="248"/>
                    </a:lnTo>
                    <a:lnTo>
                      <a:pt x="2147" y="243"/>
                    </a:lnTo>
                    <a:lnTo>
                      <a:pt x="2152" y="248"/>
                    </a:lnTo>
                    <a:lnTo>
                      <a:pt x="2152" y="243"/>
                    </a:lnTo>
                    <a:lnTo>
                      <a:pt x="2156" y="243"/>
                    </a:lnTo>
                    <a:lnTo>
                      <a:pt x="2156" y="248"/>
                    </a:lnTo>
                    <a:lnTo>
                      <a:pt x="2161" y="243"/>
                    </a:lnTo>
                    <a:lnTo>
                      <a:pt x="2161" y="248"/>
                    </a:lnTo>
                    <a:lnTo>
                      <a:pt x="2166" y="248"/>
                    </a:lnTo>
                    <a:lnTo>
                      <a:pt x="2166" y="243"/>
                    </a:lnTo>
                    <a:lnTo>
                      <a:pt x="2170" y="243"/>
                    </a:lnTo>
                    <a:lnTo>
                      <a:pt x="2170" y="248"/>
                    </a:lnTo>
                    <a:lnTo>
                      <a:pt x="2175" y="248"/>
                    </a:lnTo>
                    <a:lnTo>
                      <a:pt x="2175" y="243"/>
                    </a:lnTo>
                    <a:lnTo>
                      <a:pt x="2180" y="243"/>
                    </a:lnTo>
                    <a:lnTo>
                      <a:pt x="2180" y="248"/>
                    </a:lnTo>
                    <a:lnTo>
                      <a:pt x="2184" y="248"/>
                    </a:lnTo>
                    <a:lnTo>
                      <a:pt x="2184" y="243"/>
                    </a:lnTo>
                    <a:lnTo>
                      <a:pt x="2189" y="248"/>
                    </a:lnTo>
                    <a:lnTo>
                      <a:pt x="2189" y="243"/>
                    </a:lnTo>
                    <a:lnTo>
                      <a:pt x="2194" y="243"/>
                    </a:lnTo>
                    <a:lnTo>
                      <a:pt x="2194" y="248"/>
                    </a:lnTo>
                    <a:lnTo>
                      <a:pt x="2199" y="243"/>
                    </a:lnTo>
                    <a:lnTo>
                      <a:pt x="2199" y="248"/>
                    </a:lnTo>
                    <a:lnTo>
                      <a:pt x="2203" y="243"/>
                    </a:lnTo>
                    <a:lnTo>
                      <a:pt x="2203" y="248"/>
                    </a:lnTo>
                    <a:lnTo>
                      <a:pt x="2208" y="248"/>
                    </a:lnTo>
                    <a:lnTo>
                      <a:pt x="2208" y="243"/>
                    </a:lnTo>
                    <a:lnTo>
                      <a:pt x="2213" y="248"/>
                    </a:lnTo>
                    <a:lnTo>
                      <a:pt x="2213" y="243"/>
                    </a:lnTo>
                    <a:lnTo>
                      <a:pt x="2217" y="248"/>
                    </a:lnTo>
                    <a:lnTo>
                      <a:pt x="2217" y="238"/>
                    </a:lnTo>
                    <a:lnTo>
                      <a:pt x="2222" y="243"/>
                    </a:lnTo>
                    <a:lnTo>
                      <a:pt x="2222" y="248"/>
                    </a:lnTo>
                    <a:lnTo>
                      <a:pt x="2227" y="238"/>
                    </a:lnTo>
                    <a:lnTo>
                      <a:pt x="2227" y="248"/>
                    </a:lnTo>
                    <a:lnTo>
                      <a:pt x="2231" y="248"/>
                    </a:lnTo>
                    <a:lnTo>
                      <a:pt x="2231" y="243"/>
                    </a:lnTo>
                    <a:lnTo>
                      <a:pt x="2236" y="238"/>
                    </a:lnTo>
                    <a:lnTo>
                      <a:pt x="2236" y="248"/>
                    </a:lnTo>
                    <a:lnTo>
                      <a:pt x="2241" y="248"/>
                    </a:lnTo>
                    <a:lnTo>
                      <a:pt x="2241" y="243"/>
                    </a:lnTo>
                    <a:lnTo>
                      <a:pt x="2245" y="238"/>
                    </a:lnTo>
                    <a:lnTo>
                      <a:pt x="2245" y="248"/>
                    </a:lnTo>
                    <a:lnTo>
                      <a:pt x="2250" y="248"/>
                    </a:lnTo>
                    <a:lnTo>
                      <a:pt x="2250" y="238"/>
                    </a:lnTo>
                    <a:lnTo>
                      <a:pt x="2255" y="248"/>
                    </a:lnTo>
                    <a:lnTo>
                      <a:pt x="2255" y="238"/>
                    </a:lnTo>
                    <a:lnTo>
                      <a:pt x="2259" y="238"/>
                    </a:lnTo>
                    <a:lnTo>
                      <a:pt x="2259" y="248"/>
                    </a:lnTo>
                    <a:lnTo>
                      <a:pt x="2264" y="238"/>
                    </a:lnTo>
                    <a:lnTo>
                      <a:pt x="2264" y="248"/>
                    </a:lnTo>
                    <a:lnTo>
                      <a:pt x="2269" y="238"/>
                    </a:lnTo>
                    <a:lnTo>
                      <a:pt x="2269" y="248"/>
                    </a:lnTo>
                    <a:lnTo>
                      <a:pt x="2273" y="248"/>
                    </a:lnTo>
                    <a:lnTo>
                      <a:pt x="2273" y="238"/>
                    </a:lnTo>
                    <a:lnTo>
                      <a:pt x="2278" y="238"/>
                    </a:lnTo>
                    <a:lnTo>
                      <a:pt x="2278" y="248"/>
                    </a:lnTo>
                    <a:lnTo>
                      <a:pt x="2283" y="248"/>
                    </a:lnTo>
                    <a:lnTo>
                      <a:pt x="2283" y="238"/>
                    </a:lnTo>
                    <a:lnTo>
                      <a:pt x="2287" y="238"/>
                    </a:lnTo>
                    <a:lnTo>
                      <a:pt x="2287" y="248"/>
                    </a:lnTo>
                    <a:lnTo>
                      <a:pt x="2292" y="248"/>
                    </a:lnTo>
                    <a:lnTo>
                      <a:pt x="2292" y="238"/>
                    </a:lnTo>
                    <a:lnTo>
                      <a:pt x="2297" y="248"/>
                    </a:lnTo>
                    <a:lnTo>
                      <a:pt x="2297" y="238"/>
                    </a:lnTo>
                    <a:lnTo>
                      <a:pt x="2301" y="238"/>
                    </a:lnTo>
                    <a:lnTo>
                      <a:pt x="2301" y="248"/>
                    </a:lnTo>
                    <a:lnTo>
                      <a:pt x="2306" y="238"/>
                    </a:lnTo>
                    <a:lnTo>
                      <a:pt x="2306" y="248"/>
                    </a:lnTo>
                    <a:lnTo>
                      <a:pt x="2311" y="238"/>
                    </a:lnTo>
                    <a:lnTo>
                      <a:pt x="2311" y="248"/>
                    </a:lnTo>
                    <a:lnTo>
                      <a:pt x="2315" y="248"/>
                    </a:lnTo>
                    <a:lnTo>
                      <a:pt x="2315" y="238"/>
                    </a:lnTo>
                    <a:lnTo>
                      <a:pt x="2320" y="238"/>
                    </a:lnTo>
                    <a:lnTo>
                      <a:pt x="2320" y="248"/>
                    </a:lnTo>
                    <a:lnTo>
                      <a:pt x="2325" y="248"/>
                    </a:lnTo>
                    <a:lnTo>
                      <a:pt x="2325" y="238"/>
                    </a:lnTo>
                    <a:lnTo>
                      <a:pt x="2329" y="234"/>
                    </a:lnTo>
                    <a:lnTo>
                      <a:pt x="2329" y="248"/>
                    </a:lnTo>
                    <a:lnTo>
                      <a:pt x="2334" y="234"/>
                    </a:lnTo>
                    <a:lnTo>
                      <a:pt x="2334" y="248"/>
                    </a:lnTo>
                    <a:lnTo>
                      <a:pt x="2339" y="248"/>
                    </a:lnTo>
                    <a:lnTo>
                      <a:pt x="2339" y="238"/>
                    </a:lnTo>
                    <a:lnTo>
                      <a:pt x="2344" y="234"/>
                    </a:lnTo>
                    <a:lnTo>
                      <a:pt x="2344" y="248"/>
                    </a:lnTo>
                    <a:lnTo>
                      <a:pt x="2348" y="248"/>
                    </a:lnTo>
                    <a:lnTo>
                      <a:pt x="2348" y="234"/>
                    </a:lnTo>
                    <a:lnTo>
                      <a:pt x="2353" y="234"/>
                    </a:lnTo>
                    <a:lnTo>
                      <a:pt x="2353" y="248"/>
                    </a:lnTo>
                    <a:lnTo>
                      <a:pt x="2358" y="234"/>
                    </a:lnTo>
                    <a:lnTo>
                      <a:pt x="2358" y="248"/>
                    </a:lnTo>
                    <a:lnTo>
                      <a:pt x="2362" y="248"/>
                    </a:lnTo>
                    <a:lnTo>
                      <a:pt x="2362" y="234"/>
                    </a:lnTo>
                    <a:lnTo>
                      <a:pt x="2367" y="234"/>
                    </a:lnTo>
                    <a:lnTo>
                      <a:pt x="2367" y="248"/>
                    </a:lnTo>
                    <a:lnTo>
                      <a:pt x="2372" y="234"/>
                    </a:lnTo>
                    <a:lnTo>
                      <a:pt x="2372" y="248"/>
                    </a:lnTo>
                    <a:lnTo>
                      <a:pt x="2376" y="234"/>
                    </a:lnTo>
                    <a:lnTo>
                      <a:pt x="2376" y="248"/>
                    </a:lnTo>
                    <a:lnTo>
                      <a:pt x="2381" y="248"/>
                    </a:lnTo>
                    <a:lnTo>
                      <a:pt x="2381" y="229"/>
                    </a:lnTo>
                    <a:lnTo>
                      <a:pt x="2386" y="234"/>
                    </a:lnTo>
                    <a:lnTo>
                      <a:pt x="2386" y="248"/>
                    </a:lnTo>
                    <a:lnTo>
                      <a:pt x="2390" y="248"/>
                    </a:lnTo>
                    <a:lnTo>
                      <a:pt x="2390" y="229"/>
                    </a:lnTo>
                    <a:lnTo>
                      <a:pt x="2395" y="229"/>
                    </a:lnTo>
                    <a:lnTo>
                      <a:pt x="2395" y="248"/>
                    </a:lnTo>
                    <a:lnTo>
                      <a:pt x="2400" y="248"/>
                    </a:lnTo>
                    <a:lnTo>
                      <a:pt x="2400" y="229"/>
                    </a:lnTo>
                    <a:lnTo>
                      <a:pt x="2404" y="248"/>
                    </a:lnTo>
                    <a:lnTo>
                      <a:pt x="2404" y="234"/>
                    </a:lnTo>
                    <a:lnTo>
                      <a:pt x="2409" y="229"/>
                    </a:lnTo>
                    <a:lnTo>
                      <a:pt x="2409" y="248"/>
                    </a:lnTo>
                    <a:lnTo>
                      <a:pt x="2414" y="229"/>
                    </a:lnTo>
                    <a:lnTo>
                      <a:pt x="2414" y="248"/>
                    </a:lnTo>
                    <a:lnTo>
                      <a:pt x="2418" y="224"/>
                    </a:lnTo>
                    <a:lnTo>
                      <a:pt x="2418" y="248"/>
                    </a:lnTo>
                    <a:lnTo>
                      <a:pt x="2423" y="248"/>
                    </a:lnTo>
                    <a:lnTo>
                      <a:pt x="2423" y="229"/>
                    </a:lnTo>
                    <a:lnTo>
                      <a:pt x="2428" y="248"/>
                    </a:lnTo>
                    <a:lnTo>
                      <a:pt x="2428" y="229"/>
                    </a:lnTo>
                    <a:lnTo>
                      <a:pt x="2432" y="224"/>
                    </a:lnTo>
                    <a:lnTo>
                      <a:pt x="2432" y="248"/>
                    </a:lnTo>
                    <a:lnTo>
                      <a:pt x="2437" y="229"/>
                    </a:lnTo>
                    <a:lnTo>
                      <a:pt x="2437" y="248"/>
                    </a:lnTo>
                    <a:lnTo>
                      <a:pt x="2442" y="224"/>
                    </a:lnTo>
                    <a:lnTo>
                      <a:pt x="2442" y="248"/>
                    </a:lnTo>
                    <a:lnTo>
                      <a:pt x="2446" y="248"/>
                    </a:lnTo>
                    <a:lnTo>
                      <a:pt x="2446" y="224"/>
                    </a:lnTo>
                    <a:lnTo>
                      <a:pt x="2451" y="224"/>
                    </a:lnTo>
                    <a:lnTo>
                      <a:pt x="2451" y="248"/>
                    </a:lnTo>
                    <a:lnTo>
                      <a:pt x="2456" y="248"/>
                    </a:lnTo>
                    <a:lnTo>
                      <a:pt x="2456" y="224"/>
                    </a:lnTo>
                    <a:lnTo>
                      <a:pt x="2460" y="224"/>
                    </a:lnTo>
                    <a:lnTo>
                      <a:pt x="2460" y="248"/>
                    </a:lnTo>
                    <a:lnTo>
                      <a:pt x="2465" y="248"/>
                    </a:lnTo>
                    <a:lnTo>
                      <a:pt x="2465" y="224"/>
                    </a:lnTo>
                    <a:lnTo>
                      <a:pt x="2470" y="248"/>
                    </a:lnTo>
                    <a:lnTo>
                      <a:pt x="2470" y="229"/>
                    </a:lnTo>
                    <a:lnTo>
                      <a:pt x="2474" y="248"/>
                    </a:lnTo>
                    <a:lnTo>
                      <a:pt x="2474" y="224"/>
                    </a:lnTo>
                    <a:lnTo>
                      <a:pt x="2479" y="224"/>
                    </a:lnTo>
                    <a:lnTo>
                      <a:pt x="2479" y="248"/>
                    </a:lnTo>
                    <a:lnTo>
                      <a:pt x="2484" y="224"/>
                    </a:lnTo>
                    <a:lnTo>
                      <a:pt x="2484" y="248"/>
                    </a:lnTo>
                    <a:lnTo>
                      <a:pt x="2488" y="248"/>
                    </a:lnTo>
                    <a:lnTo>
                      <a:pt x="2488" y="220"/>
                    </a:lnTo>
                    <a:lnTo>
                      <a:pt x="2493" y="248"/>
                    </a:lnTo>
                    <a:lnTo>
                      <a:pt x="2493" y="220"/>
                    </a:lnTo>
                    <a:lnTo>
                      <a:pt x="2498" y="224"/>
                    </a:lnTo>
                    <a:lnTo>
                      <a:pt x="2498" y="248"/>
                    </a:lnTo>
                    <a:lnTo>
                      <a:pt x="2503" y="220"/>
                    </a:lnTo>
                    <a:lnTo>
                      <a:pt x="2503" y="248"/>
                    </a:lnTo>
                    <a:lnTo>
                      <a:pt x="2507" y="248"/>
                    </a:lnTo>
                    <a:lnTo>
                      <a:pt x="2507" y="220"/>
                    </a:lnTo>
                    <a:lnTo>
                      <a:pt x="2512" y="220"/>
                    </a:lnTo>
                    <a:lnTo>
                      <a:pt x="2512" y="248"/>
                    </a:lnTo>
                    <a:lnTo>
                      <a:pt x="2517" y="248"/>
                    </a:lnTo>
                    <a:lnTo>
                      <a:pt x="2517" y="220"/>
                    </a:lnTo>
                    <a:lnTo>
                      <a:pt x="2521" y="220"/>
                    </a:lnTo>
                    <a:lnTo>
                      <a:pt x="2521" y="248"/>
                    </a:lnTo>
                    <a:lnTo>
                      <a:pt x="2526" y="215"/>
                    </a:lnTo>
                    <a:lnTo>
                      <a:pt x="2526" y="248"/>
                    </a:lnTo>
                    <a:lnTo>
                      <a:pt x="2531" y="220"/>
                    </a:lnTo>
                    <a:lnTo>
                      <a:pt x="2531" y="248"/>
                    </a:lnTo>
                    <a:lnTo>
                      <a:pt x="2535" y="248"/>
                    </a:lnTo>
                    <a:lnTo>
                      <a:pt x="2535" y="210"/>
                    </a:lnTo>
                    <a:lnTo>
                      <a:pt x="2540" y="210"/>
                    </a:lnTo>
                    <a:lnTo>
                      <a:pt x="2540" y="248"/>
                    </a:lnTo>
                    <a:lnTo>
                      <a:pt x="2545" y="215"/>
                    </a:lnTo>
                    <a:lnTo>
                      <a:pt x="2545" y="248"/>
                    </a:lnTo>
                    <a:lnTo>
                      <a:pt x="2549" y="215"/>
                    </a:lnTo>
                    <a:lnTo>
                      <a:pt x="2549" y="248"/>
                    </a:lnTo>
                    <a:lnTo>
                      <a:pt x="2554" y="215"/>
                    </a:lnTo>
                    <a:lnTo>
                      <a:pt x="2554" y="248"/>
                    </a:lnTo>
                    <a:lnTo>
                      <a:pt x="2559" y="248"/>
                    </a:lnTo>
                    <a:lnTo>
                      <a:pt x="2559" y="210"/>
                    </a:lnTo>
                    <a:lnTo>
                      <a:pt x="2563" y="248"/>
                    </a:lnTo>
                    <a:lnTo>
                      <a:pt x="2563" y="210"/>
                    </a:lnTo>
                    <a:lnTo>
                      <a:pt x="2568" y="248"/>
                    </a:lnTo>
                    <a:lnTo>
                      <a:pt x="2568" y="215"/>
                    </a:lnTo>
                    <a:lnTo>
                      <a:pt x="2573" y="215"/>
                    </a:lnTo>
                    <a:lnTo>
                      <a:pt x="2573" y="248"/>
                    </a:lnTo>
                    <a:lnTo>
                      <a:pt x="2577" y="248"/>
                    </a:lnTo>
                    <a:lnTo>
                      <a:pt x="2577" y="215"/>
                    </a:lnTo>
                    <a:lnTo>
                      <a:pt x="2582" y="220"/>
                    </a:lnTo>
                    <a:lnTo>
                      <a:pt x="2582" y="248"/>
                    </a:lnTo>
                    <a:lnTo>
                      <a:pt x="2587" y="248"/>
                    </a:lnTo>
                    <a:lnTo>
                      <a:pt x="2587" y="220"/>
                    </a:lnTo>
                    <a:lnTo>
                      <a:pt x="2591" y="248"/>
                    </a:lnTo>
                    <a:lnTo>
                      <a:pt x="2591" y="220"/>
                    </a:lnTo>
                    <a:lnTo>
                      <a:pt x="2596" y="248"/>
                    </a:lnTo>
                    <a:lnTo>
                      <a:pt x="2596" y="220"/>
                    </a:lnTo>
                    <a:lnTo>
                      <a:pt x="2601" y="224"/>
                    </a:lnTo>
                    <a:lnTo>
                      <a:pt x="2601" y="248"/>
                    </a:lnTo>
                    <a:lnTo>
                      <a:pt x="2605" y="248"/>
                    </a:lnTo>
                    <a:lnTo>
                      <a:pt x="2605" y="220"/>
                    </a:lnTo>
                    <a:lnTo>
                      <a:pt x="2610" y="248"/>
                    </a:lnTo>
                    <a:lnTo>
                      <a:pt x="2610" y="220"/>
                    </a:lnTo>
                    <a:lnTo>
                      <a:pt x="2615" y="220"/>
                    </a:lnTo>
                    <a:lnTo>
                      <a:pt x="2615" y="248"/>
                    </a:lnTo>
                    <a:lnTo>
                      <a:pt x="2619" y="210"/>
                    </a:lnTo>
                    <a:lnTo>
                      <a:pt x="2619" y="248"/>
                    </a:lnTo>
                    <a:lnTo>
                      <a:pt x="2624" y="206"/>
                    </a:lnTo>
                    <a:lnTo>
                      <a:pt x="2624" y="248"/>
                    </a:lnTo>
                    <a:lnTo>
                      <a:pt x="2629" y="248"/>
                    </a:lnTo>
                    <a:lnTo>
                      <a:pt x="2629" y="192"/>
                    </a:lnTo>
                    <a:lnTo>
                      <a:pt x="2633" y="196"/>
                    </a:lnTo>
                    <a:lnTo>
                      <a:pt x="2633" y="248"/>
                    </a:lnTo>
                    <a:lnTo>
                      <a:pt x="2638" y="248"/>
                    </a:lnTo>
                    <a:lnTo>
                      <a:pt x="2638" y="173"/>
                    </a:lnTo>
                    <a:lnTo>
                      <a:pt x="2643" y="182"/>
                    </a:lnTo>
                    <a:lnTo>
                      <a:pt x="2643" y="248"/>
                    </a:lnTo>
                    <a:lnTo>
                      <a:pt x="2648" y="182"/>
                    </a:lnTo>
                    <a:lnTo>
                      <a:pt x="2648" y="248"/>
                    </a:lnTo>
                    <a:lnTo>
                      <a:pt x="2652" y="173"/>
                    </a:lnTo>
                    <a:lnTo>
                      <a:pt x="2652" y="248"/>
                    </a:lnTo>
                    <a:lnTo>
                      <a:pt x="2657" y="168"/>
                    </a:lnTo>
                    <a:lnTo>
                      <a:pt x="2657" y="248"/>
                    </a:lnTo>
                    <a:lnTo>
                      <a:pt x="2662" y="248"/>
                    </a:lnTo>
                    <a:lnTo>
                      <a:pt x="2662" y="121"/>
                    </a:lnTo>
                    <a:lnTo>
                      <a:pt x="2666" y="79"/>
                    </a:lnTo>
                    <a:lnTo>
                      <a:pt x="2666" y="248"/>
                    </a:lnTo>
                    <a:lnTo>
                      <a:pt x="2671" y="51"/>
                    </a:lnTo>
                    <a:lnTo>
                      <a:pt x="2671" y="248"/>
                    </a:lnTo>
                    <a:lnTo>
                      <a:pt x="2676" y="5"/>
                    </a:lnTo>
                    <a:lnTo>
                      <a:pt x="2676" y="248"/>
                    </a:lnTo>
                    <a:lnTo>
                      <a:pt x="2680" y="248"/>
                    </a:lnTo>
                    <a:lnTo>
                      <a:pt x="2680" y="0"/>
                    </a:lnTo>
                    <a:lnTo>
                      <a:pt x="2685" y="51"/>
                    </a:lnTo>
                    <a:lnTo>
                      <a:pt x="2685" y="248"/>
                    </a:lnTo>
                    <a:lnTo>
                      <a:pt x="2690" y="117"/>
                    </a:lnTo>
                    <a:lnTo>
                      <a:pt x="2690" y="248"/>
                    </a:lnTo>
                    <a:lnTo>
                      <a:pt x="2694" y="248"/>
                    </a:lnTo>
                    <a:lnTo>
                      <a:pt x="2694" y="154"/>
                    </a:lnTo>
                    <a:lnTo>
                      <a:pt x="2699" y="173"/>
                    </a:lnTo>
                    <a:lnTo>
                      <a:pt x="2699" y="248"/>
                    </a:lnTo>
                    <a:lnTo>
                      <a:pt x="2704" y="196"/>
                    </a:lnTo>
                    <a:lnTo>
                      <a:pt x="2704" y="248"/>
                    </a:lnTo>
                    <a:lnTo>
                      <a:pt x="2708" y="210"/>
                    </a:lnTo>
                    <a:lnTo>
                      <a:pt x="2708" y="248"/>
                    </a:lnTo>
                    <a:lnTo>
                      <a:pt x="2713" y="248"/>
                    </a:lnTo>
                    <a:lnTo>
                      <a:pt x="2713" y="224"/>
                    </a:lnTo>
                    <a:lnTo>
                      <a:pt x="2718" y="229"/>
                    </a:lnTo>
                    <a:lnTo>
                      <a:pt x="2718" y="248"/>
                    </a:lnTo>
                    <a:lnTo>
                      <a:pt x="2722" y="248"/>
                    </a:lnTo>
                    <a:lnTo>
                      <a:pt x="2722" y="234"/>
                    </a:lnTo>
                    <a:lnTo>
                      <a:pt x="2727" y="238"/>
                    </a:lnTo>
                    <a:lnTo>
                      <a:pt x="2727" y="248"/>
                    </a:lnTo>
                    <a:lnTo>
                      <a:pt x="2732" y="248"/>
                    </a:lnTo>
                    <a:lnTo>
                      <a:pt x="2732" y="238"/>
                    </a:lnTo>
                    <a:lnTo>
                      <a:pt x="2736" y="238"/>
                    </a:lnTo>
                    <a:lnTo>
                      <a:pt x="2736" y="248"/>
                    </a:lnTo>
                    <a:lnTo>
                      <a:pt x="2741" y="238"/>
                    </a:lnTo>
                    <a:lnTo>
                      <a:pt x="2741" y="248"/>
                    </a:lnTo>
                    <a:lnTo>
                      <a:pt x="2746" y="243"/>
                    </a:lnTo>
                    <a:lnTo>
                      <a:pt x="2746" y="248"/>
                    </a:lnTo>
                    <a:lnTo>
                      <a:pt x="2750" y="248"/>
                    </a:lnTo>
                    <a:lnTo>
                      <a:pt x="2750" y="243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98">
                <a:extLst>
                  <a:ext uri="{FF2B5EF4-FFF2-40B4-BE49-F238E27FC236}">
                    <a16:creationId xmlns:a16="http://schemas.microsoft.com/office/drawing/2014/main" id="{1AC09363-1865-4B46-805E-D65F6A2D7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" y="1069"/>
                <a:ext cx="2344" cy="5"/>
              </a:xfrm>
              <a:custGeom>
                <a:avLst/>
                <a:gdLst>
                  <a:gd name="T0" fmla="*/ 38 w 2344"/>
                  <a:gd name="T1" fmla="*/ 0 h 5"/>
                  <a:gd name="T2" fmla="*/ 75 w 2344"/>
                  <a:gd name="T3" fmla="*/ 0 h 5"/>
                  <a:gd name="T4" fmla="*/ 113 w 2344"/>
                  <a:gd name="T5" fmla="*/ 0 h 5"/>
                  <a:gd name="T6" fmla="*/ 150 w 2344"/>
                  <a:gd name="T7" fmla="*/ 0 h 5"/>
                  <a:gd name="T8" fmla="*/ 187 w 2344"/>
                  <a:gd name="T9" fmla="*/ 0 h 5"/>
                  <a:gd name="T10" fmla="*/ 225 w 2344"/>
                  <a:gd name="T11" fmla="*/ 0 h 5"/>
                  <a:gd name="T12" fmla="*/ 262 w 2344"/>
                  <a:gd name="T13" fmla="*/ 0 h 5"/>
                  <a:gd name="T14" fmla="*/ 300 w 2344"/>
                  <a:gd name="T15" fmla="*/ 5 h 5"/>
                  <a:gd name="T16" fmla="*/ 337 w 2344"/>
                  <a:gd name="T17" fmla="*/ 5 h 5"/>
                  <a:gd name="T18" fmla="*/ 375 w 2344"/>
                  <a:gd name="T19" fmla="*/ 0 h 5"/>
                  <a:gd name="T20" fmla="*/ 412 w 2344"/>
                  <a:gd name="T21" fmla="*/ 0 h 5"/>
                  <a:gd name="T22" fmla="*/ 449 w 2344"/>
                  <a:gd name="T23" fmla="*/ 5 h 5"/>
                  <a:gd name="T24" fmla="*/ 487 w 2344"/>
                  <a:gd name="T25" fmla="*/ 0 h 5"/>
                  <a:gd name="T26" fmla="*/ 524 w 2344"/>
                  <a:gd name="T27" fmla="*/ 5 h 5"/>
                  <a:gd name="T28" fmla="*/ 562 w 2344"/>
                  <a:gd name="T29" fmla="*/ 0 h 5"/>
                  <a:gd name="T30" fmla="*/ 599 w 2344"/>
                  <a:gd name="T31" fmla="*/ 0 h 5"/>
                  <a:gd name="T32" fmla="*/ 636 w 2344"/>
                  <a:gd name="T33" fmla="*/ 0 h 5"/>
                  <a:gd name="T34" fmla="*/ 674 w 2344"/>
                  <a:gd name="T35" fmla="*/ 5 h 5"/>
                  <a:gd name="T36" fmla="*/ 711 w 2344"/>
                  <a:gd name="T37" fmla="*/ 0 h 5"/>
                  <a:gd name="T38" fmla="*/ 749 w 2344"/>
                  <a:gd name="T39" fmla="*/ 0 h 5"/>
                  <a:gd name="T40" fmla="*/ 786 w 2344"/>
                  <a:gd name="T41" fmla="*/ 0 h 5"/>
                  <a:gd name="T42" fmla="*/ 824 w 2344"/>
                  <a:gd name="T43" fmla="*/ 0 h 5"/>
                  <a:gd name="T44" fmla="*/ 861 w 2344"/>
                  <a:gd name="T45" fmla="*/ 5 h 5"/>
                  <a:gd name="T46" fmla="*/ 898 w 2344"/>
                  <a:gd name="T47" fmla="*/ 0 h 5"/>
                  <a:gd name="T48" fmla="*/ 936 w 2344"/>
                  <a:gd name="T49" fmla="*/ 5 h 5"/>
                  <a:gd name="T50" fmla="*/ 973 w 2344"/>
                  <a:gd name="T51" fmla="*/ 0 h 5"/>
                  <a:gd name="T52" fmla="*/ 1011 w 2344"/>
                  <a:gd name="T53" fmla="*/ 0 h 5"/>
                  <a:gd name="T54" fmla="*/ 1048 w 2344"/>
                  <a:gd name="T55" fmla="*/ 0 h 5"/>
                  <a:gd name="T56" fmla="*/ 1085 w 2344"/>
                  <a:gd name="T57" fmla="*/ 0 h 5"/>
                  <a:gd name="T58" fmla="*/ 1123 w 2344"/>
                  <a:gd name="T59" fmla="*/ 0 h 5"/>
                  <a:gd name="T60" fmla="*/ 1160 w 2344"/>
                  <a:gd name="T61" fmla="*/ 0 h 5"/>
                  <a:gd name="T62" fmla="*/ 1198 w 2344"/>
                  <a:gd name="T63" fmla="*/ 5 h 5"/>
                  <a:gd name="T64" fmla="*/ 1235 w 2344"/>
                  <a:gd name="T65" fmla="*/ 5 h 5"/>
                  <a:gd name="T66" fmla="*/ 1273 w 2344"/>
                  <a:gd name="T67" fmla="*/ 5 h 5"/>
                  <a:gd name="T68" fmla="*/ 1310 w 2344"/>
                  <a:gd name="T69" fmla="*/ 0 h 5"/>
                  <a:gd name="T70" fmla="*/ 1347 w 2344"/>
                  <a:gd name="T71" fmla="*/ 5 h 5"/>
                  <a:gd name="T72" fmla="*/ 1385 w 2344"/>
                  <a:gd name="T73" fmla="*/ 5 h 5"/>
                  <a:gd name="T74" fmla="*/ 1422 w 2344"/>
                  <a:gd name="T75" fmla="*/ 5 h 5"/>
                  <a:gd name="T76" fmla="*/ 1460 w 2344"/>
                  <a:gd name="T77" fmla="*/ 0 h 5"/>
                  <a:gd name="T78" fmla="*/ 1497 w 2344"/>
                  <a:gd name="T79" fmla="*/ 5 h 5"/>
                  <a:gd name="T80" fmla="*/ 1534 w 2344"/>
                  <a:gd name="T81" fmla="*/ 5 h 5"/>
                  <a:gd name="T82" fmla="*/ 1572 w 2344"/>
                  <a:gd name="T83" fmla="*/ 5 h 5"/>
                  <a:gd name="T84" fmla="*/ 1609 w 2344"/>
                  <a:gd name="T85" fmla="*/ 0 h 5"/>
                  <a:gd name="T86" fmla="*/ 1647 w 2344"/>
                  <a:gd name="T87" fmla="*/ 0 h 5"/>
                  <a:gd name="T88" fmla="*/ 1684 w 2344"/>
                  <a:gd name="T89" fmla="*/ 0 h 5"/>
                  <a:gd name="T90" fmla="*/ 1722 w 2344"/>
                  <a:gd name="T91" fmla="*/ 5 h 5"/>
                  <a:gd name="T92" fmla="*/ 1759 w 2344"/>
                  <a:gd name="T93" fmla="*/ 0 h 5"/>
                  <a:gd name="T94" fmla="*/ 1796 w 2344"/>
                  <a:gd name="T95" fmla="*/ 0 h 5"/>
                  <a:gd name="T96" fmla="*/ 1834 w 2344"/>
                  <a:gd name="T97" fmla="*/ 5 h 5"/>
                  <a:gd name="T98" fmla="*/ 1871 w 2344"/>
                  <a:gd name="T99" fmla="*/ 5 h 5"/>
                  <a:gd name="T100" fmla="*/ 1909 w 2344"/>
                  <a:gd name="T101" fmla="*/ 5 h 5"/>
                  <a:gd name="T102" fmla="*/ 1946 w 2344"/>
                  <a:gd name="T103" fmla="*/ 5 h 5"/>
                  <a:gd name="T104" fmla="*/ 1983 w 2344"/>
                  <a:gd name="T105" fmla="*/ 5 h 5"/>
                  <a:gd name="T106" fmla="*/ 2021 w 2344"/>
                  <a:gd name="T107" fmla="*/ 5 h 5"/>
                  <a:gd name="T108" fmla="*/ 2058 w 2344"/>
                  <a:gd name="T109" fmla="*/ 0 h 5"/>
                  <a:gd name="T110" fmla="*/ 2096 w 2344"/>
                  <a:gd name="T111" fmla="*/ 0 h 5"/>
                  <a:gd name="T112" fmla="*/ 2133 w 2344"/>
                  <a:gd name="T113" fmla="*/ 0 h 5"/>
                  <a:gd name="T114" fmla="*/ 2171 w 2344"/>
                  <a:gd name="T115" fmla="*/ 0 h 5"/>
                  <a:gd name="T116" fmla="*/ 2208 w 2344"/>
                  <a:gd name="T117" fmla="*/ 5 h 5"/>
                  <a:gd name="T118" fmla="*/ 2245 w 2344"/>
                  <a:gd name="T119" fmla="*/ 5 h 5"/>
                  <a:gd name="T120" fmla="*/ 2283 w 2344"/>
                  <a:gd name="T121" fmla="*/ 5 h 5"/>
                  <a:gd name="T122" fmla="*/ 2325 w 2344"/>
                  <a:gd name="T1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4" h="5">
                    <a:moveTo>
                      <a:pt x="0" y="0"/>
                    </a:moveTo>
                    <a:lnTo>
                      <a:pt x="5" y="5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14" y="0"/>
                    </a:lnTo>
                    <a:lnTo>
                      <a:pt x="14" y="5"/>
                    </a:lnTo>
                    <a:lnTo>
                      <a:pt x="19" y="0"/>
                    </a:lnTo>
                    <a:lnTo>
                      <a:pt x="19" y="5"/>
                    </a:lnTo>
                    <a:lnTo>
                      <a:pt x="24" y="5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3" y="5"/>
                    </a:lnTo>
                    <a:lnTo>
                      <a:pt x="38" y="0"/>
                    </a:lnTo>
                    <a:lnTo>
                      <a:pt x="38" y="5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47" y="5"/>
                    </a:lnTo>
                    <a:lnTo>
                      <a:pt x="52" y="5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57" y="5"/>
                    </a:lnTo>
                    <a:lnTo>
                      <a:pt x="61" y="0"/>
                    </a:lnTo>
                    <a:lnTo>
                      <a:pt x="61" y="5"/>
                    </a:lnTo>
                    <a:lnTo>
                      <a:pt x="66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71" y="5"/>
                    </a:lnTo>
                    <a:lnTo>
                      <a:pt x="75" y="0"/>
                    </a:lnTo>
                    <a:lnTo>
                      <a:pt x="75" y="5"/>
                    </a:lnTo>
                    <a:lnTo>
                      <a:pt x="80" y="5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85" y="5"/>
                    </a:lnTo>
                    <a:lnTo>
                      <a:pt x="89" y="5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4" y="5"/>
                    </a:lnTo>
                    <a:lnTo>
                      <a:pt x="99" y="0"/>
                    </a:lnTo>
                    <a:lnTo>
                      <a:pt x="99" y="5"/>
                    </a:lnTo>
                    <a:lnTo>
                      <a:pt x="103" y="0"/>
                    </a:lnTo>
                    <a:lnTo>
                      <a:pt x="103" y="5"/>
                    </a:lnTo>
                    <a:lnTo>
                      <a:pt x="108" y="0"/>
                    </a:lnTo>
                    <a:lnTo>
                      <a:pt x="108" y="5"/>
                    </a:lnTo>
                    <a:lnTo>
                      <a:pt x="113" y="0"/>
                    </a:lnTo>
                    <a:lnTo>
                      <a:pt x="113" y="5"/>
                    </a:lnTo>
                    <a:lnTo>
                      <a:pt x="117" y="5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2" y="5"/>
                    </a:lnTo>
                    <a:lnTo>
                      <a:pt x="127" y="5"/>
                    </a:lnTo>
                    <a:lnTo>
                      <a:pt x="127" y="0"/>
                    </a:lnTo>
                    <a:lnTo>
                      <a:pt x="131" y="0"/>
                    </a:lnTo>
                    <a:lnTo>
                      <a:pt x="131" y="5"/>
                    </a:lnTo>
                    <a:lnTo>
                      <a:pt x="136" y="5"/>
                    </a:lnTo>
                    <a:lnTo>
                      <a:pt x="136" y="0"/>
                    </a:lnTo>
                    <a:lnTo>
                      <a:pt x="141" y="5"/>
                    </a:lnTo>
                    <a:lnTo>
                      <a:pt x="141" y="0"/>
                    </a:lnTo>
                    <a:lnTo>
                      <a:pt x="145" y="0"/>
                    </a:lnTo>
                    <a:lnTo>
                      <a:pt x="145" y="5"/>
                    </a:lnTo>
                    <a:lnTo>
                      <a:pt x="150" y="0"/>
                    </a:lnTo>
                    <a:lnTo>
                      <a:pt x="150" y="5"/>
                    </a:lnTo>
                    <a:lnTo>
                      <a:pt x="155" y="0"/>
                    </a:lnTo>
                    <a:lnTo>
                      <a:pt x="155" y="5"/>
                    </a:lnTo>
                    <a:lnTo>
                      <a:pt x="159" y="5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0"/>
                    </a:lnTo>
                    <a:lnTo>
                      <a:pt x="169" y="0"/>
                    </a:lnTo>
                    <a:lnTo>
                      <a:pt x="169" y="5"/>
                    </a:lnTo>
                    <a:lnTo>
                      <a:pt x="173" y="0"/>
                    </a:lnTo>
                    <a:lnTo>
                      <a:pt x="173" y="5"/>
                    </a:lnTo>
                    <a:lnTo>
                      <a:pt x="178" y="5"/>
                    </a:lnTo>
                    <a:lnTo>
                      <a:pt x="178" y="0"/>
                    </a:lnTo>
                    <a:lnTo>
                      <a:pt x="183" y="0"/>
                    </a:lnTo>
                    <a:lnTo>
                      <a:pt x="183" y="5"/>
                    </a:lnTo>
                    <a:lnTo>
                      <a:pt x="187" y="0"/>
                    </a:lnTo>
                    <a:lnTo>
                      <a:pt x="187" y="5"/>
                    </a:lnTo>
                    <a:lnTo>
                      <a:pt x="192" y="0"/>
                    </a:lnTo>
                    <a:lnTo>
                      <a:pt x="192" y="5"/>
                    </a:lnTo>
                    <a:lnTo>
                      <a:pt x="197" y="5"/>
                    </a:lnTo>
                    <a:lnTo>
                      <a:pt x="197" y="0"/>
                    </a:lnTo>
                    <a:lnTo>
                      <a:pt x="202" y="5"/>
                    </a:lnTo>
                    <a:lnTo>
                      <a:pt x="202" y="0"/>
                    </a:lnTo>
                    <a:lnTo>
                      <a:pt x="206" y="0"/>
                    </a:lnTo>
                    <a:lnTo>
                      <a:pt x="206" y="5"/>
                    </a:lnTo>
                    <a:lnTo>
                      <a:pt x="211" y="5"/>
                    </a:lnTo>
                    <a:lnTo>
                      <a:pt x="211" y="0"/>
                    </a:lnTo>
                    <a:lnTo>
                      <a:pt x="216" y="0"/>
                    </a:lnTo>
                    <a:lnTo>
                      <a:pt x="216" y="5"/>
                    </a:lnTo>
                    <a:lnTo>
                      <a:pt x="220" y="0"/>
                    </a:lnTo>
                    <a:lnTo>
                      <a:pt x="220" y="5"/>
                    </a:lnTo>
                    <a:lnTo>
                      <a:pt x="225" y="0"/>
                    </a:lnTo>
                    <a:lnTo>
                      <a:pt x="225" y="5"/>
                    </a:lnTo>
                    <a:lnTo>
                      <a:pt x="230" y="0"/>
                    </a:lnTo>
                    <a:lnTo>
                      <a:pt x="230" y="5"/>
                    </a:lnTo>
                    <a:lnTo>
                      <a:pt x="234" y="5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39" y="5"/>
                    </a:lnTo>
                    <a:lnTo>
                      <a:pt x="244" y="5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48" y="5"/>
                    </a:lnTo>
                    <a:lnTo>
                      <a:pt x="253" y="5"/>
                    </a:lnTo>
                    <a:lnTo>
                      <a:pt x="253" y="0"/>
                    </a:lnTo>
                    <a:lnTo>
                      <a:pt x="258" y="5"/>
                    </a:lnTo>
                    <a:lnTo>
                      <a:pt x="258" y="0"/>
                    </a:lnTo>
                    <a:lnTo>
                      <a:pt x="262" y="0"/>
                    </a:lnTo>
                    <a:lnTo>
                      <a:pt x="262" y="5"/>
                    </a:lnTo>
                    <a:lnTo>
                      <a:pt x="267" y="0"/>
                    </a:lnTo>
                    <a:lnTo>
                      <a:pt x="267" y="5"/>
                    </a:lnTo>
                    <a:lnTo>
                      <a:pt x="272" y="0"/>
                    </a:lnTo>
                    <a:lnTo>
                      <a:pt x="272" y="5"/>
                    </a:lnTo>
                    <a:lnTo>
                      <a:pt x="276" y="0"/>
                    </a:lnTo>
                    <a:lnTo>
                      <a:pt x="276" y="5"/>
                    </a:lnTo>
                    <a:lnTo>
                      <a:pt x="281" y="5"/>
                    </a:lnTo>
                    <a:lnTo>
                      <a:pt x="281" y="0"/>
                    </a:lnTo>
                    <a:lnTo>
                      <a:pt x="286" y="0"/>
                    </a:lnTo>
                    <a:lnTo>
                      <a:pt x="286" y="5"/>
                    </a:lnTo>
                    <a:lnTo>
                      <a:pt x="290" y="5"/>
                    </a:lnTo>
                    <a:lnTo>
                      <a:pt x="290" y="0"/>
                    </a:lnTo>
                    <a:lnTo>
                      <a:pt x="295" y="5"/>
                    </a:lnTo>
                    <a:lnTo>
                      <a:pt x="295" y="0"/>
                    </a:lnTo>
                    <a:lnTo>
                      <a:pt x="300" y="5"/>
                    </a:lnTo>
                    <a:lnTo>
                      <a:pt x="300" y="0"/>
                    </a:lnTo>
                    <a:lnTo>
                      <a:pt x="304" y="0"/>
                    </a:lnTo>
                    <a:lnTo>
                      <a:pt x="304" y="5"/>
                    </a:lnTo>
                    <a:lnTo>
                      <a:pt x="309" y="0"/>
                    </a:lnTo>
                    <a:lnTo>
                      <a:pt x="309" y="5"/>
                    </a:lnTo>
                    <a:lnTo>
                      <a:pt x="314" y="0"/>
                    </a:lnTo>
                    <a:lnTo>
                      <a:pt x="314" y="5"/>
                    </a:lnTo>
                    <a:lnTo>
                      <a:pt x="318" y="5"/>
                    </a:lnTo>
                    <a:lnTo>
                      <a:pt x="318" y="0"/>
                    </a:lnTo>
                    <a:lnTo>
                      <a:pt x="323" y="0"/>
                    </a:lnTo>
                    <a:lnTo>
                      <a:pt x="323" y="5"/>
                    </a:lnTo>
                    <a:lnTo>
                      <a:pt x="328" y="5"/>
                    </a:lnTo>
                    <a:lnTo>
                      <a:pt x="328" y="0"/>
                    </a:lnTo>
                    <a:lnTo>
                      <a:pt x="332" y="0"/>
                    </a:lnTo>
                    <a:lnTo>
                      <a:pt x="332" y="5"/>
                    </a:lnTo>
                    <a:lnTo>
                      <a:pt x="337" y="5"/>
                    </a:lnTo>
                    <a:lnTo>
                      <a:pt x="337" y="0"/>
                    </a:lnTo>
                    <a:lnTo>
                      <a:pt x="342" y="0"/>
                    </a:lnTo>
                    <a:lnTo>
                      <a:pt x="342" y="5"/>
                    </a:lnTo>
                    <a:lnTo>
                      <a:pt x="347" y="5"/>
                    </a:lnTo>
                    <a:lnTo>
                      <a:pt x="347" y="0"/>
                    </a:lnTo>
                    <a:lnTo>
                      <a:pt x="351" y="5"/>
                    </a:lnTo>
                    <a:lnTo>
                      <a:pt x="351" y="0"/>
                    </a:lnTo>
                    <a:lnTo>
                      <a:pt x="356" y="0"/>
                    </a:lnTo>
                    <a:lnTo>
                      <a:pt x="356" y="5"/>
                    </a:lnTo>
                    <a:lnTo>
                      <a:pt x="361" y="5"/>
                    </a:lnTo>
                    <a:lnTo>
                      <a:pt x="361" y="0"/>
                    </a:lnTo>
                    <a:lnTo>
                      <a:pt x="365" y="0"/>
                    </a:lnTo>
                    <a:lnTo>
                      <a:pt x="365" y="5"/>
                    </a:lnTo>
                    <a:lnTo>
                      <a:pt x="370" y="5"/>
                    </a:lnTo>
                    <a:lnTo>
                      <a:pt x="370" y="0"/>
                    </a:lnTo>
                    <a:lnTo>
                      <a:pt x="375" y="0"/>
                    </a:lnTo>
                    <a:lnTo>
                      <a:pt x="375" y="5"/>
                    </a:lnTo>
                    <a:lnTo>
                      <a:pt x="379" y="5"/>
                    </a:lnTo>
                    <a:lnTo>
                      <a:pt x="379" y="0"/>
                    </a:lnTo>
                    <a:lnTo>
                      <a:pt x="384" y="0"/>
                    </a:lnTo>
                    <a:lnTo>
                      <a:pt x="384" y="5"/>
                    </a:lnTo>
                    <a:lnTo>
                      <a:pt x="389" y="0"/>
                    </a:lnTo>
                    <a:lnTo>
                      <a:pt x="389" y="5"/>
                    </a:lnTo>
                    <a:lnTo>
                      <a:pt x="393" y="0"/>
                    </a:lnTo>
                    <a:lnTo>
                      <a:pt x="393" y="5"/>
                    </a:lnTo>
                    <a:lnTo>
                      <a:pt x="398" y="5"/>
                    </a:lnTo>
                    <a:lnTo>
                      <a:pt x="398" y="0"/>
                    </a:lnTo>
                    <a:lnTo>
                      <a:pt x="403" y="0"/>
                    </a:lnTo>
                    <a:lnTo>
                      <a:pt x="403" y="5"/>
                    </a:lnTo>
                    <a:lnTo>
                      <a:pt x="407" y="0"/>
                    </a:lnTo>
                    <a:lnTo>
                      <a:pt x="407" y="5"/>
                    </a:lnTo>
                    <a:lnTo>
                      <a:pt x="412" y="0"/>
                    </a:lnTo>
                    <a:lnTo>
                      <a:pt x="412" y="5"/>
                    </a:lnTo>
                    <a:lnTo>
                      <a:pt x="417" y="0"/>
                    </a:lnTo>
                    <a:lnTo>
                      <a:pt x="417" y="5"/>
                    </a:lnTo>
                    <a:lnTo>
                      <a:pt x="421" y="0"/>
                    </a:lnTo>
                    <a:lnTo>
                      <a:pt x="421" y="5"/>
                    </a:lnTo>
                    <a:lnTo>
                      <a:pt x="426" y="0"/>
                    </a:lnTo>
                    <a:lnTo>
                      <a:pt x="426" y="5"/>
                    </a:lnTo>
                    <a:lnTo>
                      <a:pt x="431" y="0"/>
                    </a:lnTo>
                    <a:lnTo>
                      <a:pt x="431" y="5"/>
                    </a:lnTo>
                    <a:lnTo>
                      <a:pt x="435" y="0"/>
                    </a:lnTo>
                    <a:lnTo>
                      <a:pt x="435" y="5"/>
                    </a:lnTo>
                    <a:lnTo>
                      <a:pt x="440" y="0"/>
                    </a:lnTo>
                    <a:lnTo>
                      <a:pt x="440" y="5"/>
                    </a:lnTo>
                    <a:lnTo>
                      <a:pt x="445" y="0"/>
                    </a:lnTo>
                    <a:lnTo>
                      <a:pt x="445" y="5"/>
                    </a:lnTo>
                    <a:lnTo>
                      <a:pt x="449" y="5"/>
                    </a:lnTo>
                    <a:lnTo>
                      <a:pt x="449" y="0"/>
                    </a:lnTo>
                    <a:lnTo>
                      <a:pt x="454" y="0"/>
                    </a:lnTo>
                    <a:lnTo>
                      <a:pt x="454" y="5"/>
                    </a:lnTo>
                    <a:lnTo>
                      <a:pt x="459" y="0"/>
                    </a:lnTo>
                    <a:lnTo>
                      <a:pt x="459" y="5"/>
                    </a:lnTo>
                    <a:lnTo>
                      <a:pt x="463" y="0"/>
                    </a:lnTo>
                    <a:lnTo>
                      <a:pt x="463" y="5"/>
                    </a:lnTo>
                    <a:lnTo>
                      <a:pt x="468" y="5"/>
                    </a:lnTo>
                    <a:lnTo>
                      <a:pt x="468" y="0"/>
                    </a:lnTo>
                    <a:lnTo>
                      <a:pt x="473" y="0"/>
                    </a:lnTo>
                    <a:lnTo>
                      <a:pt x="473" y="5"/>
                    </a:lnTo>
                    <a:lnTo>
                      <a:pt x="477" y="0"/>
                    </a:lnTo>
                    <a:lnTo>
                      <a:pt x="477" y="5"/>
                    </a:lnTo>
                    <a:lnTo>
                      <a:pt x="482" y="5"/>
                    </a:lnTo>
                    <a:lnTo>
                      <a:pt x="482" y="0"/>
                    </a:lnTo>
                    <a:lnTo>
                      <a:pt x="487" y="0"/>
                    </a:lnTo>
                    <a:lnTo>
                      <a:pt x="487" y="5"/>
                    </a:lnTo>
                    <a:lnTo>
                      <a:pt x="491" y="0"/>
                    </a:lnTo>
                    <a:lnTo>
                      <a:pt x="491" y="5"/>
                    </a:lnTo>
                    <a:lnTo>
                      <a:pt x="496" y="0"/>
                    </a:lnTo>
                    <a:lnTo>
                      <a:pt x="496" y="5"/>
                    </a:lnTo>
                    <a:lnTo>
                      <a:pt x="501" y="5"/>
                    </a:lnTo>
                    <a:lnTo>
                      <a:pt x="501" y="0"/>
                    </a:lnTo>
                    <a:lnTo>
                      <a:pt x="506" y="0"/>
                    </a:lnTo>
                    <a:lnTo>
                      <a:pt x="506" y="5"/>
                    </a:lnTo>
                    <a:lnTo>
                      <a:pt x="510" y="0"/>
                    </a:lnTo>
                    <a:lnTo>
                      <a:pt x="510" y="5"/>
                    </a:lnTo>
                    <a:lnTo>
                      <a:pt x="515" y="5"/>
                    </a:lnTo>
                    <a:lnTo>
                      <a:pt x="515" y="0"/>
                    </a:lnTo>
                    <a:lnTo>
                      <a:pt x="520" y="5"/>
                    </a:lnTo>
                    <a:lnTo>
                      <a:pt x="520" y="0"/>
                    </a:lnTo>
                    <a:lnTo>
                      <a:pt x="524" y="5"/>
                    </a:lnTo>
                    <a:lnTo>
                      <a:pt x="524" y="0"/>
                    </a:lnTo>
                    <a:lnTo>
                      <a:pt x="529" y="0"/>
                    </a:lnTo>
                    <a:lnTo>
                      <a:pt x="529" y="5"/>
                    </a:lnTo>
                    <a:lnTo>
                      <a:pt x="534" y="5"/>
                    </a:lnTo>
                    <a:lnTo>
                      <a:pt x="534" y="0"/>
                    </a:lnTo>
                    <a:lnTo>
                      <a:pt x="538" y="0"/>
                    </a:lnTo>
                    <a:lnTo>
                      <a:pt x="538" y="5"/>
                    </a:lnTo>
                    <a:lnTo>
                      <a:pt x="543" y="0"/>
                    </a:lnTo>
                    <a:lnTo>
                      <a:pt x="543" y="5"/>
                    </a:lnTo>
                    <a:lnTo>
                      <a:pt x="548" y="0"/>
                    </a:lnTo>
                    <a:lnTo>
                      <a:pt x="548" y="5"/>
                    </a:lnTo>
                    <a:lnTo>
                      <a:pt x="552" y="0"/>
                    </a:lnTo>
                    <a:lnTo>
                      <a:pt x="552" y="5"/>
                    </a:lnTo>
                    <a:lnTo>
                      <a:pt x="557" y="0"/>
                    </a:lnTo>
                    <a:lnTo>
                      <a:pt x="557" y="5"/>
                    </a:lnTo>
                    <a:lnTo>
                      <a:pt x="562" y="0"/>
                    </a:lnTo>
                    <a:lnTo>
                      <a:pt x="562" y="5"/>
                    </a:lnTo>
                    <a:lnTo>
                      <a:pt x="566" y="0"/>
                    </a:lnTo>
                    <a:lnTo>
                      <a:pt x="566" y="5"/>
                    </a:lnTo>
                    <a:lnTo>
                      <a:pt x="571" y="0"/>
                    </a:lnTo>
                    <a:lnTo>
                      <a:pt x="571" y="5"/>
                    </a:lnTo>
                    <a:lnTo>
                      <a:pt x="576" y="0"/>
                    </a:lnTo>
                    <a:lnTo>
                      <a:pt x="576" y="5"/>
                    </a:lnTo>
                    <a:lnTo>
                      <a:pt x="580" y="0"/>
                    </a:lnTo>
                    <a:lnTo>
                      <a:pt x="580" y="5"/>
                    </a:lnTo>
                    <a:lnTo>
                      <a:pt x="585" y="0"/>
                    </a:lnTo>
                    <a:lnTo>
                      <a:pt x="585" y="5"/>
                    </a:lnTo>
                    <a:lnTo>
                      <a:pt x="590" y="0"/>
                    </a:lnTo>
                    <a:lnTo>
                      <a:pt x="590" y="5"/>
                    </a:lnTo>
                    <a:lnTo>
                      <a:pt x="594" y="0"/>
                    </a:lnTo>
                    <a:lnTo>
                      <a:pt x="594" y="5"/>
                    </a:lnTo>
                    <a:lnTo>
                      <a:pt x="599" y="0"/>
                    </a:lnTo>
                    <a:lnTo>
                      <a:pt x="599" y="5"/>
                    </a:lnTo>
                    <a:lnTo>
                      <a:pt x="604" y="0"/>
                    </a:lnTo>
                    <a:lnTo>
                      <a:pt x="604" y="5"/>
                    </a:lnTo>
                    <a:lnTo>
                      <a:pt x="608" y="0"/>
                    </a:lnTo>
                    <a:lnTo>
                      <a:pt x="608" y="5"/>
                    </a:lnTo>
                    <a:lnTo>
                      <a:pt x="613" y="0"/>
                    </a:lnTo>
                    <a:lnTo>
                      <a:pt x="613" y="5"/>
                    </a:lnTo>
                    <a:lnTo>
                      <a:pt x="618" y="0"/>
                    </a:lnTo>
                    <a:lnTo>
                      <a:pt x="618" y="5"/>
                    </a:lnTo>
                    <a:lnTo>
                      <a:pt x="622" y="0"/>
                    </a:lnTo>
                    <a:lnTo>
                      <a:pt x="622" y="5"/>
                    </a:lnTo>
                    <a:lnTo>
                      <a:pt x="627" y="0"/>
                    </a:lnTo>
                    <a:lnTo>
                      <a:pt x="627" y="5"/>
                    </a:lnTo>
                    <a:lnTo>
                      <a:pt x="632" y="5"/>
                    </a:lnTo>
                    <a:lnTo>
                      <a:pt x="632" y="0"/>
                    </a:lnTo>
                    <a:lnTo>
                      <a:pt x="636" y="0"/>
                    </a:lnTo>
                    <a:lnTo>
                      <a:pt x="636" y="5"/>
                    </a:lnTo>
                    <a:lnTo>
                      <a:pt x="641" y="5"/>
                    </a:lnTo>
                    <a:lnTo>
                      <a:pt x="641" y="0"/>
                    </a:lnTo>
                    <a:lnTo>
                      <a:pt x="646" y="0"/>
                    </a:lnTo>
                    <a:lnTo>
                      <a:pt x="646" y="5"/>
                    </a:lnTo>
                    <a:lnTo>
                      <a:pt x="651" y="5"/>
                    </a:lnTo>
                    <a:lnTo>
                      <a:pt x="651" y="0"/>
                    </a:lnTo>
                    <a:lnTo>
                      <a:pt x="655" y="0"/>
                    </a:lnTo>
                    <a:lnTo>
                      <a:pt x="655" y="5"/>
                    </a:lnTo>
                    <a:lnTo>
                      <a:pt x="660" y="5"/>
                    </a:lnTo>
                    <a:lnTo>
                      <a:pt x="660" y="0"/>
                    </a:lnTo>
                    <a:lnTo>
                      <a:pt x="665" y="5"/>
                    </a:lnTo>
                    <a:lnTo>
                      <a:pt x="665" y="0"/>
                    </a:lnTo>
                    <a:lnTo>
                      <a:pt x="669" y="0"/>
                    </a:lnTo>
                    <a:lnTo>
                      <a:pt x="669" y="5"/>
                    </a:lnTo>
                    <a:lnTo>
                      <a:pt x="674" y="5"/>
                    </a:lnTo>
                    <a:lnTo>
                      <a:pt x="674" y="0"/>
                    </a:lnTo>
                    <a:lnTo>
                      <a:pt x="679" y="5"/>
                    </a:lnTo>
                    <a:lnTo>
                      <a:pt x="679" y="0"/>
                    </a:lnTo>
                    <a:lnTo>
                      <a:pt x="683" y="0"/>
                    </a:lnTo>
                    <a:lnTo>
                      <a:pt x="683" y="5"/>
                    </a:lnTo>
                    <a:lnTo>
                      <a:pt x="688" y="0"/>
                    </a:lnTo>
                    <a:lnTo>
                      <a:pt x="688" y="5"/>
                    </a:lnTo>
                    <a:lnTo>
                      <a:pt x="693" y="0"/>
                    </a:lnTo>
                    <a:lnTo>
                      <a:pt x="693" y="5"/>
                    </a:lnTo>
                    <a:lnTo>
                      <a:pt x="697" y="0"/>
                    </a:lnTo>
                    <a:lnTo>
                      <a:pt x="697" y="5"/>
                    </a:lnTo>
                    <a:lnTo>
                      <a:pt x="702" y="5"/>
                    </a:lnTo>
                    <a:lnTo>
                      <a:pt x="702" y="0"/>
                    </a:lnTo>
                    <a:lnTo>
                      <a:pt x="707" y="0"/>
                    </a:lnTo>
                    <a:lnTo>
                      <a:pt x="707" y="5"/>
                    </a:lnTo>
                    <a:lnTo>
                      <a:pt x="711" y="0"/>
                    </a:lnTo>
                    <a:lnTo>
                      <a:pt x="711" y="5"/>
                    </a:lnTo>
                    <a:lnTo>
                      <a:pt x="716" y="0"/>
                    </a:lnTo>
                    <a:lnTo>
                      <a:pt x="716" y="5"/>
                    </a:lnTo>
                    <a:lnTo>
                      <a:pt x="721" y="5"/>
                    </a:lnTo>
                    <a:lnTo>
                      <a:pt x="721" y="0"/>
                    </a:lnTo>
                    <a:lnTo>
                      <a:pt x="725" y="0"/>
                    </a:lnTo>
                    <a:lnTo>
                      <a:pt x="725" y="5"/>
                    </a:lnTo>
                    <a:lnTo>
                      <a:pt x="730" y="5"/>
                    </a:lnTo>
                    <a:lnTo>
                      <a:pt x="730" y="0"/>
                    </a:lnTo>
                    <a:lnTo>
                      <a:pt x="735" y="5"/>
                    </a:lnTo>
                    <a:lnTo>
                      <a:pt x="735" y="0"/>
                    </a:lnTo>
                    <a:lnTo>
                      <a:pt x="739" y="0"/>
                    </a:lnTo>
                    <a:lnTo>
                      <a:pt x="739" y="5"/>
                    </a:lnTo>
                    <a:lnTo>
                      <a:pt x="744" y="0"/>
                    </a:lnTo>
                    <a:lnTo>
                      <a:pt x="744" y="5"/>
                    </a:lnTo>
                    <a:lnTo>
                      <a:pt x="749" y="0"/>
                    </a:lnTo>
                    <a:lnTo>
                      <a:pt x="749" y="5"/>
                    </a:lnTo>
                    <a:lnTo>
                      <a:pt x="753" y="5"/>
                    </a:lnTo>
                    <a:lnTo>
                      <a:pt x="753" y="0"/>
                    </a:lnTo>
                    <a:lnTo>
                      <a:pt x="758" y="0"/>
                    </a:lnTo>
                    <a:lnTo>
                      <a:pt x="758" y="5"/>
                    </a:lnTo>
                    <a:lnTo>
                      <a:pt x="763" y="5"/>
                    </a:lnTo>
                    <a:lnTo>
                      <a:pt x="763" y="0"/>
                    </a:lnTo>
                    <a:lnTo>
                      <a:pt x="767" y="5"/>
                    </a:lnTo>
                    <a:lnTo>
                      <a:pt x="767" y="0"/>
                    </a:lnTo>
                    <a:lnTo>
                      <a:pt x="772" y="5"/>
                    </a:lnTo>
                    <a:lnTo>
                      <a:pt x="772" y="0"/>
                    </a:lnTo>
                    <a:lnTo>
                      <a:pt x="777" y="0"/>
                    </a:lnTo>
                    <a:lnTo>
                      <a:pt x="777" y="5"/>
                    </a:lnTo>
                    <a:lnTo>
                      <a:pt x="781" y="5"/>
                    </a:lnTo>
                    <a:lnTo>
                      <a:pt x="781" y="0"/>
                    </a:lnTo>
                    <a:lnTo>
                      <a:pt x="786" y="0"/>
                    </a:lnTo>
                    <a:lnTo>
                      <a:pt x="786" y="5"/>
                    </a:lnTo>
                    <a:lnTo>
                      <a:pt x="791" y="5"/>
                    </a:lnTo>
                    <a:lnTo>
                      <a:pt x="791" y="0"/>
                    </a:lnTo>
                    <a:lnTo>
                      <a:pt x="796" y="0"/>
                    </a:lnTo>
                    <a:lnTo>
                      <a:pt x="796" y="5"/>
                    </a:lnTo>
                    <a:lnTo>
                      <a:pt x="800" y="0"/>
                    </a:lnTo>
                    <a:lnTo>
                      <a:pt x="800" y="5"/>
                    </a:lnTo>
                    <a:lnTo>
                      <a:pt x="805" y="0"/>
                    </a:lnTo>
                    <a:lnTo>
                      <a:pt x="805" y="5"/>
                    </a:lnTo>
                    <a:lnTo>
                      <a:pt x="810" y="0"/>
                    </a:lnTo>
                    <a:lnTo>
                      <a:pt x="810" y="5"/>
                    </a:lnTo>
                    <a:lnTo>
                      <a:pt x="814" y="0"/>
                    </a:lnTo>
                    <a:lnTo>
                      <a:pt x="814" y="5"/>
                    </a:lnTo>
                    <a:lnTo>
                      <a:pt x="819" y="0"/>
                    </a:lnTo>
                    <a:lnTo>
                      <a:pt x="819" y="5"/>
                    </a:lnTo>
                    <a:lnTo>
                      <a:pt x="824" y="0"/>
                    </a:lnTo>
                    <a:lnTo>
                      <a:pt x="824" y="5"/>
                    </a:lnTo>
                    <a:lnTo>
                      <a:pt x="828" y="0"/>
                    </a:lnTo>
                    <a:lnTo>
                      <a:pt x="828" y="5"/>
                    </a:lnTo>
                    <a:lnTo>
                      <a:pt x="833" y="0"/>
                    </a:lnTo>
                    <a:lnTo>
                      <a:pt x="833" y="5"/>
                    </a:lnTo>
                    <a:lnTo>
                      <a:pt x="838" y="5"/>
                    </a:lnTo>
                    <a:lnTo>
                      <a:pt x="838" y="0"/>
                    </a:lnTo>
                    <a:lnTo>
                      <a:pt x="842" y="0"/>
                    </a:lnTo>
                    <a:lnTo>
                      <a:pt x="842" y="5"/>
                    </a:lnTo>
                    <a:lnTo>
                      <a:pt x="847" y="0"/>
                    </a:lnTo>
                    <a:lnTo>
                      <a:pt x="847" y="5"/>
                    </a:lnTo>
                    <a:lnTo>
                      <a:pt x="852" y="5"/>
                    </a:lnTo>
                    <a:lnTo>
                      <a:pt x="852" y="0"/>
                    </a:lnTo>
                    <a:lnTo>
                      <a:pt x="856" y="0"/>
                    </a:lnTo>
                    <a:lnTo>
                      <a:pt x="856" y="5"/>
                    </a:lnTo>
                    <a:lnTo>
                      <a:pt x="861" y="5"/>
                    </a:lnTo>
                    <a:lnTo>
                      <a:pt x="861" y="0"/>
                    </a:lnTo>
                    <a:lnTo>
                      <a:pt x="866" y="0"/>
                    </a:lnTo>
                    <a:lnTo>
                      <a:pt x="866" y="5"/>
                    </a:lnTo>
                    <a:lnTo>
                      <a:pt x="870" y="5"/>
                    </a:lnTo>
                    <a:lnTo>
                      <a:pt x="870" y="0"/>
                    </a:lnTo>
                    <a:lnTo>
                      <a:pt x="875" y="0"/>
                    </a:lnTo>
                    <a:lnTo>
                      <a:pt x="875" y="5"/>
                    </a:lnTo>
                    <a:lnTo>
                      <a:pt x="880" y="5"/>
                    </a:lnTo>
                    <a:lnTo>
                      <a:pt x="880" y="0"/>
                    </a:lnTo>
                    <a:lnTo>
                      <a:pt x="884" y="0"/>
                    </a:lnTo>
                    <a:lnTo>
                      <a:pt x="884" y="5"/>
                    </a:lnTo>
                    <a:lnTo>
                      <a:pt x="889" y="0"/>
                    </a:lnTo>
                    <a:lnTo>
                      <a:pt x="889" y="5"/>
                    </a:lnTo>
                    <a:lnTo>
                      <a:pt x="894" y="5"/>
                    </a:lnTo>
                    <a:lnTo>
                      <a:pt x="894" y="0"/>
                    </a:lnTo>
                    <a:lnTo>
                      <a:pt x="898" y="0"/>
                    </a:lnTo>
                    <a:lnTo>
                      <a:pt x="898" y="5"/>
                    </a:lnTo>
                    <a:lnTo>
                      <a:pt x="903" y="0"/>
                    </a:lnTo>
                    <a:lnTo>
                      <a:pt x="903" y="5"/>
                    </a:lnTo>
                    <a:lnTo>
                      <a:pt x="908" y="0"/>
                    </a:lnTo>
                    <a:lnTo>
                      <a:pt x="908" y="5"/>
                    </a:lnTo>
                    <a:lnTo>
                      <a:pt x="912" y="0"/>
                    </a:lnTo>
                    <a:lnTo>
                      <a:pt x="912" y="5"/>
                    </a:lnTo>
                    <a:lnTo>
                      <a:pt x="917" y="5"/>
                    </a:lnTo>
                    <a:lnTo>
                      <a:pt x="917" y="0"/>
                    </a:lnTo>
                    <a:lnTo>
                      <a:pt x="922" y="0"/>
                    </a:lnTo>
                    <a:lnTo>
                      <a:pt x="922" y="5"/>
                    </a:lnTo>
                    <a:lnTo>
                      <a:pt x="926" y="5"/>
                    </a:lnTo>
                    <a:lnTo>
                      <a:pt x="926" y="0"/>
                    </a:lnTo>
                    <a:lnTo>
                      <a:pt x="931" y="0"/>
                    </a:lnTo>
                    <a:lnTo>
                      <a:pt x="931" y="5"/>
                    </a:lnTo>
                    <a:lnTo>
                      <a:pt x="936" y="5"/>
                    </a:lnTo>
                    <a:lnTo>
                      <a:pt x="936" y="0"/>
                    </a:lnTo>
                    <a:lnTo>
                      <a:pt x="940" y="0"/>
                    </a:lnTo>
                    <a:lnTo>
                      <a:pt x="940" y="5"/>
                    </a:lnTo>
                    <a:lnTo>
                      <a:pt x="945" y="0"/>
                    </a:lnTo>
                    <a:lnTo>
                      <a:pt x="945" y="5"/>
                    </a:lnTo>
                    <a:lnTo>
                      <a:pt x="950" y="0"/>
                    </a:lnTo>
                    <a:lnTo>
                      <a:pt x="950" y="5"/>
                    </a:lnTo>
                    <a:lnTo>
                      <a:pt x="955" y="0"/>
                    </a:lnTo>
                    <a:lnTo>
                      <a:pt x="955" y="5"/>
                    </a:lnTo>
                    <a:lnTo>
                      <a:pt x="959" y="0"/>
                    </a:lnTo>
                    <a:lnTo>
                      <a:pt x="959" y="5"/>
                    </a:lnTo>
                    <a:lnTo>
                      <a:pt x="964" y="0"/>
                    </a:lnTo>
                    <a:lnTo>
                      <a:pt x="964" y="5"/>
                    </a:lnTo>
                    <a:lnTo>
                      <a:pt x="969" y="0"/>
                    </a:lnTo>
                    <a:lnTo>
                      <a:pt x="969" y="5"/>
                    </a:lnTo>
                    <a:lnTo>
                      <a:pt x="973" y="0"/>
                    </a:lnTo>
                    <a:lnTo>
                      <a:pt x="973" y="5"/>
                    </a:lnTo>
                    <a:lnTo>
                      <a:pt x="978" y="5"/>
                    </a:lnTo>
                    <a:lnTo>
                      <a:pt x="978" y="0"/>
                    </a:lnTo>
                    <a:lnTo>
                      <a:pt x="983" y="0"/>
                    </a:lnTo>
                    <a:lnTo>
                      <a:pt x="983" y="5"/>
                    </a:lnTo>
                    <a:lnTo>
                      <a:pt x="987" y="5"/>
                    </a:lnTo>
                    <a:lnTo>
                      <a:pt x="987" y="0"/>
                    </a:lnTo>
                    <a:lnTo>
                      <a:pt x="992" y="0"/>
                    </a:lnTo>
                    <a:lnTo>
                      <a:pt x="992" y="5"/>
                    </a:lnTo>
                    <a:lnTo>
                      <a:pt x="997" y="5"/>
                    </a:lnTo>
                    <a:lnTo>
                      <a:pt x="997" y="0"/>
                    </a:lnTo>
                    <a:lnTo>
                      <a:pt x="1001" y="0"/>
                    </a:lnTo>
                    <a:lnTo>
                      <a:pt x="1001" y="5"/>
                    </a:lnTo>
                    <a:lnTo>
                      <a:pt x="1006" y="5"/>
                    </a:lnTo>
                    <a:lnTo>
                      <a:pt x="1006" y="0"/>
                    </a:lnTo>
                    <a:lnTo>
                      <a:pt x="1011" y="0"/>
                    </a:lnTo>
                    <a:lnTo>
                      <a:pt x="1011" y="5"/>
                    </a:lnTo>
                    <a:lnTo>
                      <a:pt x="1015" y="5"/>
                    </a:lnTo>
                    <a:lnTo>
                      <a:pt x="1015" y="0"/>
                    </a:lnTo>
                    <a:lnTo>
                      <a:pt x="1020" y="0"/>
                    </a:lnTo>
                    <a:lnTo>
                      <a:pt x="1020" y="5"/>
                    </a:lnTo>
                    <a:lnTo>
                      <a:pt x="1025" y="0"/>
                    </a:lnTo>
                    <a:lnTo>
                      <a:pt x="1025" y="5"/>
                    </a:lnTo>
                    <a:lnTo>
                      <a:pt x="1029" y="0"/>
                    </a:lnTo>
                    <a:lnTo>
                      <a:pt x="1029" y="5"/>
                    </a:lnTo>
                    <a:lnTo>
                      <a:pt x="1034" y="5"/>
                    </a:lnTo>
                    <a:lnTo>
                      <a:pt x="1034" y="0"/>
                    </a:lnTo>
                    <a:lnTo>
                      <a:pt x="1039" y="0"/>
                    </a:lnTo>
                    <a:lnTo>
                      <a:pt x="1039" y="5"/>
                    </a:lnTo>
                    <a:lnTo>
                      <a:pt x="1043" y="5"/>
                    </a:lnTo>
                    <a:lnTo>
                      <a:pt x="1043" y="0"/>
                    </a:lnTo>
                    <a:lnTo>
                      <a:pt x="1048" y="0"/>
                    </a:lnTo>
                    <a:lnTo>
                      <a:pt x="1048" y="5"/>
                    </a:lnTo>
                    <a:lnTo>
                      <a:pt x="1053" y="5"/>
                    </a:lnTo>
                    <a:lnTo>
                      <a:pt x="1053" y="0"/>
                    </a:lnTo>
                    <a:lnTo>
                      <a:pt x="1057" y="0"/>
                    </a:lnTo>
                    <a:lnTo>
                      <a:pt x="1057" y="5"/>
                    </a:lnTo>
                    <a:lnTo>
                      <a:pt x="1062" y="5"/>
                    </a:lnTo>
                    <a:lnTo>
                      <a:pt x="1062" y="0"/>
                    </a:lnTo>
                    <a:lnTo>
                      <a:pt x="1067" y="0"/>
                    </a:lnTo>
                    <a:lnTo>
                      <a:pt x="1067" y="5"/>
                    </a:lnTo>
                    <a:lnTo>
                      <a:pt x="1071" y="5"/>
                    </a:lnTo>
                    <a:lnTo>
                      <a:pt x="1071" y="0"/>
                    </a:lnTo>
                    <a:lnTo>
                      <a:pt x="1076" y="0"/>
                    </a:lnTo>
                    <a:lnTo>
                      <a:pt x="1076" y="5"/>
                    </a:lnTo>
                    <a:lnTo>
                      <a:pt x="1081" y="5"/>
                    </a:lnTo>
                    <a:lnTo>
                      <a:pt x="1081" y="0"/>
                    </a:lnTo>
                    <a:lnTo>
                      <a:pt x="1085" y="0"/>
                    </a:lnTo>
                    <a:lnTo>
                      <a:pt x="1085" y="5"/>
                    </a:lnTo>
                    <a:lnTo>
                      <a:pt x="1090" y="5"/>
                    </a:lnTo>
                    <a:lnTo>
                      <a:pt x="1090" y="0"/>
                    </a:lnTo>
                    <a:lnTo>
                      <a:pt x="1095" y="0"/>
                    </a:lnTo>
                    <a:lnTo>
                      <a:pt x="1095" y="5"/>
                    </a:lnTo>
                    <a:lnTo>
                      <a:pt x="1100" y="5"/>
                    </a:lnTo>
                    <a:lnTo>
                      <a:pt x="1100" y="0"/>
                    </a:lnTo>
                    <a:lnTo>
                      <a:pt x="1104" y="0"/>
                    </a:lnTo>
                    <a:lnTo>
                      <a:pt x="1104" y="5"/>
                    </a:lnTo>
                    <a:lnTo>
                      <a:pt x="1109" y="5"/>
                    </a:lnTo>
                    <a:lnTo>
                      <a:pt x="1109" y="0"/>
                    </a:lnTo>
                    <a:lnTo>
                      <a:pt x="1114" y="0"/>
                    </a:lnTo>
                    <a:lnTo>
                      <a:pt x="1114" y="5"/>
                    </a:lnTo>
                    <a:lnTo>
                      <a:pt x="1118" y="5"/>
                    </a:lnTo>
                    <a:lnTo>
                      <a:pt x="1118" y="0"/>
                    </a:lnTo>
                    <a:lnTo>
                      <a:pt x="1123" y="0"/>
                    </a:lnTo>
                    <a:lnTo>
                      <a:pt x="1123" y="5"/>
                    </a:lnTo>
                    <a:lnTo>
                      <a:pt x="1128" y="0"/>
                    </a:lnTo>
                    <a:lnTo>
                      <a:pt x="1128" y="5"/>
                    </a:lnTo>
                    <a:lnTo>
                      <a:pt x="1132" y="0"/>
                    </a:lnTo>
                    <a:lnTo>
                      <a:pt x="1132" y="5"/>
                    </a:lnTo>
                    <a:lnTo>
                      <a:pt x="1137" y="5"/>
                    </a:lnTo>
                    <a:lnTo>
                      <a:pt x="1137" y="0"/>
                    </a:lnTo>
                    <a:lnTo>
                      <a:pt x="1142" y="0"/>
                    </a:lnTo>
                    <a:lnTo>
                      <a:pt x="1142" y="5"/>
                    </a:lnTo>
                    <a:lnTo>
                      <a:pt x="1146" y="0"/>
                    </a:lnTo>
                    <a:lnTo>
                      <a:pt x="1146" y="5"/>
                    </a:lnTo>
                    <a:lnTo>
                      <a:pt x="1151" y="0"/>
                    </a:lnTo>
                    <a:lnTo>
                      <a:pt x="1151" y="5"/>
                    </a:lnTo>
                    <a:lnTo>
                      <a:pt x="1156" y="5"/>
                    </a:lnTo>
                    <a:lnTo>
                      <a:pt x="1156" y="0"/>
                    </a:lnTo>
                    <a:lnTo>
                      <a:pt x="1160" y="0"/>
                    </a:lnTo>
                    <a:lnTo>
                      <a:pt x="1160" y="5"/>
                    </a:lnTo>
                    <a:lnTo>
                      <a:pt x="1165" y="0"/>
                    </a:lnTo>
                    <a:lnTo>
                      <a:pt x="1165" y="5"/>
                    </a:lnTo>
                    <a:lnTo>
                      <a:pt x="1170" y="0"/>
                    </a:lnTo>
                    <a:lnTo>
                      <a:pt x="1170" y="5"/>
                    </a:lnTo>
                    <a:lnTo>
                      <a:pt x="1174" y="5"/>
                    </a:lnTo>
                    <a:lnTo>
                      <a:pt x="1174" y="0"/>
                    </a:lnTo>
                    <a:lnTo>
                      <a:pt x="1179" y="0"/>
                    </a:lnTo>
                    <a:lnTo>
                      <a:pt x="1179" y="5"/>
                    </a:lnTo>
                    <a:lnTo>
                      <a:pt x="1184" y="0"/>
                    </a:lnTo>
                    <a:lnTo>
                      <a:pt x="1184" y="5"/>
                    </a:lnTo>
                    <a:lnTo>
                      <a:pt x="1188" y="0"/>
                    </a:lnTo>
                    <a:lnTo>
                      <a:pt x="1188" y="5"/>
                    </a:lnTo>
                    <a:lnTo>
                      <a:pt x="1193" y="5"/>
                    </a:lnTo>
                    <a:lnTo>
                      <a:pt x="1193" y="0"/>
                    </a:lnTo>
                    <a:lnTo>
                      <a:pt x="1198" y="5"/>
                    </a:lnTo>
                    <a:lnTo>
                      <a:pt x="1198" y="0"/>
                    </a:lnTo>
                    <a:lnTo>
                      <a:pt x="1202" y="0"/>
                    </a:lnTo>
                    <a:lnTo>
                      <a:pt x="1202" y="5"/>
                    </a:lnTo>
                    <a:lnTo>
                      <a:pt x="1207" y="0"/>
                    </a:lnTo>
                    <a:lnTo>
                      <a:pt x="1207" y="5"/>
                    </a:lnTo>
                    <a:lnTo>
                      <a:pt x="1212" y="0"/>
                    </a:lnTo>
                    <a:lnTo>
                      <a:pt x="1212" y="5"/>
                    </a:lnTo>
                    <a:lnTo>
                      <a:pt x="1216" y="0"/>
                    </a:lnTo>
                    <a:lnTo>
                      <a:pt x="1216" y="5"/>
                    </a:lnTo>
                    <a:lnTo>
                      <a:pt x="1221" y="0"/>
                    </a:lnTo>
                    <a:lnTo>
                      <a:pt x="1221" y="5"/>
                    </a:lnTo>
                    <a:lnTo>
                      <a:pt x="1226" y="5"/>
                    </a:lnTo>
                    <a:lnTo>
                      <a:pt x="1226" y="0"/>
                    </a:lnTo>
                    <a:lnTo>
                      <a:pt x="1230" y="5"/>
                    </a:lnTo>
                    <a:lnTo>
                      <a:pt x="1230" y="0"/>
                    </a:lnTo>
                    <a:lnTo>
                      <a:pt x="1235" y="5"/>
                    </a:lnTo>
                    <a:lnTo>
                      <a:pt x="1235" y="0"/>
                    </a:lnTo>
                    <a:lnTo>
                      <a:pt x="1240" y="0"/>
                    </a:lnTo>
                    <a:lnTo>
                      <a:pt x="1240" y="5"/>
                    </a:lnTo>
                    <a:lnTo>
                      <a:pt x="1244" y="5"/>
                    </a:lnTo>
                    <a:lnTo>
                      <a:pt x="1244" y="0"/>
                    </a:lnTo>
                    <a:lnTo>
                      <a:pt x="1249" y="0"/>
                    </a:lnTo>
                    <a:lnTo>
                      <a:pt x="1249" y="5"/>
                    </a:lnTo>
                    <a:lnTo>
                      <a:pt x="1254" y="5"/>
                    </a:lnTo>
                    <a:lnTo>
                      <a:pt x="1254" y="0"/>
                    </a:lnTo>
                    <a:lnTo>
                      <a:pt x="1259" y="0"/>
                    </a:lnTo>
                    <a:lnTo>
                      <a:pt x="1259" y="5"/>
                    </a:lnTo>
                    <a:lnTo>
                      <a:pt x="1263" y="5"/>
                    </a:lnTo>
                    <a:lnTo>
                      <a:pt x="1263" y="0"/>
                    </a:lnTo>
                    <a:lnTo>
                      <a:pt x="1268" y="0"/>
                    </a:lnTo>
                    <a:lnTo>
                      <a:pt x="1268" y="5"/>
                    </a:lnTo>
                    <a:lnTo>
                      <a:pt x="1273" y="5"/>
                    </a:lnTo>
                    <a:lnTo>
                      <a:pt x="1273" y="0"/>
                    </a:lnTo>
                    <a:lnTo>
                      <a:pt x="1277" y="0"/>
                    </a:lnTo>
                    <a:lnTo>
                      <a:pt x="1277" y="5"/>
                    </a:lnTo>
                    <a:lnTo>
                      <a:pt x="1282" y="5"/>
                    </a:lnTo>
                    <a:lnTo>
                      <a:pt x="1282" y="0"/>
                    </a:lnTo>
                    <a:lnTo>
                      <a:pt x="1287" y="0"/>
                    </a:lnTo>
                    <a:lnTo>
                      <a:pt x="1287" y="5"/>
                    </a:lnTo>
                    <a:lnTo>
                      <a:pt x="1291" y="5"/>
                    </a:lnTo>
                    <a:lnTo>
                      <a:pt x="1291" y="0"/>
                    </a:lnTo>
                    <a:lnTo>
                      <a:pt x="1296" y="0"/>
                    </a:lnTo>
                    <a:lnTo>
                      <a:pt x="1296" y="5"/>
                    </a:lnTo>
                    <a:lnTo>
                      <a:pt x="1301" y="5"/>
                    </a:lnTo>
                    <a:lnTo>
                      <a:pt x="1301" y="0"/>
                    </a:lnTo>
                    <a:lnTo>
                      <a:pt x="1305" y="0"/>
                    </a:lnTo>
                    <a:lnTo>
                      <a:pt x="1305" y="5"/>
                    </a:lnTo>
                    <a:lnTo>
                      <a:pt x="1310" y="0"/>
                    </a:lnTo>
                    <a:lnTo>
                      <a:pt x="1310" y="5"/>
                    </a:lnTo>
                    <a:lnTo>
                      <a:pt x="1315" y="0"/>
                    </a:lnTo>
                    <a:lnTo>
                      <a:pt x="1315" y="5"/>
                    </a:lnTo>
                    <a:lnTo>
                      <a:pt x="1319" y="0"/>
                    </a:lnTo>
                    <a:lnTo>
                      <a:pt x="1319" y="5"/>
                    </a:lnTo>
                    <a:lnTo>
                      <a:pt x="1324" y="0"/>
                    </a:lnTo>
                    <a:lnTo>
                      <a:pt x="1324" y="5"/>
                    </a:lnTo>
                    <a:lnTo>
                      <a:pt x="1329" y="0"/>
                    </a:lnTo>
                    <a:lnTo>
                      <a:pt x="1329" y="5"/>
                    </a:lnTo>
                    <a:lnTo>
                      <a:pt x="1333" y="0"/>
                    </a:lnTo>
                    <a:lnTo>
                      <a:pt x="1333" y="5"/>
                    </a:lnTo>
                    <a:lnTo>
                      <a:pt x="1338" y="5"/>
                    </a:lnTo>
                    <a:lnTo>
                      <a:pt x="1338" y="0"/>
                    </a:lnTo>
                    <a:lnTo>
                      <a:pt x="1343" y="0"/>
                    </a:lnTo>
                    <a:lnTo>
                      <a:pt x="1343" y="5"/>
                    </a:lnTo>
                    <a:lnTo>
                      <a:pt x="1347" y="5"/>
                    </a:lnTo>
                    <a:lnTo>
                      <a:pt x="1347" y="0"/>
                    </a:lnTo>
                    <a:lnTo>
                      <a:pt x="1352" y="0"/>
                    </a:lnTo>
                    <a:lnTo>
                      <a:pt x="1352" y="5"/>
                    </a:lnTo>
                    <a:lnTo>
                      <a:pt x="1357" y="5"/>
                    </a:lnTo>
                    <a:lnTo>
                      <a:pt x="1357" y="0"/>
                    </a:lnTo>
                    <a:lnTo>
                      <a:pt x="1361" y="0"/>
                    </a:lnTo>
                    <a:lnTo>
                      <a:pt x="1361" y="5"/>
                    </a:lnTo>
                    <a:lnTo>
                      <a:pt x="1366" y="5"/>
                    </a:lnTo>
                    <a:lnTo>
                      <a:pt x="1366" y="0"/>
                    </a:lnTo>
                    <a:lnTo>
                      <a:pt x="1371" y="0"/>
                    </a:lnTo>
                    <a:lnTo>
                      <a:pt x="1371" y="5"/>
                    </a:lnTo>
                    <a:lnTo>
                      <a:pt x="1375" y="5"/>
                    </a:lnTo>
                    <a:lnTo>
                      <a:pt x="1375" y="0"/>
                    </a:lnTo>
                    <a:lnTo>
                      <a:pt x="1380" y="0"/>
                    </a:lnTo>
                    <a:lnTo>
                      <a:pt x="1380" y="5"/>
                    </a:lnTo>
                    <a:lnTo>
                      <a:pt x="1385" y="5"/>
                    </a:lnTo>
                    <a:lnTo>
                      <a:pt x="1385" y="0"/>
                    </a:lnTo>
                    <a:lnTo>
                      <a:pt x="1389" y="0"/>
                    </a:lnTo>
                    <a:lnTo>
                      <a:pt x="1389" y="5"/>
                    </a:lnTo>
                    <a:lnTo>
                      <a:pt x="1394" y="5"/>
                    </a:lnTo>
                    <a:lnTo>
                      <a:pt x="1394" y="0"/>
                    </a:lnTo>
                    <a:lnTo>
                      <a:pt x="1399" y="0"/>
                    </a:lnTo>
                    <a:lnTo>
                      <a:pt x="1399" y="5"/>
                    </a:lnTo>
                    <a:lnTo>
                      <a:pt x="1404" y="5"/>
                    </a:lnTo>
                    <a:lnTo>
                      <a:pt x="1404" y="0"/>
                    </a:lnTo>
                    <a:lnTo>
                      <a:pt x="1408" y="0"/>
                    </a:lnTo>
                    <a:lnTo>
                      <a:pt x="1408" y="5"/>
                    </a:lnTo>
                    <a:lnTo>
                      <a:pt x="1413" y="5"/>
                    </a:lnTo>
                    <a:lnTo>
                      <a:pt x="1413" y="0"/>
                    </a:lnTo>
                    <a:lnTo>
                      <a:pt x="1418" y="5"/>
                    </a:lnTo>
                    <a:lnTo>
                      <a:pt x="1418" y="0"/>
                    </a:lnTo>
                    <a:lnTo>
                      <a:pt x="1422" y="5"/>
                    </a:lnTo>
                    <a:lnTo>
                      <a:pt x="1422" y="0"/>
                    </a:lnTo>
                    <a:lnTo>
                      <a:pt x="1427" y="0"/>
                    </a:lnTo>
                    <a:lnTo>
                      <a:pt x="1427" y="5"/>
                    </a:lnTo>
                    <a:lnTo>
                      <a:pt x="1432" y="0"/>
                    </a:lnTo>
                    <a:lnTo>
                      <a:pt x="1432" y="5"/>
                    </a:lnTo>
                    <a:lnTo>
                      <a:pt x="1436" y="0"/>
                    </a:lnTo>
                    <a:lnTo>
                      <a:pt x="1436" y="5"/>
                    </a:lnTo>
                    <a:lnTo>
                      <a:pt x="1441" y="0"/>
                    </a:lnTo>
                    <a:lnTo>
                      <a:pt x="1441" y="5"/>
                    </a:lnTo>
                    <a:lnTo>
                      <a:pt x="1446" y="0"/>
                    </a:lnTo>
                    <a:lnTo>
                      <a:pt x="1446" y="5"/>
                    </a:lnTo>
                    <a:lnTo>
                      <a:pt x="1450" y="0"/>
                    </a:lnTo>
                    <a:lnTo>
                      <a:pt x="1450" y="5"/>
                    </a:lnTo>
                    <a:lnTo>
                      <a:pt x="1455" y="5"/>
                    </a:lnTo>
                    <a:lnTo>
                      <a:pt x="1455" y="0"/>
                    </a:lnTo>
                    <a:lnTo>
                      <a:pt x="1460" y="0"/>
                    </a:lnTo>
                    <a:lnTo>
                      <a:pt x="1460" y="5"/>
                    </a:lnTo>
                    <a:lnTo>
                      <a:pt x="1464" y="5"/>
                    </a:lnTo>
                    <a:lnTo>
                      <a:pt x="1464" y="0"/>
                    </a:lnTo>
                    <a:lnTo>
                      <a:pt x="1469" y="0"/>
                    </a:lnTo>
                    <a:lnTo>
                      <a:pt x="1469" y="5"/>
                    </a:lnTo>
                    <a:lnTo>
                      <a:pt x="1474" y="5"/>
                    </a:lnTo>
                    <a:lnTo>
                      <a:pt x="1474" y="0"/>
                    </a:lnTo>
                    <a:lnTo>
                      <a:pt x="1478" y="0"/>
                    </a:lnTo>
                    <a:lnTo>
                      <a:pt x="1478" y="5"/>
                    </a:lnTo>
                    <a:lnTo>
                      <a:pt x="1483" y="5"/>
                    </a:lnTo>
                    <a:lnTo>
                      <a:pt x="1483" y="0"/>
                    </a:lnTo>
                    <a:lnTo>
                      <a:pt x="1488" y="0"/>
                    </a:lnTo>
                    <a:lnTo>
                      <a:pt x="1488" y="5"/>
                    </a:lnTo>
                    <a:lnTo>
                      <a:pt x="1492" y="5"/>
                    </a:lnTo>
                    <a:lnTo>
                      <a:pt x="1492" y="0"/>
                    </a:lnTo>
                    <a:lnTo>
                      <a:pt x="1497" y="5"/>
                    </a:lnTo>
                    <a:lnTo>
                      <a:pt x="1497" y="0"/>
                    </a:lnTo>
                    <a:lnTo>
                      <a:pt x="1502" y="0"/>
                    </a:lnTo>
                    <a:lnTo>
                      <a:pt x="1502" y="5"/>
                    </a:lnTo>
                    <a:lnTo>
                      <a:pt x="1506" y="0"/>
                    </a:lnTo>
                    <a:lnTo>
                      <a:pt x="1506" y="5"/>
                    </a:lnTo>
                    <a:lnTo>
                      <a:pt x="1511" y="0"/>
                    </a:lnTo>
                    <a:lnTo>
                      <a:pt x="1511" y="5"/>
                    </a:lnTo>
                    <a:lnTo>
                      <a:pt x="1516" y="0"/>
                    </a:lnTo>
                    <a:lnTo>
                      <a:pt x="1516" y="5"/>
                    </a:lnTo>
                    <a:lnTo>
                      <a:pt x="1520" y="0"/>
                    </a:lnTo>
                    <a:lnTo>
                      <a:pt x="1520" y="5"/>
                    </a:lnTo>
                    <a:lnTo>
                      <a:pt x="1525" y="0"/>
                    </a:lnTo>
                    <a:lnTo>
                      <a:pt x="1525" y="5"/>
                    </a:lnTo>
                    <a:lnTo>
                      <a:pt x="1530" y="0"/>
                    </a:lnTo>
                    <a:lnTo>
                      <a:pt x="1530" y="5"/>
                    </a:lnTo>
                    <a:lnTo>
                      <a:pt x="1534" y="5"/>
                    </a:lnTo>
                    <a:lnTo>
                      <a:pt x="1534" y="0"/>
                    </a:lnTo>
                    <a:lnTo>
                      <a:pt x="1539" y="0"/>
                    </a:lnTo>
                    <a:lnTo>
                      <a:pt x="1539" y="5"/>
                    </a:lnTo>
                    <a:lnTo>
                      <a:pt x="1544" y="5"/>
                    </a:lnTo>
                    <a:lnTo>
                      <a:pt x="1544" y="0"/>
                    </a:lnTo>
                    <a:lnTo>
                      <a:pt x="1549" y="0"/>
                    </a:lnTo>
                    <a:lnTo>
                      <a:pt x="1549" y="5"/>
                    </a:lnTo>
                    <a:lnTo>
                      <a:pt x="1553" y="5"/>
                    </a:lnTo>
                    <a:lnTo>
                      <a:pt x="1553" y="0"/>
                    </a:lnTo>
                    <a:lnTo>
                      <a:pt x="1558" y="0"/>
                    </a:lnTo>
                    <a:lnTo>
                      <a:pt x="1558" y="5"/>
                    </a:lnTo>
                    <a:lnTo>
                      <a:pt x="1563" y="5"/>
                    </a:lnTo>
                    <a:lnTo>
                      <a:pt x="1563" y="0"/>
                    </a:lnTo>
                    <a:lnTo>
                      <a:pt x="1567" y="0"/>
                    </a:lnTo>
                    <a:lnTo>
                      <a:pt x="1567" y="5"/>
                    </a:lnTo>
                    <a:lnTo>
                      <a:pt x="1572" y="5"/>
                    </a:lnTo>
                    <a:lnTo>
                      <a:pt x="1572" y="0"/>
                    </a:lnTo>
                    <a:lnTo>
                      <a:pt x="1577" y="0"/>
                    </a:lnTo>
                    <a:lnTo>
                      <a:pt x="1577" y="5"/>
                    </a:lnTo>
                    <a:lnTo>
                      <a:pt x="1581" y="0"/>
                    </a:lnTo>
                    <a:lnTo>
                      <a:pt x="1581" y="5"/>
                    </a:lnTo>
                    <a:lnTo>
                      <a:pt x="1586" y="0"/>
                    </a:lnTo>
                    <a:lnTo>
                      <a:pt x="1586" y="5"/>
                    </a:lnTo>
                    <a:lnTo>
                      <a:pt x="1591" y="0"/>
                    </a:lnTo>
                    <a:lnTo>
                      <a:pt x="1591" y="5"/>
                    </a:lnTo>
                    <a:lnTo>
                      <a:pt x="1595" y="0"/>
                    </a:lnTo>
                    <a:lnTo>
                      <a:pt x="1595" y="5"/>
                    </a:lnTo>
                    <a:lnTo>
                      <a:pt x="1600" y="0"/>
                    </a:lnTo>
                    <a:lnTo>
                      <a:pt x="1600" y="5"/>
                    </a:lnTo>
                    <a:lnTo>
                      <a:pt x="1605" y="0"/>
                    </a:lnTo>
                    <a:lnTo>
                      <a:pt x="1605" y="5"/>
                    </a:lnTo>
                    <a:lnTo>
                      <a:pt x="1609" y="0"/>
                    </a:lnTo>
                    <a:lnTo>
                      <a:pt x="1609" y="5"/>
                    </a:lnTo>
                    <a:lnTo>
                      <a:pt x="1614" y="5"/>
                    </a:lnTo>
                    <a:lnTo>
                      <a:pt x="1614" y="0"/>
                    </a:lnTo>
                    <a:lnTo>
                      <a:pt x="1619" y="0"/>
                    </a:lnTo>
                    <a:lnTo>
                      <a:pt x="1619" y="5"/>
                    </a:lnTo>
                    <a:lnTo>
                      <a:pt x="1623" y="0"/>
                    </a:lnTo>
                    <a:lnTo>
                      <a:pt x="1623" y="5"/>
                    </a:lnTo>
                    <a:lnTo>
                      <a:pt x="1628" y="0"/>
                    </a:lnTo>
                    <a:lnTo>
                      <a:pt x="1628" y="5"/>
                    </a:lnTo>
                    <a:lnTo>
                      <a:pt x="1633" y="5"/>
                    </a:lnTo>
                    <a:lnTo>
                      <a:pt x="1633" y="0"/>
                    </a:lnTo>
                    <a:lnTo>
                      <a:pt x="1637" y="0"/>
                    </a:lnTo>
                    <a:lnTo>
                      <a:pt x="1637" y="5"/>
                    </a:lnTo>
                    <a:lnTo>
                      <a:pt x="1642" y="5"/>
                    </a:lnTo>
                    <a:lnTo>
                      <a:pt x="1642" y="0"/>
                    </a:lnTo>
                    <a:lnTo>
                      <a:pt x="1647" y="0"/>
                    </a:lnTo>
                    <a:lnTo>
                      <a:pt x="1647" y="5"/>
                    </a:lnTo>
                    <a:lnTo>
                      <a:pt x="1651" y="5"/>
                    </a:lnTo>
                    <a:lnTo>
                      <a:pt x="1651" y="0"/>
                    </a:lnTo>
                    <a:lnTo>
                      <a:pt x="1656" y="0"/>
                    </a:lnTo>
                    <a:lnTo>
                      <a:pt x="1656" y="5"/>
                    </a:lnTo>
                    <a:lnTo>
                      <a:pt x="1661" y="0"/>
                    </a:lnTo>
                    <a:lnTo>
                      <a:pt x="1661" y="5"/>
                    </a:lnTo>
                    <a:lnTo>
                      <a:pt x="1665" y="0"/>
                    </a:lnTo>
                    <a:lnTo>
                      <a:pt x="1665" y="5"/>
                    </a:lnTo>
                    <a:lnTo>
                      <a:pt x="1670" y="0"/>
                    </a:lnTo>
                    <a:lnTo>
                      <a:pt x="1670" y="5"/>
                    </a:lnTo>
                    <a:lnTo>
                      <a:pt x="1675" y="0"/>
                    </a:lnTo>
                    <a:lnTo>
                      <a:pt x="1675" y="5"/>
                    </a:lnTo>
                    <a:lnTo>
                      <a:pt x="1679" y="0"/>
                    </a:lnTo>
                    <a:lnTo>
                      <a:pt x="1679" y="5"/>
                    </a:lnTo>
                    <a:lnTo>
                      <a:pt x="1684" y="0"/>
                    </a:lnTo>
                    <a:lnTo>
                      <a:pt x="1684" y="5"/>
                    </a:lnTo>
                    <a:lnTo>
                      <a:pt x="1689" y="0"/>
                    </a:lnTo>
                    <a:lnTo>
                      <a:pt x="1689" y="5"/>
                    </a:lnTo>
                    <a:lnTo>
                      <a:pt x="1693" y="5"/>
                    </a:lnTo>
                    <a:lnTo>
                      <a:pt x="1693" y="0"/>
                    </a:lnTo>
                    <a:lnTo>
                      <a:pt x="1698" y="0"/>
                    </a:lnTo>
                    <a:lnTo>
                      <a:pt x="1698" y="5"/>
                    </a:lnTo>
                    <a:lnTo>
                      <a:pt x="1703" y="0"/>
                    </a:lnTo>
                    <a:lnTo>
                      <a:pt x="1703" y="5"/>
                    </a:lnTo>
                    <a:lnTo>
                      <a:pt x="1708" y="0"/>
                    </a:lnTo>
                    <a:lnTo>
                      <a:pt x="1708" y="5"/>
                    </a:lnTo>
                    <a:lnTo>
                      <a:pt x="1712" y="5"/>
                    </a:lnTo>
                    <a:lnTo>
                      <a:pt x="1712" y="0"/>
                    </a:lnTo>
                    <a:lnTo>
                      <a:pt x="1717" y="0"/>
                    </a:lnTo>
                    <a:lnTo>
                      <a:pt x="1717" y="5"/>
                    </a:lnTo>
                    <a:lnTo>
                      <a:pt x="1722" y="5"/>
                    </a:lnTo>
                    <a:lnTo>
                      <a:pt x="1722" y="0"/>
                    </a:lnTo>
                    <a:lnTo>
                      <a:pt x="1726" y="0"/>
                    </a:lnTo>
                    <a:lnTo>
                      <a:pt x="1726" y="5"/>
                    </a:lnTo>
                    <a:lnTo>
                      <a:pt x="1731" y="5"/>
                    </a:lnTo>
                    <a:lnTo>
                      <a:pt x="1731" y="0"/>
                    </a:lnTo>
                    <a:lnTo>
                      <a:pt x="1736" y="5"/>
                    </a:lnTo>
                    <a:lnTo>
                      <a:pt x="1736" y="0"/>
                    </a:lnTo>
                    <a:lnTo>
                      <a:pt x="1740" y="0"/>
                    </a:lnTo>
                    <a:lnTo>
                      <a:pt x="1740" y="5"/>
                    </a:lnTo>
                    <a:lnTo>
                      <a:pt x="1745" y="0"/>
                    </a:lnTo>
                    <a:lnTo>
                      <a:pt x="1745" y="5"/>
                    </a:lnTo>
                    <a:lnTo>
                      <a:pt x="1750" y="0"/>
                    </a:lnTo>
                    <a:lnTo>
                      <a:pt x="1750" y="5"/>
                    </a:lnTo>
                    <a:lnTo>
                      <a:pt x="1754" y="0"/>
                    </a:lnTo>
                    <a:lnTo>
                      <a:pt x="1754" y="5"/>
                    </a:lnTo>
                    <a:lnTo>
                      <a:pt x="1759" y="0"/>
                    </a:lnTo>
                    <a:lnTo>
                      <a:pt x="1759" y="5"/>
                    </a:lnTo>
                    <a:lnTo>
                      <a:pt x="1764" y="0"/>
                    </a:lnTo>
                    <a:lnTo>
                      <a:pt x="1764" y="5"/>
                    </a:lnTo>
                    <a:lnTo>
                      <a:pt x="1768" y="0"/>
                    </a:lnTo>
                    <a:lnTo>
                      <a:pt x="1768" y="5"/>
                    </a:lnTo>
                    <a:lnTo>
                      <a:pt x="1773" y="5"/>
                    </a:lnTo>
                    <a:lnTo>
                      <a:pt x="1773" y="0"/>
                    </a:lnTo>
                    <a:lnTo>
                      <a:pt x="1778" y="5"/>
                    </a:lnTo>
                    <a:lnTo>
                      <a:pt x="1778" y="0"/>
                    </a:lnTo>
                    <a:lnTo>
                      <a:pt x="1782" y="5"/>
                    </a:lnTo>
                    <a:lnTo>
                      <a:pt x="1782" y="0"/>
                    </a:lnTo>
                    <a:lnTo>
                      <a:pt x="1787" y="0"/>
                    </a:lnTo>
                    <a:lnTo>
                      <a:pt x="1787" y="5"/>
                    </a:lnTo>
                    <a:lnTo>
                      <a:pt x="1792" y="0"/>
                    </a:lnTo>
                    <a:lnTo>
                      <a:pt x="1792" y="5"/>
                    </a:lnTo>
                    <a:lnTo>
                      <a:pt x="1796" y="0"/>
                    </a:lnTo>
                    <a:lnTo>
                      <a:pt x="1796" y="5"/>
                    </a:lnTo>
                    <a:lnTo>
                      <a:pt x="1801" y="0"/>
                    </a:lnTo>
                    <a:lnTo>
                      <a:pt x="1801" y="5"/>
                    </a:lnTo>
                    <a:lnTo>
                      <a:pt x="1806" y="0"/>
                    </a:lnTo>
                    <a:lnTo>
                      <a:pt x="1806" y="5"/>
                    </a:lnTo>
                    <a:lnTo>
                      <a:pt x="1810" y="0"/>
                    </a:lnTo>
                    <a:lnTo>
                      <a:pt x="1810" y="5"/>
                    </a:lnTo>
                    <a:lnTo>
                      <a:pt x="1815" y="5"/>
                    </a:lnTo>
                    <a:lnTo>
                      <a:pt x="1815" y="0"/>
                    </a:lnTo>
                    <a:lnTo>
                      <a:pt x="1820" y="0"/>
                    </a:lnTo>
                    <a:lnTo>
                      <a:pt x="1820" y="5"/>
                    </a:lnTo>
                    <a:lnTo>
                      <a:pt x="1824" y="0"/>
                    </a:lnTo>
                    <a:lnTo>
                      <a:pt x="1824" y="5"/>
                    </a:lnTo>
                    <a:lnTo>
                      <a:pt x="1829" y="0"/>
                    </a:lnTo>
                    <a:lnTo>
                      <a:pt x="1829" y="5"/>
                    </a:lnTo>
                    <a:lnTo>
                      <a:pt x="1834" y="5"/>
                    </a:lnTo>
                    <a:lnTo>
                      <a:pt x="1834" y="0"/>
                    </a:lnTo>
                    <a:lnTo>
                      <a:pt x="1838" y="0"/>
                    </a:lnTo>
                    <a:lnTo>
                      <a:pt x="1838" y="5"/>
                    </a:lnTo>
                    <a:lnTo>
                      <a:pt x="1843" y="0"/>
                    </a:lnTo>
                    <a:lnTo>
                      <a:pt x="1843" y="5"/>
                    </a:lnTo>
                    <a:lnTo>
                      <a:pt x="1848" y="0"/>
                    </a:lnTo>
                    <a:lnTo>
                      <a:pt x="1848" y="5"/>
                    </a:lnTo>
                    <a:lnTo>
                      <a:pt x="1853" y="5"/>
                    </a:lnTo>
                    <a:lnTo>
                      <a:pt x="1853" y="0"/>
                    </a:lnTo>
                    <a:lnTo>
                      <a:pt x="1857" y="0"/>
                    </a:lnTo>
                    <a:lnTo>
                      <a:pt x="1857" y="5"/>
                    </a:lnTo>
                    <a:lnTo>
                      <a:pt x="1862" y="0"/>
                    </a:lnTo>
                    <a:lnTo>
                      <a:pt x="1862" y="5"/>
                    </a:lnTo>
                    <a:lnTo>
                      <a:pt x="1867" y="0"/>
                    </a:lnTo>
                    <a:lnTo>
                      <a:pt x="1867" y="5"/>
                    </a:lnTo>
                    <a:lnTo>
                      <a:pt x="1871" y="5"/>
                    </a:lnTo>
                    <a:lnTo>
                      <a:pt x="1871" y="0"/>
                    </a:lnTo>
                    <a:lnTo>
                      <a:pt x="1876" y="0"/>
                    </a:lnTo>
                    <a:lnTo>
                      <a:pt x="1876" y="5"/>
                    </a:lnTo>
                    <a:lnTo>
                      <a:pt x="1881" y="0"/>
                    </a:lnTo>
                    <a:lnTo>
                      <a:pt x="1881" y="5"/>
                    </a:lnTo>
                    <a:lnTo>
                      <a:pt x="1885" y="0"/>
                    </a:lnTo>
                    <a:lnTo>
                      <a:pt x="1885" y="5"/>
                    </a:lnTo>
                    <a:lnTo>
                      <a:pt x="1890" y="5"/>
                    </a:lnTo>
                    <a:lnTo>
                      <a:pt x="1890" y="0"/>
                    </a:lnTo>
                    <a:lnTo>
                      <a:pt x="1895" y="0"/>
                    </a:lnTo>
                    <a:lnTo>
                      <a:pt x="1895" y="5"/>
                    </a:lnTo>
                    <a:lnTo>
                      <a:pt x="1899" y="0"/>
                    </a:lnTo>
                    <a:lnTo>
                      <a:pt x="1899" y="5"/>
                    </a:lnTo>
                    <a:lnTo>
                      <a:pt x="1904" y="0"/>
                    </a:lnTo>
                    <a:lnTo>
                      <a:pt x="1904" y="5"/>
                    </a:lnTo>
                    <a:lnTo>
                      <a:pt x="1909" y="5"/>
                    </a:lnTo>
                    <a:lnTo>
                      <a:pt x="1909" y="0"/>
                    </a:lnTo>
                    <a:lnTo>
                      <a:pt x="1913" y="0"/>
                    </a:lnTo>
                    <a:lnTo>
                      <a:pt x="1913" y="5"/>
                    </a:lnTo>
                    <a:lnTo>
                      <a:pt x="1918" y="0"/>
                    </a:lnTo>
                    <a:lnTo>
                      <a:pt x="1918" y="5"/>
                    </a:lnTo>
                    <a:lnTo>
                      <a:pt x="1923" y="0"/>
                    </a:lnTo>
                    <a:lnTo>
                      <a:pt x="1923" y="5"/>
                    </a:lnTo>
                    <a:lnTo>
                      <a:pt x="1927" y="5"/>
                    </a:lnTo>
                    <a:lnTo>
                      <a:pt x="1927" y="0"/>
                    </a:lnTo>
                    <a:lnTo>
                      <a:pt x="1932" y="0"/>
                    </a:lnTo>
                    <a:lnTo>
                      <a:pt x="1932" y="5"/>
                    </a:lnTo>
                    <a:lnTo>
                      <a:pt x="1937" y="5"/>
                    </a:lnTo>
                    <a:lnTo>
                      <a:pt x="1937" y="0"/>
                    </a:lnTo>
                    <a:lnTo>
                      <a:pt x="1941" y="0"/>
                    </a:lnTo>
                    <a:lnTo>
                      <a:pt x="1941" y="5"/>
                    </a:lnTo>
                    <a:lnTo>
                      <a:pt x="1946" y="5"/>
                    </a:lnTo>
                    <a:lnTo>
                      <a:pt x="1946" y="0"/>
                    </a:lnTo>
                    <a:lnTo>
                      <a:pt x="1951" y="0"/>
                    </a:lnTo>
                    <a:lnTo>
                      <a:pt x="1951" y="5"/>
                    </a:lnTo>
                    <a:lnTo>
                      <a:pt x="1955" y="5"/>
                    </a:lnTo>
                    <a:lnTo>
                      <a:pt x="1955" y="0"/>
                    </a:lnTo>
                    <a:lnTo>
                      <a:pt x="1960" y="0"/>
                    </a:lnTo>
                    <a:lnTo>
                      <a:pt x="1960" y="5"/>
                    </a:lnTo>
                    <a:lnTo>
                      <a:pt x="1965" y="5"/>
                    </a:lnTo>
                    <a:lnTo>
                      <a:pt x="1965" y="0"/>
                    </a:lnTo>
                    <a:lnTo>
                      <a:pt x="1969" y="0"/>
                    </a:lnTo>
                    <a:lnTo>
                      <a:pt x="1969" y="5"/>
                    </a:lnTo>
                    <a:lnTo>
                      <a:pt x="1974" y="5"/>
                    </a:lnTo>
                    <a:lnTo>
                      <a:pt x="1974" y="0"/>
                    </a:lnTo>
                    <a:lnTo>
                      <a:pt x="1979" y="0"/>
                    </a:lnTo>
                    <a:lnTo>
                      <a:pt x="1979" y="5"/>
                    </a:lnTo>
                    <a:lnTo>
                      <a:pt x="1983" y="5"/>
                    </a:lnTo>
                    <a:lnTo>
                      <a:pt x="1983" y="0"/>
                    </a:lnTo>
                    <a:lnTo>
                      <a:pt x="1988" y="0"/>
                    </a:lnTo>
                    <a:lnTo>
                      <a:pt x="1988" y="5"/>
                    </a:lnTo>
                    <a:lnTo>
                      <a:pt x="1993" y="5"/>
                    </a:lnTo>
                    <a:lnTo>
                      <a:pt x="1993" y="0"/>
                    </a:lnTo>
                    <a:lnTo>
                      <a:pt x="1997" y="0"/>
                    </a:lnTo>
                    <a:lnTo>
                      <a:pt x="1997" y="5"/>
                    </a:lnTo>
                    <a:lnTo>
                      <a:pt x="2002" y="5"/>
                    </a:lnTo>
                    <a:lnTo>
                      <a:pt x="2002" y="0"/>
                    </a:lnTo>
                    <a:lnTo>
                      <a:pt x="2007" y="0"/>
                    </a:lnTo>
                    <a:lnTo>
                      <a:pt x="2007" y="5"/>
                    </a:lnTo>
                    <a:lnTo>
                      <a:pt x="2012" y="5"/>
                    </a:lnTo>
                    <a:lnTo>
                      <a:pt x="2012" y="0"/>
                    </a:lnTo>
                    <a:lnTo>
                      <a:pt x="2016" y="0"/>
                    </a:lnTo>
                    <a:lnTo>
                      <a:pt x="2016" y="5"/>
                    </a:lnTo>
                    <a:lnTo>
                      <a:pt x="2021" y="5"/>
                    </a:lnTo>
                    <a:lnTo>
                      <a:pt x="2021" y="0"/>
                    </a:lnTo>
                    <a:lnTo>
                      <a:pt x="2026" y="5"/>
                    </a:lnTo>
                    <a:lnTo>
                      <a:pt x="2026" y="0"/>
                    </a:lnTo>
                    <a:lnTo>
                      <a:pt x="2030" y="5"/>
                    </a:lnTo>
                    <a:lnTo>
                      <a:pt x="2030" y="0"/>
                    </a:lnTo>
                    <a:lnTo>
                      <a:pt x="2035" y="0"/>
                    </a:lnTo>
                    <a:lnTo>
                      <a:pt x="2035" y="5"/>
                    </a:lnTo>
                    <a:lnTo>
                      <a:pt x="2040" y="5"/>
                    </a:lnTo>
                    <a:lnTo>
                      <a:pt x="2040" y="0"/>
                    </a:lnTo>
                    <a:lnTo>
                      <a:pt x="2044" y="5"/>
                    </a:lnTo>
                    <a:lnTo>
                      <a:pt x="2044" y="0"/>
                    </a:lnTo>
                    <a:lnTo>
                      <a:pt x="2049" y="0"/>
                    </a:lnTo>
                    <a:lnTo>
                      <a:pt x="2049" y="5"/>
                    </a:lnTo>
                    <a:lnTo>
                      <a:pt x="2054" y="0"/>
                    </a:lnTo>
                    <a:lnTo>
                      <a:pt x="2054" y="5"/>
                    </a:lnTo>
                    <a:lnTo>
                      <a:pt x="2058" y="0"/>
                    </a:lnTo>
                    <a:lnTo>
                      <a:pt x="2058" y="5"/>
                    </a:lnTo>
                    <a:lnTo>
                      <a:pt x="2063" y="0"/>
                    </a:lnTo>
                    <a:lnTo>
                      <a:pt x="2063" y="5"/>
                    </a:lnTo>
                    <a:lnTo>
                      <a:pt x="2068" y="0"/>
                    </a:lnTo>
                    <a:lnTo>
                      <a:pt x="2068" y="5"/>
                    </a:lnTo>
                    <a:lnTo>
                      <a:pt x="2072" y="0"/>
                    </a:lnTo>
                    <a:lnTo>
                      <a:pt x="2072" y="5"/>
                    </a:lnTo>
                    <a:lnTo>
                      <a:pt x="2077" y="0"/>
                    </a:lnTo>
                    <a:lnTo>
                      <a:pt x="2077" y="5"/>
                    </a:lnTo>
                    <a:lnTo>
                      <a:pt x="2082" y="5"/>
                    </a:lnTo>
                    <a:lnTo>
                      <a:pt x="2082" y="0"/>
                    </a:lnTo>
                    <a:lnTo>
                      <a:pt x="2086" y="0"/>
                    </a:lnTo>
                    <a:lnTo>
                      <a:pt x="2086" y="5"/>
                    </a:lnTo>
                    <a:lnTo>
                      <a:pt x="2091" y="0"/>
                    </a:lnTo>
                    <a:lnTo>
                      <a:pt x="2091" y="5"/>
                    </a:lnTo>
                    <a:lnTo>
                      <a:pt x="2096" y="0"/>
                    </a:lnTo>
                    <a:lnTo>
                      <a:pt x="2096" y="5"/>
                    </a:lnTo>
                    <a:lnTo>
                      <a:pt x="2100" y="5"/>
                    </a:lnTo>
                    <a:lnTo>
                      <a:pt x="2100" y="0"/>
                    </a:lnTo>
                    <a:lnTo>
                      <a:pt x="2105" y="0"/>
                    </a:lnTo>
                    <a:lnTo>
                      <a:pt x="2105" y="5"/>
                    </a:lnTo>
                    <a:lnTo>
                      <a:pt x="2110" y="5"/>
                    </a:lnTo>
                    <a:lnTo>
                      <a:pt x="2110" y="0"/>
                    </a:lnTo>
                    <a:lnTo>
                      <a:pt x="2114" y="0"/>
                    </a:lnTo>
                    <a:lnTo>
                      <a:pt x="2114" y="5"/>
                    </a:lnTo>
                    <a:lnTo>
                      <a:pt x="2119" y="5"/>
                    </a:lnTo>
                    <a:lnTo>
                      <a:pt x="2119" y="0"/>
                    </a:lnTo>
                    <a:lnTo>
                      <a:pt x="2124" y="0"/>
                    </a:lnTo>
                    <a:lnTo>
                      <a:pt x="2124" y="5"/>
                    </a:lnTo>
                    <a:lnTo>
                      <a:pt x="2128" y="5"/>
                    </a:lnTo>
                    <a:lnTo>
                      <a:pt x="2128" y="0"/>
                    </a:lnTo>
                    <a:lnTo>
                      <a:pt x="2133" y="0"/>
                    </a:lnTo>
                    <a:lnTo>
                      <a:pt x="2133" y="5"/>
                    </a:lnTo>
                    <a:lnTo>
                      <a:pt x="2138" y="5"/>
                    </a:lnTo>
                    <a:lnTo>
                      <a:pt x="2138" y="0"/>
                    </a:lnTo>
                    <a:lnTo>
                      <a:pt x="2142" y="5"/>
                    </a:lnTo>
                    <a:lnTo>
                      <a:pt x="2142" y="0"/>
                    </a:lnTo>
                    <a:lnTo>
                      <a:pt x="2147" y="5"/>
                    </a:lnTo>
                    <a:lnTo>
                      <a:pt x="2147" y="0"/>
                    </a:lnTo>
                    <a:lnTo>
                      <a:pt x="2152" y="0"/>
                    </a:lnTo>
                    <a:lnTo>
                      <a:pt x="2152" y="5"/>
                    </a:lnTo>
                    <a:lnTo>
                      <a:pt x="2157" y="0"/>
                    </a:lnTo>
                    <a:lnTo>
                      <a:pt x="2157" y="5"/>
                    </a:lnTo>
                    <a:lnTo>
                      <a:pt x="2161" y="5"/>
                    </a:lnTo>
                    <a:lnTo>
                      <a:pt x="2161" y="0"/>
                    </a:lnTo>
                    <a:lnTo>
                      <a:pt x="2166" y="0"/>
                    </a:lnTo>
                    <a:lnTo>
                      <a:pt x="2166" y="5"/>
                    </a:lnTo>
                    <a:lnTo>
                      <a:pt x="2171" y="0"/>
                    </a:lnTo>
                    <a:lnTo>
                      <a:pt x="2171" y="5"/>
                    </a:lnTo>
                    <a:lnTo>
                      <a:pt x="2175" y="0"/>
                    </a:lnTo>
                    <a:lnTo>
                      <a:pt x="2175" y="5"/>
                    </a:lnTo>
                    <a:lnTo>
                      <a:pt x="2180" y="5"/>
                    </a:lnTo>
                    <a:lnTo>
                      <a:pt x="2180" y="0"/>
                    </a:lnTo>
                    <a:lnTo>
                      <a:pt x="2185" y="0"/>
                    </a:lnTo>
                    <a:lnTo>
                      <a:pt x="2185" y="5"/>
                    </a:lnTo>
                    <a:lnTo>
                      <a:pt x="2189" y="5"/>
                    </a:lnTo>
                    <a:lnTo>
                      <a:pt x="2189" y="0"/>
                    </a:lnTo>
                    <a:lnTo>
                      <a:pt x="2194" y="0"/>
                    </a:lnTo>
                    <a:lnTo>
                      <a:pt x="2194" y="5"/>
                    </a:lnTo>
                    <a:lnTo>
                      <a:pt x="2199" y="5"/>
                    </a:lnTo>
                    <a:lnTo>
                      <a:pt x="2199" y="0"/>
                    </a:lnTo>
                    <a:lnTo>
                      <a:pt x="2203" y="5"/>
                    </a:lnTo>
                    <a:lnTo>
                      <a:pt x="2208" y="0"/>
                    </a:lnTo>
                    <a:lnTo>
                      <a:pt x="2208" y="5"/>
                    </a:lnTo>
                    <a:lnTo>
                      <a:pt x="2213" y="0"/>
                    </a:lnTo>
                    <a:lnTo>
                      <a:pt x="2213" y="5"/>
                    </a:lnTo>
                    <a:lnTo>
                      <a:pt x="2217" y="5"/>
                    </a:lnTo>
                    <a:lnTo>
                      <a:pt x="2217" y="0"/>
                    </a:lnTo>
                    <a:lnTo>
                      <a:pt x="2222" y="5"/>
                    </a:lnTo>
                    <a:lnTo>
                      <a:pt x="2222" y="0"/>
                    </a:lnTo>
                    <a:lnTo>
                      <a:pt x="2227" y="0"/>
                    </a:lnTo>
                    <a:lnTo>
                      <a:pt x="2227" y="5"/>
                    </a:lnTo>
                    <a:lnTo>
                      <a:pt x="2231" y="0"/>
                    </a:lnTo>
                    <a:lnTo>
                      <a:pt x="2231" y="5"/>
                    </a:lnTo>
                    <a:lnTo>
                      <a:pt x="2236" y="0"/>
                    </a:lnTo>
                    <a:lnTo>
                      <a:pt x="2236" y="5"/>
                    </a:lnTo>
                    <a:lnTo>
                      <a:pt x="2241" y="5"/>
                    </a:lnTo>
                    <a:lnTo>
                      <a:pt x="2241" y="0"/>
                    </a:lnTo>
                    <a:lnTo>
                      <a:pt x="2245" y="0"/>
                    </a:lnTo>
                    <a:lnTo>
                      <a:pt x="2245" y="5"/>
                    </a:lnTo>
                    <a:lnTo>
                      <a:pt x="2250" y="0"/>
                    </a:lnTo>
                    <a:lnTo>
                      <a:pt x="2250" y="5"/>
                    </a:lnTo>
                    <a:lnTo>
                      <a:pt x="2255" y="0"/>
                    </a:lnTo>
                    <a:lnTo>
                      <a:pt x="2255" y="5"/>
                    </a:lnTo>
                    <a:lnTo>
                      <a:pt x="2259" y="5"/>
                    </a:lnTo>
                    <a:lnTo>
                      <a:pt x="2259" y="0"/>
                    </a:lnTo>
                    <a:lnTo>
                      <a:pt x="2264" y="0"/>
                    </a:lnTo>
                    <a:lnTo>
                      <a:pt x="2264" y="5"/>
                    </a:lnTo>
                    <a:lnTo>
                      <a:pt x="2269" y="0"/>
                    </a:lnTo>
                    <a:lnTo>
                      <a:pt x="2269" y="5"/>
                    </a:lnTo>
                    <a:lnTo>
                      <a:pt x="2273" y="0"/>
                    </a:lnTo>
                    <a:lnTo>
                      <a:pt x="2273" y="5"/>
                    </a:lnTo>
                    <a:lnTo>
                      <a:pt x="2278" y="0"/>
                    </a:lnTo>
                    <a:lnTo>
                      <a:pt x="2278" y="5"/>
                    </a:lnTo>
                    <a:lnTo>
                      <a:pt x="2283" y="0"/>
                    </a:lnTo>
                    <a:lnTo>
                      <a:pt x="2283" y="5"/>
                    </a:lnTo>
                    <a:lnTo>
                      <a:pt x="2287" y="0"/>
                    </a:lnTo>
                    <a:lnTo>
                      <a:pt x="2287" y="5"/>
                    </a:lnTo>
                    <a:lnTo>
                      <a:pt x="2292" y="0"/>
                    </a:lnTo>
                    <a:lnTo>
                      <a:pt x="2292" y="5"/>
                    </a:lnTo>
                    <a:lnTo>
                      <a:pt x="2297" y="0"/>
                    </a:lnTo>
                    <a:lnTo>
                      <a:pt x="2297" y="5"/>
                    </a:lnTo>
                    <a:lnTo>
                      <a:pt x="2302" y="5"/>
                    </a:lnTo>
                    <a:lnTo>
                      <a:pt x="2306" y="0"/>
                    </a:lnTo>
                    <a:lnTo>
                      <a:pt x="2306" y="5"/>
                    </a:lnTo>
                    <a:lnTo>
                      <a:pt x="2311" y="0"/>
                    </a:lnTo>
                    <a:lnTo>
                      <a:pt x="2311" y="5"/>
                    </a:lnTo>
                    <a:lnTo>
                      <a:pt x="2316" y="5"/>
                    </a:lnTo>
                    <a:lnTo>
                      <a:pt x="2316" y="0"/>
                    </a:lnTo>
                    <a:lnTo>
                      <a:pt x="2320" y="5"/>
                    </a:lnTo>
                    <a:lnTo>
                      <a:pt x="2320" y="0"/>
                    </a:lnTo>
                    <a:lnTo>
                      <a:pt x="2325" y="5"/>
                    </a:lnTo>
                    <a:lnTo>
                      <a:pt x="2330" y="0"/>
                    </a:lnTo>
                    <a:lnTo>
                      <a:pt x="2330" y="5"/>
                    </a:lnTo>
                    <a:lnTo>
                      <a:pt x="2334" y="5"/>
                    </a:lnTo>
                    <a:lnTo>
                      <a:pt x="2334" y="0"/>
                    </a:lnTo>
                    <a:lnTo>
                      <a:pt x="2339" y="5"/>
                    </a:lnTo>
                    <a:lnTo>
                      <a:pt x="2339" y="0"/>
                    </a:lnTo>
                    <a:lnTo>
                      <a:pt x="2344" y="0"/>
                    </a:lnTo>
                    <a:lnTo>
                      <a:pt x="2344" y="5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99">
                <a:extLst>
                  <a:ext uri="{FF2B5EF4-FFF2-40B4-BE49-F238E27FC236}">
                    <a16:creationId xmlns:a16="http://schemas.microsoft.com/office/drawing/2014/main" id="{C9E041D8-B3D8-43C2-9440-5AABE226C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9" y="1069"/>
                <a:ext cx="1304" cy="5"/>
              </a:xfrm>
              <a:custGeom>
                <a:avLst/>
                <a:gdLst>
                  <a:gd name="T0" fmla="*/ 9 w 1304"/>
                  <a:gd name="T1" fmla="*/ 5 h 5"/>
                  <a:gd name="T2" fmla="*/ 23 w 1304"/>
                  <a:gd name="T3" fmla="*/ 5 h 5"/>
                  <a:gd name="T4" fmla="*/ 46 w 1304"/>
                  <a:gd name="T5" fmla="*/ 5 h 5"/>
                  <a:gd name="T6" fmla="*/ 70 w 1304"/>
                  <a:gd name="T7" fmla="*/ 5 h 5"/>
                  <a:gd name="T8" fmla="*/ 93 w 1304"/>
                  <a:gd name="T9" fmla="*/ 5 h 5"/>
                  <a:gd name="T10" fmla="*/ 112 w 1304"/>
                  <a:gd name="T11" fmla="*/ 5 h 5"/>
                  <a:gd name="T12" fmla="*/ 131 w 1304"/>
                  <a:gd name="T13" fmla="*/ 5 h 5"/>
                  <a:gd name="T14" fmla="*/ 149 w 1304"/>
                  <a:gd name="T15" fmla="*/ 5 h 5"/>
                  <a:gd name="T16" fmla="*/ 173 w 1304"/>
                  <a:gd name="T17" fmla="*/ 5 h 5"/>
                  <a:gd name="T18" fmla="*/ 196 w 1304"/>
                  <a:gd name="T19" fmla="*/ 5 h 5"/>
                  <a:gd name="T20" fmla="*/ 219 w 1304"/>
                  <a:gd name="T21" fmla="*/ 5 h 5"/>
                  <a:gd name="T22" fmla="*/ 238 w 1304"/>
                  <a:gd name="T23" fmla="*/ 5 h 5"/>
                  <a:gd name="T24" fmla="*/ 262 w 1304"/>
                  <a:gd name="T25" fmla="*/ 0 h 5"/>
                  <a:gd name="T26" fmla="*/ 280 w 1304"/>
                  <a:gd name="T27" fmla="*/ 5 h 5"/>
                  <a:gd name="T28" fmla="*/ 299 w 1304"/>
                  <a:gd name="T29" fmla="*/ 5 h 5"/>
                  <a:gd name="T30" fmla="*/ 322 w 1304"/>
                  <a:gd name="T31" fmla="*/ 5 h 5"/>
                  <a:gd name="T32" fmla="*/ 346 w 1304"/>
                  <a:gd name="T33" fmla="*/ 5 h 5"/>
                  <a:gd name="T34" fmla="*/ 369 w 1304"/>
                  <a:gd name="T35" fmla="*/ 5 h 5"/>
                  <a:gd name="T36" fmla="*/ 392 w 1304"/>
                  <a:gd name="T37" fmla="*/ 5 h 5"/>
                  <a:gd name="T38" fmla="*/ 416 w 1304"/>
                  <a:gd name="T39" fmla="*/ 5 h 5"/>
                  <a:gd name="T40" fmla="*/ 435 w 1304"/>
                  <a:gd name="T41" fmla="*/ 5 h 5"/>
                  <a:gd name="T42" fmla="*/ 458 w 1304"/>
                  <a:gd name="T43" fmla="*/ 5 h 5"/>
                  <a:gd name="T44" fmla="*/ 481 w 1304"/>
                  <a:gd name="T45" fmla="*/ 5 h 5"/>
                  <a:gd name="T46" fmla="*/ 505 w 1304"/>
                  <a:gd name="T47" fmla="*/ 5 h 5"/>
                  <a:gd name="T48" fmla="*/ 528 w 1304"/>
                  <a:gd name="T49" fmla="*/ 5 h 5"/>
                  <a:gd name="T50" fmla="*/ 551 w 1304"/>
                  <a:gd name="T51" fmla="*/ 5 h 5"/>
                  <a:gd name="T52" fmla="*/ 575 w 1304"/>
                  <a:gd name="T53" fmla="*/ 5 h 5"/>
                  <a:gd name="T54" fmla="*/ 598 w 1304"/>
                  <a:gd name="T55" fmla="*/ 5 h 5"/>
                  <a:gd name="T56" fmla="*/ 622 w 1304"/>
                  <a:gd name="T57" fmla="*/ 5 h 5"/>
                  <a:gd name="T58" fmla="*/ 640 w 1304"/>
                  <a:gd name="T59" fmla="*/ 5 h 5"/>
                  <a:gd name="T60" fmla="*/ 664 w 1304"/>
                  <a:gd name="T61" fmla="*/ 5 h 5"/>
                  <a:gd name="T62" fmla="*/ 687 w 1304"/>
                  <a:gd name="T63" fmla="*/ 5 h 5"/>
                  <a:gd name="T64" fmla="*/ 711 w 1304"/>
                  <a:gd name="T65" fmla="*/ 5 h 5"/>
                  <a:gd name="T66" fmla="*/ 734 w 1304"/>
                  <a:gd name="T67" fmla="*/ 5 h 5"/>
                  <a:gd name="T68" fmla="*/ 757 w 1304"/>
                  <a:gd name="T69" fmla="*/ 5 h 5"/>
                  <a:gd name="T70" fmla="*/ 781 w 1304"/>
                  <a:gd name="T71" fmla="*/ 5 h 5"/>
                  <a:gd name="T72" fmla="*/ 804 w 1304"/>
                  <a:gd name="T73" fmla="*/ 5 h 5"/>
                  <a:gd name="T74" fmla="*/ 827 w 1304"/>
                  <a:gd name="T75" fmla="*/ 0 h 5"/>
                  <a:gd name="T76" fmla="*/ 846 w 1304"/>
                  <a:gd name="T77" fmla="*/ 5 h 5"/>
                  <a:gd name="T78" fmla="*/ 870 w 1304"/>
                  <a:gd name="T79" fmla="*/ 5 h 5"/>
                  <a:gd name="T80" fmla="*/ 893 w 1304"/>
                  <a:gd name="T81" fmla="*/ 5 h 5"/>
                  <a:gd name="T82" fmla="*/ 916 w 1304"/>
                  <a:gd name="T83" fmla="*/ 5 h 5"/>
                  <a:gd name="T84" fmla="*/ 940 w 1304"/>
                  <a:gd name="T85" fmla="*/ 5 h 5"/>
                  <a:gd name="T86" fmla="*/ 963 w 1304"/>
                  <a:gd name="T87" fmla="*/ 5 h 5"/>
                  <a:gd name="T88" fmla="*/ 982 w 1304"/>
                  <a:gd name="T89" fmla="*/ 5 h 5"/>
                  <a:gd name="T90" fmla="*/ 1005 w 1304"/>
                  <a:gd name="T91" fmla="*/ 5 h 5"/>
                  <a:gd name="T92" fmla="*/ 1029 w 1304"/>
                  <a:gd name="T93" fmla="*/ 5 h 5"/>
                  <a:gd name="T94" fmla="*/ 1052 w 1304"/>
                  <a:gd name="T95" fmla="*/ 5 h 5"/>
                  <a:gd name="T96" fmla="*/ 1075 w 1304"/>
                  <a:gd name="T97" fmla="*/ 5 h 5"/>
                  <a:gd name="T98" fmla="*/ 1099 w 1304"/>
                  <a:gd name="T99" fmla="*/ 5 h 5"/>
                  <a:gd name="T100" fmla="*/ 1122 w 1304"/>
                  <a:gd name="T101" fmla="*/ 5 h 5"/>
                  <a:gd name="T102" fmla="*/ 1145 w 1304"/>
                  <a:gd name="T103" fmla="*/ 5 h 5"/>
                  <a:gd name="T104" fmla="*/ 1169 w 1304"/>
                  <a:gd name="T105" fmla="*/ 5 h 5"/>
                  <a:gd name="T106" fmla="*/ 1192 w 1304"/>
                  <a:gd name="T107" fmla="*/ 5 h 5"/>
                  <a:gd name="T108" fmla="*/ 1216 w 1304"/>
                  <a:gd name="T109" fmla="*/ 5 h 5"/>
                  <a:gd name="T110" fmla="*/ 1239 w 1304"/>
                  <a:gd name="T111" fmla="*/ 5 h 5"/>
                  <a:gd name="T112" fmla="*/ 1258 w 1304"/>
                  <a:gd name="T113" fmla="*/ 5 h 5"/>
                  <a:gd name="T114" fmla="*/ 1281 w 1304"/>
                  <a:gd name="T115" fmla="*/ 5 h 5"/>
                  <a:gd name="T116" fmla="*/ 1304 w 1304"/>
                  <a:gd name="T1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04" h="5">
                    <a:moveTo>
                      <a:pt x="0" y="5"/>
                    </a:moveTo>
                    <a:lnTo>
                      <a:pt x="4" y="0"/>
                    </a:lnTo>
                    <a:lnTo>
                      <a:pt x="4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18" y="5"/>
                    </a:lnTo>
                    <a:lnTo>
                      <a:pt x="23" y="0"/>
                    </a:lnTo>
                    <a:lnTo>
                      <a:pt x="23" y="5"/>
                    </a:lnTo>
                    <a:lnTo>
                      <a:pt x="28" y="5"/>
                    </a:lnTo>
                    <a:lnTo>
                      <a:pt x="32" y="5"/>
                    </a:lnTo>
                    <a:lnTo>
                      <a:pt x="37" y="5"/>
                    </a:lnTo>
                    <a:lnTo>
                      <a:pt x="42" y="5"/>
                    </a:lnTo>
                    <a:lnTo>
                      <a:pt x="46" y="5"/>
                    </a:lnTo>
                    <a:lnTo>
                      <a:pt x="51" y="5"/>
                    </a:lnTo>
                    <a:lnTo>
                      <a:pt x="56" y="5"/>
                    </a:lnTo>
                    <a:lnTo>
                      <a:pt x="60" y="5"/>
                    </a:lnTo>
                    <a:lnTo>
                      <a:pt x="65" y="5"/>
                    </a:lnTo>
                    <a:lnTo>
                      <a:pt x="70" y="5"/>
                    </a:lnTo>
                    <a:lnTo>
                      <a:pt x="74" y="5"/>
                    </a:lnTo>
                    <a:lnTo>
                      <a:pt x="79" y="5"/>
                    </a:lnTo>
                    <a:lnTo>
                      <a:pt x="84" y="5"/>
                    </a:lnTo>
                    <a:lnTo>
                      <a:pt x="88" y="5"/>
                    </a:lnTo>
                    <a:lnTo>
                      <a:pt x="93" y="5"/>
                    </a:lnTo>
                    <a:lnTo>
                      <a:pt x="98" y="5"/>
                    </a:lnTo>
                    <a:lnTo>
                      <a:pt x="98" y="0"/>
                    </a:lnTo>
                    <a:lnTo>
                      <a:pt x="102" y="5"/>
                    </a:lnTo>
                    <a:lnTo>
                      <a:pt x="107" y="5"/>
                    </a:lnTo>
                    <a:lnTo>
                      <a:pt x="112" y="5"/>
                    </a:lnTo>
                    <a:lnTo>
                      <a:pt x="117" y="5"/>
                    </a:lnTo>
                    <a:lnTo>
                      <a:pt x="117" y="0"/>
                    </a:lnTo>
                    <a:lnTo>
                      <a:pt x="121" y="5"/>
                    </a:lnTo>
                    <a:lnTo>
                      <a:pt x="126" y="5"/>
                    </a:lnTo>
                    <a:lnTo>
                      <a:pt x="131" y="5"/>
                    </a:lnTo>
                    <a:lnTo>
                      <a:pt x="135" y="5"/>
                    </a:lnTo>
                    <a:lnTo>
                      <a:pt x="135" y="0"/>
                    </a:lnTo>
                    <a:lnTo>
                      <a:pt x="140" y="5"/>
                    </a:lnTo>
                    <a:lnTo>
                      <a:pt x="145" y="5"/>
                    </a:lnTo>
                    <a:lnTo>
                      <a:pt x="149" y="5"/>
                    </a:lnTo>
                    <a:lnTo>
                      <a:pt x="154" y="5"/>
                    </a:lnTo>
                    <a:lnTo>
                      <a:pt x="159" y="5"/>
                    </a:lnTo>
                    <a:lnTo>
                      <a:pt x="163" y="5"/>
                    </a:lnTo>
                    <a:lnTo>
                      <a:pt x="168" y="5"/>
                    </a:lnTo>
                    <a:lnTo>
                      <a:pt x="173" y="5"/>
                    </a:lnTo>
                    <a:lnTo>
                      <a:pt x="177" y="5"/>
                    </a:lnTo>
                    <a:lnTo>
                      <a:pt x="182" y="5"/>
                    </a:lnTo>
                    <a:lnTo>
                      <a:pt x="187" y="5"/>
                    </a:lnTo>
                    <a:lnTo>
                      <a:pt x="191" y="5"/>
                    </a:lnTo>
                    <a:lnTo>
                      <a:pt x="196" y="5"/>
                    </a:lnTo>
                    <a:lnTo>
                      <a:pt x="201" y="5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5" y="5"/>
                    </a:lnTo>
                    <a:lnTo>
                      <a:pt x="219" y="5"/>
                    </a:lnTo>
                    <a:lnTo>
                      <a:pt x="224" y="5"/>
                    </a:lnTo>
                    <a:lnTo>
                      <a:pt x="229" y="0"/>
                    </a:lnTo>
                    <a:lnTo>
                      <a:pt x="229" y="5"/>
                    </a:lnTo>
                    <a:lnTo>
                      <a:pt x="233" y="5"/>
                    </a:lnTo>
                    <a:lnTo>
                      <a:pt x="238" y="5"/>
                    </a:lnTo>
                    <a:lnTo>
                      <a:pt x="243" y="5"/>
                    </a:lnTo>
                    <a:lnTo>
                      <a:pt x="247" y="5"/>
                    </a:lnTo>
                    <a:lnTo>
                      <a:pt x="252" y="5"/>
                    </a:lnTo>
                    <a:lnTo>
                      <a:pt x="257" y="5"/>
                    </a:lnTo>
                    <a:lnTo>
                      <a:pt x="262" y="0"/>
                    </a:lnTo>
                    <a:lnTo>
                      <a:pt x="262" y="5"/>
                    </a:lnTo>
                    <a:lnTo>
                      <a:pt x="266" y="5"/>
                    </a:lnTo>
                    <a:lnTo>
                      <a:pt x="271" y="5"/>
                    </a:lnTo>
                    <a:lnTo>
                      <a:pt x="276" y="5"/>
                    </a:lnTo>
                    <a:lnTo>
                      <a:pt x="280" y="5"/>
                    </a:lnTo>
                    <a:lnTo>
                      <a:pt x="285" y="5"/>
                    </a:lnTo>
                    <a:lnTo>
                      <a:pt x="290" y="5"/>
                    </a:lnTo>
                    <a:lnTo>
                      <a:pt x="294" y="0"/>
                    </a:lnTo>
                    <a:lnTo>
                      <a:pt x="294" y="5"/>
                    </a:lnTo>
                    <a:lnTo>
                      <a:pt x="299" y="5"/>
                    </a:lnTo>
                    <a:lnTo>
                      <a:pt x="304" y="5"/>
                    </a:lnTo>
                    <a:lnTo>
                      <a:pt x="308" y="5"/>
                    </a:lnTo>
                    <a:lnTo>
                      <a:pt x="313" y="5"/>
                    </a:lnTo>
                    <a:lnTo>
                      <a:pt x="318" y="5"/>
                    </a:lnTo>
                    <a:lnTo>
                      <a:pt x="322" y="5"/>
                    </a:lnTo>
                    <a:lnTo>
                      <a:pt x="327" y="5"/>
                    </a:lnTo>
                    <a:lnTo>
                      <a:pt x="332" y="5"/>
                    </a:lnTo>
                    <a:lnTo>
                      <a:pt x="336" y="5"/>
                    </a:lnTo>
                    <a:lnTo>
                      <a:pt x="341" y="5"/>
                    </a:lnTo>
                    <a:lnTo>
                      <a:pt x="346" y="5"/>
                    </a:lnTo>
                    <a:lnTo>
                      <a:pt x="350" y="5"/>
                    </a:lnTo>
                    <a:lnTo>
                      <a:pt x="355" y="5"/>
                    </a:lnTo>
                    <a:lnTo>
                      <a:pt x="360" y="5"/>
                    </a:lnTo>
                    <a:lnTo>
                      <a:pt x="364" y="5"/>
                    </a:lnTo>
                    <a:lnTo>
                      <a:pt x="369" y="5"/>
                    </a:lnTo>
                    <a:lnTo>
                      <a:pt x="374" y="5"/>
                    </a:lnTo>
                    <a:lnTo>
                      <a:pt x="378" y="5"/>
                    </a:lnTo>
                    <a:lnTo>
                      <a:pt x="383" y="5"/>
                    </a:lnTo>
                    <a:lnTo>
                      <a:pt x="388" y="5"/>
                    </a:lnTo>
                    <a:lnTo>
                      <a:pt x="392" y="5"/>
                    </a:lnTo>
                    <a:lnTo>
                      <a:pt x="397" y="5"/>
                    </a:lnTo>
                    <a:lnTo>
                      <a:pt x="402" y="5"/>
                    </a:lnTo>
                    <a:lnTo>
                      <a:pt x="406" y="5"/>
                    </a:lnTo>
                    <a:lnTo>
                      <a:pt x="411" y="5"/>
                    </a:lnTo>
                    <a:lnTo>
                      <a:pt x="416" y="5"/>
                    </a:lnTo>
                    <a:lnTo>
                      <a:pt x="421" y="5"/>
                    </a:lnTo>
                    <a:lnTo>
                      <a:pt x="425" y="5"/>
                    </a:lnTo>
                    <a:lnTo>
                      <a:pt x="430" y="5"/>
                    </a:lnTo>
                    <a:lnTo>
                      <a:pt x="435" y="0"/>
                    </a:lnTo>
                    <a:lnTo>
                      <a:pt x="435" y="5"/>
                    </a:lnTo>
                    <a:lnTo>
                      <a:pt x="439" y="5"/>
                    </a:lnTo>
                    <a:lnTo>
                      <a:pt x="444" y="5"/>
                    </a:lnTo>
                    <a:lnTo>
                      <a:pt x="449" y="5"/>
                    </a:lnTo>
                    <a:lnTo>
                      <a:pt x="453" y="5"/>
                    </a:lnTo>
                    <a:lnTo>
                      <a:pt x="458" y="5"/>
                    </a:lnTo>
                    <a:lnTo>
                      <a:pt x="463" y="5"/>
                    </a:lnTo>
                    <a:lnTo>
                      <a:pt x="467" y="5"/>
                    </a:lnTo>
                    <a:lnTo>
                      <a:pt x="472" y="5"/>
                    </a:lnTo>
                    <a:lnTo>
                      <a:pt x="477" y="5"/>
                    </a:lnTo>
                    <a:lnTo>
                      <a:pt x="481" y="5"/>
                    </a:lnTo>
                    <a:lnTo>
                      <a:pt x="486" y="5"/>
                    </a:lnTo>
                    <a:lnTo>
                      <a:pt x="491" y="5"/>
                    </a:lnTo>
                    <a:lnTo>
                      <a:pt x="495" y="5"/>
                    </a:lnTo>
                    <a:lnTo>
                      <a:pt x="500" y="5"/>
                    </a:lnTo>
                    <a:lnTo>
                      <a:pt x="505" y="5"/>
                    </a:lnTo>
                    <a:lnTo>
                      <a:pt x="509" y="5"/>
                    </a:lnTo>
                    <a:lnTo>
                      <a:pt x="514" y="5"/>
                    </a:lnTo>
                    <a:lnTo>
                      <a:pt x="519" y="5"/>
                    </a:lnTo>
                    <a:lnTo>
                      <a:pt x="523" y="5"/>
                    </a:lnTo>
                    <a:lnTo>
                      <a:pt x="528" y="5"/>
                    </a:lnTo>
                    <a:lnTo>
                      <a:pt x="533" y="5"/>
                    </a:lnTo>
                    <a:lnTo>
                      <a:pt x="537" y="5"/>
                    </a:lnTo>
                    <a:lnTo>
                      <a:pt x="542" y="5"/>
                    </a:lnTo>
                    <a:lnTo>
                      <a:pt x="547" y="5"/>
                    </a:lnTo>
                    <a:lnTo>
                      <a:pt x="551" y="5"/>
                    </a:lnTo>
                    <a:lnTo>
                      <a:pt x="556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0" y="5"/>
                    </a:lnTo>
                    <a:lnTo>
                      <a:pt x="575" y="5"/>
                    </a:lnTo>
                    <a:lnTo>
                      <a:pt x="580" y="5"/>
                    </a:lnTo>
                    <a:lnTo>
                      <a:pt x="584" y="5"/>
                    </a:lnTo>
                    <a:lnTo>
                      <a:pt x="589" y="5"/>
                    </a:lnTo>
                    <a:lnTo>
                      <a:pt x="594" y="5"/>
                    </a:lnTo>
                    <a:lnTo>
                      <a:pt x="598" y="5"/>
                    </a:lnTo>
                    <a:lnTo>
                      <a:pt x="603" y="5"/>
                    </a:lnTo>
                    <a:lnTo>
                      <a:pt x="608" y="5"/>
                    </a:lnTo>
                    <a:lnTo>
                      <a:pt x="612" y="5"/>
                    </a:lnTo>
                    <a:lnTo>
                      <a:pt x="617" y="5"/>
                    </a:lnTo>
                    <a:lnTo>
                      <a:pt x="622" y="5"/>
                    </a:lnTo>
                    <a:lnTo>
                      <a:pt x="626" y="5"/>
                    </a:lnTo>
                    <a:lnTo>
                      <a:pt x="631" y="5"/>
                    </a:lnTo>
                    <a:lnTo>
                      <a:pt x="636" y="5"/>
                    </a:lnTo>
                    <a:lnTo>
                      <a:pt x="636" y="0"/>
                    </a:lnTo>
                    <a:lnTo>
                      <a:pt x="640" y="5"/>
                    </a:lnTo>
                    <a:lnTo>
                      <a:pt x="645" y="5"/>
                    </a:lnTo>
                    <a:lnTo>
                      <a:pt x="650" y="5"/>
                    </a:lnTo>
                    <a:lnTo>
                      <a:pt x="654" y="5"/>
                    </a:lnTo>
                    <a:lnTo>
                      <a:pt x="659" y="5"/>
                    </a:lnTo>
                    <a:lnTo>
                      <a:pt x="664" y="5"/>
                    </a:lnTo>
                    <a:lnTo>
                      <a:pt x="668" y="5"/>
                    </a:lnTo>
                    <a:lnTo>
                      <a:pt x="673" y="5"/>
                    </a:lnTo>
                    <a:lnTo>
                      <a:pt x="678" y="5"/>
                    </a:lnTo>
                    <a:lnTo>
                      <a:pt x="682" y="5"/>
                    </a:lnTo>
                    <a:lnTo>
                      <a:pt x="687" y="5"/>
                    </a:lnTo>
                    <a:lnTo>
                      <a:pt x="692" y="5"/>
                    </a:lnTo>
                    <a:lnTo>
                      <a:pt x="696" y="5"/>
                    </a:lnTo>
                    <a:lnTo>
                      <a:pt x="701" y="5"/>
                    </a:lnTo>
                    <a:lnTo>
                      <a:pt x="706" y="5"/>
                    </a:lnTo>
                    <a:lnTo>
                      <a:pt x="711" y="5"/>
                    </a:lnTo>
                    <a:lnTo>
                      <a:pt x="715" y="5"/>
                    </a:lnTo>
                    <a:lnTo>
                      <a:pt x="720" y="5"/>
                    </a:lnTo>
                    <a:lnTo>
                      <a:pt x="725" y="5"/>
                    </a:lnTo>
                    <a:lnTo>
                      <a:pt x="729" y="5"/>
                    </a:lnTo>
                    <a:lnTo>
                      <a:pt x="734" y="5"/>
                    </a:lnTo>
                    <a:lnTo>
                      <a:pt x="739" y="5"/>
                    </a:lnTo>
                    <a:lnTo>
                      <a:pt x="743" y="5"/>
                    </a:lnTo>
                    <a:lnTo>
                      <a:pt x="748" y="5"/>
                    </a:lnTo>
                    <a:lnTo>
                      <a:pt x="753" y="5"/>
                    </a:lnTo>
                    <a:lnTo>
                      <a:pt x="757" y="5"/>
                    </a:lnTo>
                    <a:lnTo>
                      <a:pt x="762" y="5"/>
                    </a:lnTo>
                    <a:lnTo>
                      <a:pt x="767" y="5"/>
                    </a:lnTo>
                    <a:lnTo>
                      <a:pt x="771" y="5"/>
                    </a:lnTo>
                    <a:lnTo>
                      <a:pt x="776" y="5"/>
                    </a:lnTo>
                    <a:lnTo>
                      <a:pt x="781" y="5"/>
                    </a:lnTo>
                    <a:lnTo>
                      <a:pt x="785" y="5"/>
                    </a:lnTo>
                    <a:lnTo>
                      <a:pt x="790" y="5"/>
                    </a:lnTo>
                    <a:lnTo>
                      <a:pt x="795" y="5"/>
                    </a:lnTo>
                    <a:lnTo>
                      <a:pt x="799" y="5"/>
                    </a:lnTo>
                    <a:lnTo>
                      <a:pt x="804" y="5"/>
                    </a:lnTo>
                    <a:lnTo>
                      <a:pt x="809" y="5"/>
                    </a:lnTo>
                    <a:lnTo>
                      <a:pt x="813" y="5"/>
                    </a:lnTo>
                    <a:lnTo>
                      <a:pt x="818" y="5"/>
                    </a:lnTo>
                    <a:lnTo>
                      <a:pt x="823" y="5"/>
                    </a:lnTo>
                    <a:lnTo>
                      <a:pt x="827" y="0"/>
                    </a:lnTo>
                    <a:lnTo>
                      <a:pt x="827" y="5"/>
                    </a:lnTo>
                    <a:lnTo>
                      <a:pt x="832" y="5"/>
                    </a:lnTo>
                    <a:lnTo>
                      <a:pt x="837" y="5"/>
                    </a:lnTo>
                    <a:lnTo>
                      <a:pt x="841" y="5"/>
                    </a:lnTo>
                    <a:lnTo>
                      <a:pt x="846" y="5"/>
                    </a:lnTo>
                    <a:lnTo>
                      <a:pt x="851" y="5"/>
                    </a:lnTo>
                    <a:lnTo>
                      <a:pt x="855" y="5"/>
                    </a:lnTo>
                    <a:lnTo>
                      <a:pt x="860" y="5"/>
                    </a:lnTo>
                    <a:lnTo>
                      <a:pt x="865" y="5"/>
                    </a:lnTo>
                    <a:lnTo>
                      <a:pt x="870" y="5"/>
                    </a:lnTo>
                    <a:lnTo>
                      <a:pt x="874" y="5"/>
                    </a:lnTo>
                    <a:lnTo>
                      <a:pt x="879" y="5"/>
                    </a:lnTo>
                    <a:lnTo>
                      <a:pt x="884" y="5"/>
                    </a:lnTo>
                    <a:lnTo>
                      <a:pt x="888" y="5"/>
                    </a:lnTo>
                    <a:lnTo>
                      <a:pt x="893" y="5"/>
                    </a:lnTo>
                    <a:lnTo>
                      <a:pt x="898" y="5"/>
                    </a:lnTo>
                    <a:lnTo>
                      <a:pt x="902" y="5"/>
                    </a:lnTo>
                    <a:lnTo>
                      <a:pt x="907" y="5"/>
                    </a:lnTo>
                    <a:lnTo>
                      <a:pt x="912" y="5"/>
                    </a:lnTo>
                    <a:lnTo>
                      <a:pt x="916" y="5"/>
                    </a:lnTo>
                    <a:lnTo>
                      <a:pt x="921" y="5"/>
                    </a:lnTo>
                    <a:lnTo>
                      <a:pt x="926" y="5"/>
                    </a:lnTo>
                    <a:lnTo>
                      <a:pt x="930" y="5"/>
                    </a:lnTo>
                    <a:lnTo>
                      <a:pt x="935" y="5"/>
                    </a:lnTo>
                    <a:lnTo>
                      <a:pt x="940" y="5"/>
                    </a:lnTo>
                    <a:lnTo>
                      <a:pt x="944" y="5"/>
                    </a:lnTo>
                    <a:lnTo>
                      <a:pt x="949" y="5"/>
                    </a:lnTo>
                    <a:lnTo>
                      <a:pt x="954" y="5"/>
                    </a:lnTo>
                    <a:lnTo>
                      <a:pt x="958" y="5"/>
                    </a:lnTo>
                    <a:lnTo>
                      <a:pt x="963" y="5"/>
                    </a:lnTo>
                    <a:lnTo>
                      <a:pt x="968" y="5"/>
                    </a:lnTo>
                    <a:lnTo>
                      <a:pt x="972" y="5"/>
                    </a:lnTo>
                    <a:lnTo>
                      <a:pt x="977" y="5"/>
                    </a:lnTo>
                    <a:lnTo>
                      <a:pt x="982" y="0"/>
                    </a:lnTo>
                    <a:lnTo>
                      <a:pt x="982" y="5"/>
                    </a:lnTo>
                    <a:lnTo>
                      <a:pt x="986" y="5"/>
                    </a:lnTo>
                    <a:lnTo>
                      <a:pt x="991" y="5"/>
                    </a:lnTo>
                    <a:lnTo>
                      <a:pt x="996" y="5"/>
                    </a:lnTo>
                    <a:lnTo>
                      <a:pt x="1000" y="5"/>
                    </a:lnTo>
                    <a:lnTo>
                      <a:pt x="1005" y="5"/>
                    </a:lnTo>
                    <a:lnTo>
                      <a:pt x="1010" y="5"/>
                    </a:lnTo>
                    <a:lnTo>
                      <a:pt x="1015" y="5"/>
                    </a:lnTo>
                    <a:lnTo>
                      <a:pt x="1019" y="5"/>
                    </a:lnTo>
                    <a:lnTo>
                      <a:pt x="1024" y="5"/>
                    </a:lnTo>
                    <a:lnTo>
                      <a:pt x="1029" y="5"/>
                    </a:lnTo>
                    <a:lnTo>
                      <a:pt x="1033" y="5"/>
                    </a:lnTo>
                    <a:lnTo>
                      <a:pt x="1038" y="5"/>
                    </a:lnTo>
                    <a:lnTo>
                      <a:pt x="1043" y="5"/>
                    </a:lnTo>
                    <a:lnTo>
                      <a:pt x="1047" y="5"/>
                    </a:lnTo>
                    <a:lnTo>
                      <a:pt x="1052" y="5"/>
                    </a:lnTo>
                    <a:lnTo>
                      <a:pt x="1057" y="5"/>
                    </a:lnTo>
                    <a:lnTo>
                      <a:pt x="1061" y="5"/>
                    </a:lnTo>
                    <a:lnTo>
                      <a:pt x="1066" y="5"/>
                    </a:lnTo>
                    <a:lnTo>
                      <a:pt x="1071" y="5"/>
                    </a:lnTo>
                    <a:lnTo>
                      <a:pt x="1075" y="5"/>
                    </a:lnTo>
                    <a:lnTo>
                      <a:pt x="1080" y="5"/>
                    </a:lnTo>
                    <a:lnTo>
                      <a:pt x="1085" y="5"/>
                    </a:lnTo>
                    <a:lnTo>
                      <a:pt x="1089" y="5"/>
                    </a:lnTo>
                    <a:lnTo>
                      <a:pt x="1094" y="5"/>
                    </a:lnTo>
                    <a:lnTo>
                      <a:pt x="1099" y="5"/>
                    </a:lnTo>
                    <a:lnTo>
                      <a:pt x="1103" y="5"/>
                    </a:lnTo>
                    <a:lnTo>
                      <a:pt x="1108" y="5"/>
                    </a:lnTo>
                    <a:lnTo>
                      <a:pt x="1113" y="5"/>
                    </a:lnTo>
                    <a:lnTo>
                      <a:pt x="1117" y="5"/>
                    </a:lnTo>
                    <a:lnTo>
                      <a:pt x="1122" y="5"/>
                    </a:lnTo>
                    <a:lnTo>
                      <a:pt x="1127" y="5"/>
                    </a:lnTo>
                    <a:lnTo>
                      <a:pt x="1131" y="5"/>
                    </a:lnTo>
                    <a:lnTo>
                      <a:pt x="1136" y="5"/>
                    </a:lnTo>
                    <a:lnTo>
                      <a:pt x="1141" y="5"/>
                    </a:lnTo>
                    <a:lnTo>
                      <a:pt x="1145" y="5"/>
                    </a:lnTo>
                    <a:lnTo>
                      <a:pt x="1150" y="5"/>
                    </a:lnTo>
                    <a:lnTo>
                      <a:pt x="1155" y="5"/>
                    </a:lnTo>
                    <a:lnTo>
                      <a:pt x="1159" y="5"/>
                    </a:lnTo>
                    <a:lnTo>
                      <a:pt x="1164" y="5"/>
                    </a:lnTo>
                    <a:lnTo>
                      <a:pt x="1169" y="5"/>
                    </a:lnTo>
                    <a:lnTo>
                      <a:pt x="1174" y="5"/>
                    </a:lnTo>
                    <a:lnTo>
                      <a:pt x="1178" y="5"/>
                    </a:lnTo>
                    <a:lnTo>
                      <a:pt x="1183" y="5"/>
                    </a:lnTo>
                    <a:lnTo>
                      <a:pt x="1188" y="5"/>
                    </a:lnTo>
                    <a:lnTo>
                      <a:pt x="1192" y="5"/>
                    </a:lnTo>
                    <a:lnTo>
                      <a:pt x="1197" y="5"/>
                    </a:lnTo>
                    <a:lnTo>
                      <a:pt x="1202" y="5"/>
                    </a:lnTo>
                    <a:lnTo>
                      <a:pt x="1206" y="5"/>
                    </a:lnTo>
                    <a:lnTo>
                      <a:pt x="1211" y="5"/>
                    </a:lnTo>
                    <a:lnTo>
                      <a:pt x="1216" y="5"/>
                    </a:lnTo>
                    <a:lnTo>
                      <a:pt x="1220" y="5"/>
                    </a:lnTo>
                    <a:lnTo>
                      <a:pt x="1225" y="5"/>
                    </a:lnTo>
                    <a:lnTo>
                      <a:pt x="1230" y="5"/>
                    </a:lnTo>
                    <a:lnTo>
                      <a:pt x="1234" y="5"/>
                    </a:lnTo>
                    <a:lnTo>
                      <a:pt x="1239" y="5"/>
                    </a:lnTo>
                    <a:lnTo>
                      <a:pt x="1244" y="0"/>
                    </a:lnTo>
                    <a:lnTo>
                      <a:pt x="1244" y="5"/>
                    </a:lnTo>
                    <a:lnTo>
                      <a:pt x="1248" y="5"/>
                    </a:lnTo>
                    <a:lnTo>
                      <a:pt x="1253" y="5"/>
                    </a:lnTo>
                    <a:lnTo>
                      <a:pt x="1258" y="5"/>
                    </a:lnTo>
                    <a:lnTo>
                      <a:pt x="1262" y="5"/>
                    </a:lnTo>
                    <a:lnTo>
                      <a:pt x="1267" y="5"/>
                    </a:lnTo>
                    <a:lnTo>
                      <a:pt x="1272" y="5"/>
                    </a:lnTo>
                    <a:lnTo>
                      <a:pt x="1276" y="5"/>
                    </a:lnTo>
                    <a:lnTo>
                      <a:pt x="1281" y="5"/>
                    </a:lnTo>
                    <a:lnTo>
                      <a:pt x="1286" y="5"/>
                    </a:lnTo>
                    <a:lnTo>
                      <a:pt x="1290" y="5"/>
                    </a:lnTo>
                    <a:lnTo>
                      <a:pt x="1295" y="5"/>
                    </a:lnTo>
                    <a:lnTo>
                      <a:pt x="1300" y="5"/>
                    </a:lnTo>
                    <a:lnTo>
                      <a:pt x="1304" y="5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00">
                <a:extLst>
                  <a:ext uri="{FF2B5EF4-FFF2-40B4-BE49-F238E27FC236}">
                    <a16:creationId xmlns:a16="http://schemas.microsoft.com/office/drawing/2014/main" id="{DEDAB97B-5E9E-462D-8D22-7F6BF66D7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3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Line 101">
                <a:extLst>
                  <a:ext uri="{FF2B5EF4-FFF2-40B4-BE49-F238E27FC236}">
                    <a16:creationId xmlns:a16="http://schemas.microsoft.com/office/drawing/2014/main" id="{F1449FB4-45B8-499D-B0EC-792BDBD34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5" y="812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02">
                <a:extLst>
                  <a:ext uri="{FF2B5EF4-FFF2-40B4-BE49-F238E27FC236}">
                    <a16:creationId xmlns:a16="http://schemas.microsoft.com/office/drawing/2014/main" id="{A8C0F036-944F-4A47-978F-F98DF69E7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91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Line 103">
                <a:extLst>
                  <a:ext uri="{FF2B5EF4-FFF2-40B4-BE49-F238E27FC236}">
                    <a16:creationId xmlns:a16="http://schemas.microsoft.com/office/drawing/2014/main" id="{45075DBA-ED4A-4D1E-9CEF-9FDA25C1F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8" y="985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104">
                <a:extLst>
                  <a:ext uri="{FF2B5EF4-FFF2-40B4-BE49-F238E27FC236}">
                    <a16:creationId xmlns:a16="http://schemas.microsoft.com/office/drawing/2014/main" id="{B1F8803C-9893-49FF-A7F1-F43E56BCF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947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6.02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Line 105">
                <a:extLst>
                  <a:ext uri="{FF2B5EF4-FFF2-40B4-BE49-F238E27FC236}">
                    <a16:creationId xmlns:a16="http://schemas.microsoft.com/office/drawing/2014/main" id="{433526DF-A5E4-45AF-9F48-FCD00BCD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6" y="1022"/>
                <a:ext cx="182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106">
                <a:extLst>
                  <a:ext uri="{FF2B5EF4-FFF2-40B4-BE49-F238E27FC236}">
                    <a16:creationId xmlns:a16="http://schemas.microsoft.com/office/drawing/2014/main" id="{48B2C6CD-6CAB-403D-B85F-11292CF3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97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Line 107">
                <a:extLst>
                  <a:ext uri="{FF2B5EF4-FFF2-40B4-BE49-F238E27FC236}">
                    <a16:creationId xmlns:a16="http://schemas.microsoft.com/office/drawing/2014/main" id="{DD3DCAC2-EDD0-4729-BB1B-8A15253BB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4" y="1046"/>
                <a:ext cx="145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Rectangle 108">
                <a:extLst>
                  <a:ext uri="{FF2B5EF4-FFF2-40B4-BE49-F238E27FC236}">
                    <a16:creationId xmlns:a16="http://schemas.microsoft.com/office/drawing/2014/main" id="{41C9654D-B736-4F59-9169-374511D6D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97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6.43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Line 109">
                <a:extLst>
                  <a:ext uri="{FF2B5EF4-FFF2-40B4-BE49-F238E27FC236}">
                    <a16:creationId xmlns:a16="http://schemas.microsoft.com/office/drawing/2014/main" id="{0E476841-8BA3-405B-A2F7-0CA8719E2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1050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10">
                <a:extLst>
                  <a:ext uri="{FF2B5EF4-FFF2-40B4-BE49-F238E27FC236}">
                    <a16:creationId xmlns:a16="http://schemas.microsoft.com/office/drawing/2014/main" id="{B3B5E9C2-586B-433D-9EA1-FD71695E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Line 111">
                <a:extLst>
                  <a:ext uri="{FF2B5EF4-FFF2-40B4-BE49-F238E27FC236}">
                    <a16:creationId xmlns:a16="http://schemas.microsoft.com/office/drawing/2014/main" id="{507B4DCA-BB75-45F5-8E1C-36D926860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6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112">
                <a:extLst>
                  <a:ext uri="{FF2B5EF4-FFF2-40B4-BE49-F238E27FC236}">
                    <a16:creationId xmlns:a16="http://schemas.microsoft.com/office/drawing/2014/main" id="{3722DAE6-4AC0-4328-8515-85F39C7A0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4.83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Line 113">
                <a:extLst>
                  <a:ext uri="{FF2B5EF4-FFF2-40B4-BE49-F238E27FC236}">
                    <a16:creationId xmlns:a16="http://schemas.microsoft.com/office/drawing/2014/main" id="{A1BD3271-03DB-40F7-8486-3A567808B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06" y="1055"/>
                <a:ext cx="3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114">
                <a:extLst>
                  <a:ext uri="{FF2B5EF4-FFF2-40B4-BE49-F238E27FC236}">
                    <a16:creationId xmlns:a16="http://schemas.microsoft.com/office/drawing/2014/main" id="{C61643E4-B34F-4344-89EE-CF7FCFAD4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9.91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Line 115">
                <a:extLst>
                  <a:ext uri="{FF2B5EF4-FFF2-40B4-BE49-F238E27FC236}">
                    <a16:creationId xmlns:a16="http://schemas.microsoft.com/office/drawing/2014/main" id="{E357A14E-2996-473D-B999-C1FC8BDAD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5" y="1055"/>
                <a:ext cx="9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16">
                <a:extLst>
                  <a:ext uri="{FF2B5EF4-FFF2-40B4-BE49-F238E27FC236}">
                    <a16:creationId xmlns:a16="http://schemas.microsoft.com/office/drawing/2014/main" id="{E4B01762-E308-4921-9612-65E8E76C6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Line 117">
                <a:extLst>
                  <a:ext uri="{FF2B5EF4-FFF2-40B4-BE49-F238E27FC236}">
                    <a16:creationId xmlns:a16="http://schemas.microsoft.com/office/drawing/2014/main" id="{15381C78-4C16-4D7C-B779-46146E30F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8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18">
                <a:extLst>
                  <a:ext uri="{FF2B5EF4-FFF2-40B4-BE49-F238E27FC236}">
                    <a16:creationId xmlns:a16="http://schemas.microsoft.com/office/drawing/2014/main" id="{99F5A3C7-4AD5-41E1-A923-2B7327943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Line 119">
                <a:extLst>
                  <a:ext uri="{FF2B5EF4-FFF2-40B4-BE49-F238E27FC236}">
                    <a16:creationId xmlns:a16="http://schemas.microsoft.com/office/drawing/2014/main" id="{D54569D3-DD04-4A94-832A-7D6F97FEB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4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0">
                <a:extLst>
                  <a:ext uri="{FF2B5EF4-FFF2-40B4-BE49-F238E27FC236}">
                    <a16:creationId xmlns:a16="http://schemas.microsoft.com/office/drawing/2014/main" id="{3708802A-F8BF-4BC0-B953-C843D361F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Line 121">
                <a:extLst>
                  <a:ext uri="{FF2B5EF4-FFF2-40B4-BE49-F238E27FC236}">
                    <a16:creationId xmlns:a16="http://schemas.microsoft.com/office/drawing/2014/main" id="{3C3D6625-0549-4C4E-9C2F-A73A8FC4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23" y="1055"/>
                <a:ext cx="5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2">
                <a:extLst>
                  <a:ext uri="{FF2B5EF4-FFF2-40B4-BE49-F238E27FC236}">
                    <a16:creationId xmlns:a16="http://schemas.microsoft.com/office/drawing/2014/main" id="{F5A57D3B-94ED-4F91-BC99-CA2EA785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3.67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Line 123">
                <a:extLst>
                  <a:ext uri="{FF2B5EF4-FFF2-40B4-BE49-F238E27FC236}">
                    <a16:creationId xmlns:a16="http://schemas.microsoft.com/office/drawing/2014/main" id="{2811CD25-5018-489A-90C5-42360E431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7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4">
                <a:extLst>
                  <a:ext uri="{FF2B5EF4-FFF2-40B4-BE49-F238E27FC236}">
                    <a16:creationId xmlns:a16="http://schemas.microsoft.com/office/drawing/2014/main" id="{81C839CE-E49F-4DB8-94AD-0B78A1F7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Line 125">
                <a:extLst>
                  <a:ext uri="{FF2B5EF4-FFF2-40B4-BE49-F238E27FC236}">
                    <a16:creationId xmlns:a16="http://schemas.microsoft.com/office/drawing/2014/main" id="{A3C021AA-B58B-41D2-91B5-C73B996DB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1" y="1055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26">
                <a:extLst>
                  <a:ext uri="{FF2B5EF4-FFF2-40B4-BE49-F238E27FC236}">
                    <a16:creationId xmlns:a16="http://schemas.microsoft.com/office/drawing/2014/main" id="{B2A34590-6E54-4B58-98F7-7FEA44029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11.54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Line 127">
                <a:extLst>
                  <a:ext uri="{FF2B5EF4-FFF2-40B4-BE49-F238E27FC236}">
                    <a16:creationId xmlns:a16="http://schemas.microsoft.com/office/drawing/2014/main" id="{7848590C-546F-4FB9-B923-5D2A812F5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6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28">
                <a:extLst>
                  <a:ext uri="{FF2B5EF4-FFF2-40B4-BE49-F238E27FC236}">
                    <a16:creationId xmlns:a16="http://schemas.microsoft.com/office/drawing/2014/main" id="{6150B4CE-1FDF-483B-8D1D-F99C51D9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6.89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Line 129">
                <a:extLst>
                  <a:ext uri="{FF2B5EF4-FFF2-40B4-BE49-F238E27FC236}">
                    <a16:creationId xmlns:a16="http://schemas.microsoft.com/office/drawing/2014/main" id="{9014E150-FB22-4EEB-BCB2-B58D7B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2" y="1055"/>
                <a:ext cx="5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30">
                <a:extLst>
                  <a:ext uri="{FF2B5EF4-FFF2-40B4-BE49-F238E27FC236}">
                    <a16:creationId xmlns:a16="http://schemas.microsoft.com/office/drawing/2014/main" id="{04A11520-5613-48EC-A664-249B3218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10.66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Line 131">
                <a:extLst>
                  <a:ext uri="{FF2B5EF4-FFF2-40B4-BE49-F238E27FC236}">
                    <a16:creationId xmlns:a16="http://schemas.microsoft.com/office/drawing/2014/main" id="{79BC90D6-BB9E-4B0D-B67F-5BEDA8B4F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1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32">
                <a:extLst>
                  <a:ext uri="{FF2B5EF4-FFF2-40B4-BE49-F238E27FC236}">
                    <a16:creationId xmlns:a16="http://schemas.microsoft.com/office/drawing/2014/main" id="{C2989356-7A28-48EE-B830-E33EE6D79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8.79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Line 133">
                <a:extLst>
                  <a:ext uri="{FF2B5EF4-FFF2-40B4-BE49-F238E27FC236}">
                    <a16:creationId xmlns:a16="http://schemas.microsoft.com/office/drawing/2014/main" id="{3E52D014-0D1A-4110-BCB6-A26CCEFC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34">
                <a:extLst>
                  <a:ext uri="{FF2B5EF4-FFF2-40B4-BE49-F238E27FC236}">
                    <a16:creationId xmlns:a16="http://schemas.microsoft.com/office/drawing/2014/main" id="{5DA11852-2942-48BA-A9A8-CA8C48DE7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7.37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Line 135">
                <a:extLst>
                  <a:ext uri="{FF2B5EF4-FFF2-40B4-BE49-F238E27FC236}">
                    <a16:creationId xmlns:a16="http://schemas.microsoft.com/office/drawing/2014/main" id="{D64DC447-E059-4FDF-88A5-11A2B6616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8" y="1055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36">
                <a:extLst>
                  <a:ext uri="{FF2B5EF4-FFF2-40B4-BE49-F238E27FC236}">
                    <a16:creationId xmlns:a16="http://schemas.microsoft.com/office/drawing/2014/main" id="{0C51D72A-4219-4D75-8A59-8CB4BD00E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7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11.89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3" name="Line 137">
                <a:extLst>
                  <a:ext uri="{FF2B5EF4-FFF2-40B4-BE49-F238E27FC236}">
                    <a16:creationId xmlns:a16="http://schemas.microsoft.com/office/drawing/2014/main" id="{8824C9BB-BAEF-4874-9722-25805638B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055"/>
                <a:ext cx="7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38">
                <a:extLst>
                  <a:ext uri="{FF2B5EF4-FFF2-40B4-BE49-F238E27FC236}">
                    <a16:creationId xmlns:a16="http://schemas.microsoft.com/office/drawing/2014/main" id="{8BFC94F8-B84E-4423-AB4A-CFDC53EAD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Line 139">
                <a:extLst>
                  <a:ext uri="{FF2B5EF4-FFF2-40B4-BE49-F238E27FC236}">
                    <a16:creationId xmlns:a16="http://schemas.microsoft.com/office/drawing/2014/main" id="{8EFE1366-B8FA-4D03-ABEA-F4DD81C69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6" y="1055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40">
                <a:extLst>
                  <a:ext uri="{FF2B5EF4-FFF2-40B4-BE49-F238E27FC236}">
                    <a16:creationId xmlns:a16="http://schemas.microsoft.com/office/drawing/2014/main" id="{89325DC6-9DA7-4226-B868-25E4B4590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8.47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Line 141">
                <a:extLst>
                  <a:ext uri="{FF2B5EF4-FFF2-40B4-BE49-F238E27FC236}">
                    <a16:creationId xmlns:a16="http://schemas.microsoft.com/office/drawing/2014/main" id="{C72430D6-0E06-4E0E-B43C-EBAF715BA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59" y="1055"/>
                <a:ext cx="3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42">
                <a:extLst>
                  <a:ext uri="{FF2B5EF4-FFF2-40B4-BE49-F238E27FC236}">
                    <a16:creationId xmlns:a16="http://schemas.microsoft.com/office/drawing/2014/main" id="{121F3541-48D8-4982-A570-3BD487A1C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9" name="Line 143">
                <a:extLst>
                  <a:ext uri="{FF2B5EF4-FFF2-40B4-BE49-F238E27FC236}">
                    <a16:creationId xmlns:a16="http://schemas.microsoft.com/office/drawing/2014/main" id="{62E15D70-8440-4215-8F84-DF5E5E82B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44">
                <a:extLst>
                  <a:ext uri="{FF2B5EF4-FFF2-40B4-BE49-F238E27FC236}">
                    <a16:creationId xmlns:a16="http://schemas.microsoft.com/office/drawing/2014/main" id="{4A6D6FAD-1E62-41DF-8AFE-7FF088C99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12.97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Line 145">
                <a:extLst>
                  <a:ext uri="{FF2B5EF4-FFF2-40B4-BE49-F238E27FC236}">
                    <a16:creationId xmlns:a16="http://schemas.microsoft.com/office/drawing/2014/main" id="{5B177CB9-0B32-42E8-AEE8-7DE2B62DF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4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46">
                <a:extLst>
                  <a:ext uri="{FF2B5EF4-FFF2-40B4-BE49-F238E27FC236}">
                    <a16:creationId xmlns:a16="http://schemas.microsoft.com/office/drawing/2014/main" id="{E0765D4A-42F0-4494-8F67-35164B50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1.20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3" name="Line 147">
                <a:extLst>
                  <a:ext uri="{FF2B5EF4-FFF2-40B4-BE49-F238E27FC236}">
                    <a16:creationId xmlns:a16="http://schemas.microsoft.com/office/drawing/2014/main" id="{52F6E262-1B41-4424-91D3-35ADACC0B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5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48">
                <a:extLst>
                  <a:ext uri="{FF2B5EF4-FFF2-40B4-BE49-F238E27FC236}">
                    <a16:creationId xmlns:a16="http://schemas.microsoft.com/office/drawing/2014/main" id="{BF76A331-72B0-4B9E-A006-8556B2525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98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0.52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5" name="Line 149">
                <a:extLst>
                  <a:ext uri="{FF2B5EF4-FFF2-40B4-BE49-F238E27FC236}">
                    <a16:creationId xmlns:a16="http://schemas.microsoft.com/office/drawing/2014/main" id="{A70CA9A8-DBC2-478D-A81C-A62F676D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50">
                <a:extLst>
                  <a:ext uri="{FF2B5EF4-FFF2-40B4-BE49-F238E27FC236}">
                    <a16:creationId xmlns:a16="http://schemas.microsoft.com/office/drawing/2014/main" id="{A1A8402C-1A86-410A-B8B1-8B2467C90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0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Line 151">
                <a:extLst>
                  <a:ext uri="{FF2B5EF4-FFF2-40B4-BE49-F238E27FC236}">
                    <a16:creationId xmlns:a16="http://schemas.microsoft.com/office/drawing/2014/main" id="{F67B2C54-C537-4BDF-B16D-10BEE4F77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1" y="105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52">
                <a:extLst>
                  <a:ext uri="{FF2B5EF4-FFF2-40B4-BE49-F238E27FC236}">
                    <a16:creationId xmlns:a16="http://schemas.microsoft.com/office/drawing/2014/main" id="{BD19470D-478C-4914-8046-B1F7E2E8B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0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13.89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Line 153">
                <a:extLst>
                  <a:ext uri="{FF2B5EF4-FFF2-40B4-BE49-F238E27FC236}">
                    <a16:creationId xmlns:a16="http://schemas.microsoft.com/office/drawing/2014/main" id="{C17A15C1-FED3-4864-BB45-C3EF64777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0" y="1055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54">
                <a:extLst>
                  <a:ext uri="{FF2B5EF4-FFF2-40B4-BE49-F238E27FC236}">
                    <a16:creationId xmlns:a16="http://schemas.microsoft.com/office/drawing/2014/main" id="{54D375FD-12DB-4A52-B863-DE3F14A3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" y="98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14.87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Line 155">
                <a:extLst>
                  <a:ext uri="{FF2B5EF4-FFF2-40B4-BE49-F238E27FC236}">
                    <a16:creationId xmlns:a16="http://schemas.microsoft.com/office/drawing/2014/main" id="{3E13912A-EF69-41EB-9179-A2D9F84B7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95" y="1055"/>
                <a:ext cx="2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156">
                <a:extLst>
                  <a:ext uri="{FF2B5EF4-FFF2-40B4-BE49-F238E27FC236}">
                    <a16:creationId xmlns:a16="http://schemas.microsoft.com/office/drawing/2014/main" id="{BE0625A0-8A7F-4DD3-BF1E-7BCBFE0A7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1378"/>
                <a:ext cx="2334" cy="61"/>
              </a:xfrm>
              <a:custGeom>
                <a:avLst/>
                <a:gdLst>
                  <a:gd name="T0" fmla="*/ 33 w 2334"/>
                  <a:gd name="T1" fmla="*/ 28 h 61"/>
                  <a:gd name="T2" fmla="*/ 70 w 2334"/>
                  <a:gd name="T3" fmla="*/ 28 h 61"/>
                  <a:gd name="T4" fmla="*/ 108 w 2334"/>
                  <a:gd name="T5" fmla="*/ 28 h 61"/>
                  <a:gd name="T6" fmla="*/ 145 w 2334"/>
                  <a:gd name="T7" fmla="*/ 28 h 61"/>
                  <a:gd name="T8" fmla="*/ 183 w 2334"/>
                  <a:gd name="T9" fmla="*/ 28 h 61"/>
                  <a:gd name="T10" fmla="*/ 220 w 2334"/>
                  <a:gd name="T11" fmla="*/ 28 h 61"/>
                  <a:gd name="T12" fmla="*/ 258 w 2334"/>
                  <a:gd name="T13" fmla="*/ 28 h 61"/>
                  <a:gd name="T14" fmla="*/ 295 w 2334"/>
                  <a:gd name="T15" fmla="*/ 28 h 61"/>
                  <a:gd name="T16" fmla="*/ 332 w 2334"/>
                  <a:gd name="T17" fmla="*/ 28 h 61"/>
                  <a:gd name="T18" fmla="*/ 370 w 2334"/>
                  <a:gd name="T19" fmla="*/ 33 h 61"/>
                  <a:gd name="T20" fmla="*/ 407 w 2334"/>
                  <a:gd name="T21" fmla="*/ 33 h 61"/>
                  <a:gd name="T22" fmla="*/ 445 w 2334"/>
                  <a:gd name="T23" fmla="*/ 33 h 61"/>
                  <a:gd name="T24" fmla="*/ 482 w 2334"/>
                  <a:gd name="T25" fmla="*/ 33 h 61"/>
                  <a:gd name="T26" fmla="*/ 519 w 2334"/>
                  <a:gd name="T27" fmla="*/ 33 h 61"/>
                  <a:gd name="T28" fmla="*/ 557 w 2334"/>
                  <a:gd name="T29" fmla="*/ 33 h 61"/>
                  <a:gd name="T30" fmla="*/ 594 w 2334"/>
                  <a:gd name="T31" fmla="*/ 33 h 61"/>
                  <a:gd name="T32" fmla="*/ 632 w 2334"/>
                  <a:gd name="T33" fmla="*/ 33 h 61"/>
                  <a:gd name="T34" fmla="*/ 669 w 2334"/>
                  <a:gd name="T35" fmla="*/ 33 h 61"/>
                  <a:gd name="T36" fmla="*/ 707 w 2334"/>
                  <a:gd name="T37" fmla="*/ 33 h 61"/>
                  <a:gd name="T38" fmla="*/ 744 w 2334"/>
                  <a:gd name="T39" fmla="*/ 33 h 61"/>
                  <a:gd name="T40" fmla="*/ 781 w 2334"/>
                  <a:gd name="T41" fmla="*/ 33 h 61"/>
                  <a:gd name="T42" fmla="*/ 819 w 2334"/>
                  <a:gd name="T43" fmla="*/ 33 h 61"/>
                  <a:gd name="T44" fmla="*/ 856 w 2334"/>
                  <a:gd name="T45" fmla="*/ 33 h 61"/>
                  <a:gd name="T46" fmla="*/ 894 w 2334"/>
                  <a:gd name="T47" fmla="*/ 37 h 61"/>
                  <a:gd name="T48" fmla="*/ 931 w 2334"/>
                  <a:gd name="T49" fmla="*/ 56 h 61"/>
                  <a:gd name="T50" fmla="*/ 968 w 2334"/>
                  <a:gd name="T51" fmla="*/ 61 h 61"/>
                  <a:gd name="T52" fmla="*/ 1006 w 2334"/>
                  <a:gd name="T53" fmla="*/ 61 h 61"/>
                  <a:gd name="T54" fmla="*/ 1043 w 2334"/>
                  <a:gd name="T55" fmla="*/ 61 h 61"/>
                  <a:gd name="T56" fmla="*/ 1081 w 2334"/>
                  <a:gd name="T57" fmla="*/ 61 h 61"/>
                  <a:gd name="T58" fmla="*/ 1118 w 2334"/>
                  <a:gd name="T59" fmla="*/ 61 h 61"/>
                  <a:gd name="T60" fmla="*/ 1156 w 2334"/>
                  <a:gd name="T61" fmla="*/ 61 h 61"/>
                  <a:gd name="T62" fmla="*/ 1193 w 2334"/>
                  <a:gd name="T63" fmla="*/ 61 h 61"/>
                  <a:gd name="T64" fmla="*/ 1230 w 2334"/>
                  <a:gd name="T65" fmla="*/ 61 h 61"/>
                  <a:gd name="T66" fmla="*/ 1268 w 2334"/>
                  <a:gd name="T67" fmla="*/ 61 h 61"/>
                  <a:gd name="T68" fmla="*/ 1305 w 2334"/>
                  <a:gd name="T69" fmla="*/ 61 h 61"/>
                  <a:gd name="T70" fmla="*/ 1343 w 2334"/>
                  <a:gd name="T71" fmla="*/ 61 h 61"/>
                  <a:gd name="T72" fmla="*/ 1380 w 2334"/>
                  <a:gd name="T73" fmla="*/ 61 h 61"/>
                  <a:gd name="T74" fmla="*/ 1417 w 2334"/>
                  <a:gd name="T75" fmla="*/ 61 h 61"/>
                  <a:gd name="T76" fmla="*/ 1455 w 2334"/>
                  <a:gd name="T77" fmla="*/ 61 h 61"/>
                  <a:gd name="T78" fmla="*/ 1492 w 2334"/>
                  <a:gd name="T79" fmla="*/ 61 h 61"/>
                  <a:gd name="T80" fmla="*/ 1530 w 2334"/>
                  <a:gd name="T81" fmla="*/ 61 h 61"/>
                  <a:gd name="T82" fmla="*/ 1567 w 2334"/>
                  <a:gd name="T83" fmla="*/ 61 h 61"/>
                  <a:gd name="T84" fmla="*/ 1605 w 2334"/>
                  <a:gd name="T85" fmla="*/ 61 h 61"/>
                  <a:gd name="T86" fmla="*/ 1642 w 2334"/>
                  <a:gd name="T87" fmla="*/ 61 h 61"/>
                  <a:gd name="T88" fmla="*/ 1679 w 2334"/>
                  <a:gd name="T89" fmla="*/ 61 h 61"/>
                  <a:gd name="T90" fmla="*/ 1717 w 2334"/>
                  <a:gd name="T91" fmla="*/ 61 h 61"/>
                  <a:gd name="T92" fmla="*/ 1754 w 2334"/>
                  <a:gd name="T93" fmla="*/ 61 h 61"/>
                  <a:gd name="T94" fmla="*/ 1792 w 2334"/>
                  <a:gd name="T95" fmla="*/ 56 h 61"/>
                  <a:gd name="T96" fmla="*/ 1829 w 2334"/>
                  <a:gd name="T97" fmla="*/ 56 h 61"/>
                  <a:gd name="T98" fmla="*/ 1866 w 2334"/>
                  <a:gd name="T99" fmla="*/ 56 h 61"/>
                  <a:gd name="T100" fmla="*/ 1904 w 2334"/>
                  <a:gd name="T101" fmla="*/ 56 h 61"/>
                  <a:gd name="T102" fmla="*/ 1941 w 2334"/>
                  <a:gd name="T103" fmla="*/ 56 h 61"/>
                  <a:gd name="T104" fmla="*/ 1979 w 2334"/>
                  <a:gd name="T105" fmla="*/ 56 h 61"/>
                  <a:gd name="T106" fmla="*/ 2016 w 2334"/>
                  <a:gd name="T107" fmla="*/ 51 h 61"/>
                  <a:gd name="T108" fmla="*/ 2054 w 2334"/>
                  <a:gd name="T109" fmla="*/ 51 h 61"/>
                  <a:gd name="T110" fmla="*/ 2091 w 2334"/>
                  <a:gd name="T111" fmla="*/ 51 h 61"/>
                  <a:gd name="T112" fmla="*/ 2128 w 2334"/>
                  <a:gd name="T113" fmla="*/ 51 h 61"/>
                  <a:gd name="T114" fmla="*/ 2166 w 2334"/>
                  <a:gd name="T115" fmla="*/ 51 h 61"/>
                  <a:gd name="T116" fmla="*/ 2203 w 2334"/>
                  <a:gd name="T117" fmla="*/ 47 h 61"/>
                  <a:gd name="T118" fmla="*/ 2241 w 2334"/>
                  <a:gd name="T119" fmla="*/ 47 h 61"/>
                  <a:gd name="T120" fmla="*/ 2278 w 2334"/>
                  <a:gd name="T121" fmla="*/ 47 h 61"/>
                  <a:gd name="T122" fmla="*/ 2315 w 2334"/>
                  <a:gd name="T123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4" h="61">
                    <a:moveTo>
                      <a:pt x="0" y="23"/>
                    </a:moveTo>
                    <a:lnTo>
                      <a:pt x="0" y="28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0" y="23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9" y="28"/>
                    </a:lnTo>
                    <a:lnTo>
                      <a:pt x="24" y="23"/>
                    </a:lnTo>
                    <a:lnTo>
                      <a:pt x="24" y="28"/>
                    </a:lnTo>
                    <a:lnTo>
                      <a:pt x="28" y="23"/>
                    </a:lnTo>
                    <a:lnTo>
                      <a:pt x="28" y="28"/>
                    </a:lnTo>
                    <a:lnTo>
                      <a:pt x="33" y="23"/>
                    </a:lnTo>
                    <a:lnTo>
                      <a:pt x="33" y="28"/>
                    </a:lnTo>
                    <a:lnTo>
                      <a:pt x="38" y="23"/>
                    </a:lnTo>
                    <a:lnTo>
                      <a:pt x="38" y="28"/>
                    </a:lnTo>
                    <a:lnTo>
                      <a:pt x="42" y="23"/>
                    </a:lnTo>
                    <a:lnTo>
                      <a:pt x="42" y="28"/>
                    </a:lnTo>
                    <a:lnTo>
                      <a:pt x="47" y="23"/>
                    </a:lnTo>
                    <a:lnTo>
                      <a:pt x="47" y="28"/>
                    </a:lnTo>
                    <a:lnTo>
                      <a:pt x="52" y="23"/>
                    </a:lnTo>
                    <a:lnTo>
                      <a:pt x="52" y="28"/>
                    </a:lnTo>
                    <a:lnTo>
                      <a:pt x="56" y="23"/>
                    </a:lnTo>
                    <a:lnTo>
                      <a:pt x="56" y="28"/>
                    </a:lnTo>
                    <a:lnTo>
                      <a:pt x="61" y="23"/>
                    </a:lnTo>
                    <a:lnTo>
                      <a:pt x="61" y="28"/>
                    </a:lnTo>
                    <a:lnTo>
                      <a:pt x="66" y="23"/>
                    </a:lnTo>
                    <a:lnTo>
                      <a:pt x="66" y="28"/>
                    </a:lnTo>
                    <a:lnTo>
                      <a:pt x="70" y="23"/>
                    </a:lnTo>
                    <a:lnTo>
                      <a:pt x="70" y="28"/>
                    </a:lnTo>
                    <a:lnTo>
                      <a:pt x="75" y="23"/>
                    </a:lnTo>
                    <a:lnTo>
                      <a:pt x="75" y="28"/>
                    </a:lnTo>
                    <a:lnTo>
                      <a:pt x="80" y="23"/>
                    </a:lnTo>
                    <a:lnTo>
                      <a:pt x="80" y="28"/>
                    </a:lnTo>
                    <a:lnTo>
                      <a:pt x="85" y="23"/>
                    </a:lnTo>
                    <a:lnTo>
                      <a:pt x="85" y="28"/>
                    </a:lnTo>
                    <a:lnTo>
                      <a:pt x="89" y="23"/>
                    </a:lnTo>
                    <a:lnTo>
                      <a:pt x="89" y="28"/>
                    </a:lnTo>
                    <a:lnTo>
                      <a:pt x="94" y="23"/>
                    </a:lnTo>
                    <a:lnTo>
                      <a:pt x="94" y="28"/>
                    </a:lnTo>
                    <a:lnTo>
                      <a:pt x="99" y="23"/>
                    </a:lnTo>
                    <a:lnTo>
                      <a:pt x="99" y="28"/>
                    </a:lnTo>
                    <a:lnTo>
                      <a:pt x="103" y="23"/>
                    </a:lnTo>
                    <a:lnTo>
                      <a:pt x="103" y="28"/>
                    </a:lnTo>
                    <a:lnTo>
                      <a:pt x="108" y="23"/>
                    </a:lnTo>
                    <a:lnTo>
                      <a:pt x="108" y="28"/>
                    </a:lnTo>
                    <a:lnTo>
                      <a:pt x="113" y="23"/>
                    </a:lnTo>
                    <a:lnTo>
                      <a:pt x="113" y="28"/>
                    </a:lnTo>
                    <a:lnTo>
                      <a:pt x="117" y="23"/>
                    </a:lnTo>
                    <a:lnTo>
                      <a:pt x="117" y="28"/>
                    </a:lnTo>
                    <a:lnTo>
                      <a:pt x="122" y="23"/>
                    </a:lnTo>
                    <a:lnTo>
                      <a:pt x="122" y="28"/>
                    </a:lnTo>
                    <a:lnTo>
                      <a:pt x="127" y="23"/>
                    </a:lnTo>
                    <a:lnTo>
                      <a:pt x="127" y="28"/>
                    </a:lnTo>
                    <a:lnTo>
                      <a:pt x="131" y="23"/>
                    </a:lnTo>
                    <a:lnTo>
                      <a:pt x="131" y="28"/>
                    </a:lnTo>
                    <a:lnTo>
                      <a:pt x="136" y="23"/>
                    </a:lnTo>
                    <a:lnTo>
                      <a:pt x="136" y="28"/>
                    </a:lnTo>
                    <a:lnTo>
                      <a:pt x="141" y="23"/>
                    </a:lnTo>
                    <a:lnTo>
                      <a:pt x="141" y="28"/>
                    </a:lnTo>
                    <a:lnTo>
                      <a:pt x="145" y="23"/>
                    </a:lnTo>
                    <a:lnTo>
                      <a:pt x="145" y="28"/>
                    </a:lnTo>
                    <a:lnTo>
                      <a:pt x="150" y="23"/>
                    </a:lnTo>
                    <a:lnTo>
                      <a:pt x="150" y="28"/>
                    </a:lnTo>
                    <a:lnTo>
                      <a:pt x="155" y="23"/>
                    </a:lnTo>
                    <a:lnTo>
                      <a:pt x="155" y="28"/>
                    </a:lnTo>
                    <a:lnTo>
                      <a:pt x="159" y="23"/>
                    </a:lnTo>
                    <a:lnTo>
                      <a:pt x="159" y="28"/>
                    </a:lnTo>
                    <a:lnTo>
                      <a:pt x="164" y="23"/>
                    </a:lnTo>
                    <a:lnTo>
                      <a:pt x="164" y="28"/>
                    </a:lnTo>
                    <a:lnTo>
                      <a:pt x="169" y="23"/>
                    </a:lnTo>
                    <a:lnTo>
                      <a:pt x="169" y="28"/>
                    </a:lnTo>
                    <a:lnTo>
                      <a:pt x="173" y="23"/>
                    </a:lnTo>
                    <a:lnTo>
                      <a:pt x="173" y="28"/>
                    </a:lnTo>
                    <a:lnTo>
                      <a:pt x="178" y="23"/>
                    </a:lnTo>
                    <a:lnTo>
                      <a:pt x="178" y="28"/>
                    </a:lnTo>
                    <a:lnTo>
                      <a:pt x="183" y="23"/>
                    </a:lnTo>
                    <a:lnTo>
                      <a:pt x="183" y="28"/>
                    </a:lnTo>
                    <a:lnTo>
                      <a:pt x="187" y="23"/>
                    </a:lnTo>
                    <a:lnTo>
                      <a:pt x="187" y="28"/>
                    </a:lnTo>
                    <a:lnTo>
                      <a:pt x="192" y="23"/>
                    </a:lnTo>
                    <a:lnTo>
                      <a:pt x="192" y="28"/>
                    </a:lnTo>
                    <a:lnTo>
                      <a:pt x="197" y="23"/>
                    </a:lnTo>
                    <a:lnTo>
                      <a:pt x="197" y="28"/>
                    </a:lnTo>
                    <a:lnTo>
                      <a:pt x="201" y="23"/>
                    </a:lnTo>
                    <a:lnTo>
                      <a:pt x="201" y="28"/>
                    </a:lnTo>
                    <a:lnTo>
                      <a:pt x="206" y="23"/>
                    </a:lnTo>
                    <a:lnTo>
                      <a:pt x="206" y="28"/>
                    </a:lnTo>
                    <a:lnTo>
                      <a:pt x="211" y="23"/>
                    </a:lnTo>
                    <a:lnTo>
                      <a:pt x="211" y="28"/>
                    </a:lnTo>
                    <a:lnTo>
                      <a:pt x="215" y="23"/>
                    </a:lnTo>
                    <a:lnTo>
                      <a:pt x="215" y="28"/>
                    </a:lnTo>
                    <a:lnTo>
                      <a:pt x="220" y="23"/>
                    </a:lnTo>
                    <a:lnTo>
                      <a:pt x="220" y="28"/>
                    </a:lnTo>
                    <a:lnTo>
                      <a:pt x="225" y="23"/>
                    </a:lnTo>
                    <a:lnTo>
                      <a:pt x="225" y="28"/>
                    </a:lnTo>
                    <a:lnTo>
                      <a:pt x="230" y="23"/>
                    </a:lnTo>
                    <a:lnTo>
                      <a:pt x="230" y="28"/>
                    </a:lnTo>
                    <a:lnTo>
                      <a:pt x="234" y="23"/>
                    </a:lnTo>
                    <a:lnTo>
                      <a:pt x="234" y="28"/>
                    </a:lnTo>
                    <a:lnTo>
                      <a:pt x="239" y="23"/>
                    </a:lnTo>
                    <a:lnTo>
                      <a:pt x="239" y="28"/>
                    </a:lnTo>
                    <a:lnTo>
                      <a:pt x="244" y="23"/>
                    </a:lnTo>
                    <a:lnTo>
                      <a:pt x="244" y="28"/>
                    </a:lnTo>
                    <a:lnTo>
                      <a:pt x="248" y="23"/>
                    </a:lnTo>
                    <a:lnTo>
                      <a:pt x="248" y="28"/>
                    </a:lnTo>
                    <a:lnTo>
                      <a:pt x="253" y="23"/>
                    </a:lnTo>
                    <a:lnTo>
                      <a:pt x="253" y="28"/>
                    </a:lnTo>
                    <a:lnTo>
                      <a:pt x="258" y="23"/>
                    </a:lnTo>
                    <a:lnTo>
                      <a:pt x="258" y="28"/>
                    </a:lnTo>
                    <a:lnTo>
                      <a:pt x="262" y="23"/>
                    </a:lnTo>
                    <a:lnTo>
                      <a:pt x="262" y="28"/>
                    </a:lnTo>
                    <a:lnTo>
                      <a:pt x="267" y="23"/>
                    </a:lnTo>
                    <a:lnTo>
                      <a:pt x="267" y="28"/>
                    </a:lnTo>
                    <a:lnTo>
                      <a:pt x="272" y="23"/>
                    </a:lnTo>
                    <a:lnTo>
                      <a:pt x="272" y="28"/>
                    </a:lnTo>
                    <a:lnTo>
                      <a:pt x="276" y="23"/>
                    </a:lnTo>
                    <a:lnTo>
                      <a:pt x="276" y="28"/>
                    </a:lnTo>
                    <a:lnTo>
                      <a:pt x="281" y="23"/>
                    </a:lnTo>
                    <a:lnTo>
                      <a:pt x="281" y="28"/>
                    </a:lnTo>
                    <a:lnTo>
                      <a:pt x="286" y="23"/>
                    </a:lnTo>
                    <a:lnTo>
                      <a:pt x="286" y="28"/>
                    </a:lnTo>
                    <a:lnTo>
                      <a:pt x="290" y="23"/>
                    </a:lnTo>
                    <a:lnTo>
                      <a:pt x="290" y="28"/>
                    </a:lnTo>
                    <a:lnTo>
                      <a:pt x="295" y="23"/>
                    </a:lnTo>
                    <a:lnTo>
                      <a:pt x="295" y="28"/>
                    </a:lnTo>
                    <a:lnTo>
                      <a:pt x="300" y="23"/>
                    </a:lnTo>
                    <a:lnTo>
                      <a:pt x="300" y="28"/>
                    </a:lnTo>
                    <a:lnTo>
                      <a:pt x="304" y="23"/>
                    </a:lnTo>
                    <a:lnTo>
                      <a:pt x="304" y="28"/>
                    </a:lnTo>
                    <a:lnTo>
                      <a:pt x="309" y="23"/>
                    </a:lnTo>
                    <a:lnTo>
                      <a:pt x="309" y="28"/>
                    </a:lnTo>
                    <a:lnTo>
                      <a:pt x="314" y="23"/>
                    </a:lnTo>
                    <a:lnTo>
                      <a:pt x="314" y="28"/>
                    </a:lnTo>
                    <a:lnTo>
                      <a:pt x="318" y="23"/>
                    </a:lnTo>
                    <a:lnTo>
                      <a:pt x="318" y="28"/>
                    </a:lnTo>
                    <a:lnTo>
                      <a:pt x="323" y="23"/>
                    </a:lnTo>
                    <a:lnTo>
                      <a:pt x="323" y="28"/>
                    </a:lnTo>
                    <a:lnTo>
                      <a:pt x="328" y="23"/>
                    </a:lnTo>
                    <a:lnTo>
                      <a:pt x="328" y="28"/>
                    </a:lnTo>
                    <a:lnTo>
                      <a:pt x="332" y="23"/>
                    </a:lnTo>
                    <a:lnTo>
                      <a:pt x="332" y="28"/>
                    </a:lnTo>
                    <a:lnTo>
                      <a:pt x="337" y="23"/>
                    </a:lnTo>
                    <a:lnTo>
                      <a:pt x="337" y="28"/>
                    </a:lnTo>
                    <a:lnTo>
                      <a:pt x="342" y="23"/>
                    </a:lnTo>
                    <a:lnTo>
                      <a:pt x="342" y="28"/>
                    </a:lnTo>
                    <a:lnTo>
                      <a:pt x="346" y="23"/>
                    </a:lnTo>
                    <a:lnTo>
                      <a:pt x="346" y="28"/>
                    </a:lnTo>
                    <a:lnTo>
                      <a:pt x="351" y="23"/>
                    </a:lnTo>
                    <a:lnTo>
                      <a:pt x="351" y="28"/>
                    </a:lnTo>
                    <a:lnTo>
                      <a:pt x="356" y="23"/>
                    </a:lnTo>
                    <a:lnTo>
                      <a:pt x="356" y="28"/>
                    </a:lnTo>
                    <a:lnTo>
                      <a:pt x="360" y="28"/>
                    </a:lnTo>
                    <a:lnTo>
                      <a:pt x="360" y="33"/>
                    </a:lnTo>
                    <a:lnTo>
                      <a:pt x="365" y="28"/>
                    </a:lnTo>
                    <a:lnTo>
                      <a:pt x="365" y="33"/>
                    </a:lnTo>
                    <a:lnTo>
                      <a:pt x="370" y="28"/>
                    </a:lnTo>
                    <a:lnTo>
                      <a:pt x="370" y="33"/>
                    </a:lnTo>
                    <a:lnTo>
                      <a:pt x="374" y="28"/>
                    </a:lnTo>
                    <a:lnTo>
                      <a:pt x="374" y="33"/>
                    </a:lnTo>
                    <a:lnTo>
                      <a:pt x="379" y="28"/>
                    </a:lnTo>
                    <a:lnTo>
                      <a:pt x="379" y="33"/>
                    </a:lnTo>
                    <a:lnTo>
                      <a:pt x="384" y="28"/>
                    </a:lnTo>
                    <a:lnTo>
                      <a:pt x="384" y="33"/>
                    </a:lnTo>
                    <a:lnTo>
                      <a:pt x="389" y="28"/>
                    </a:lnTo>
                    <a:lnTo>
                      <a:pt x="389" y="33"/>
                    </a:lnTo>
                    <a:lnTo>
                      <a:pt x="393" y="28"/>
                    </a:lnTo>
                    <a:lnTo>
                      <a:pt x="393" y="33"/>
                    </a:lnTo>
                    <a:lnTo>
                      <a:pt x="398" y="28"/>
                    </a:lnTo>
                    <a:lnTo>
                      <a:pt x="398" y="33"/>
                    </a:lnTo>
                    <a:lnTo>
                      <a:pt x="403" y="28"/>
                    </a:lnTo>
                    <a:lnTo>
                      <a:pt x="403" y="33"/>
                    </a:lnTo>
                    <a:lnTo>
                      <a:pt x="407" y="28"/>
                    </a:lnTo>
                    <a:lnTo>
                      <a:pt x="407" y="33"/>
                    </a:lnTo>
                    <a:lnTo>
                      <a:pt x="412" y="28"/>
                    </a:lnTo>
                    <a:lnTo>
                      <a:pt x="412" y="33"/>
                    </a:lnTo>
                    <a:lnTo>
                      <a:pt x="417" y="28"/>
                    </a:lnTo>
                    <a:lnTo>
                      <a:pt x="417" y="33"/>
                    </a:lnTo>
                    <a:lnTo>
                      <a:pt x="421" y="28"/>
                    </a:lnTo>
                    <a:lnTo>
                      <a:pt x="421" y="33"/>
                    </a:lnTo>
                    <a:lnTo>
                      <a:pt x="426" y="28"/>
                    </a:lnTo>
                    <a:lnTo>
                      <a:pt x="426" y="33"/>
                    </a:lnTo>
                    <a:lnTo>
                      <a:pt x="431" y="28"/>
                    </a:lnTo>
                    <a:lnTo>
                      <a:pt x="431" y="33"/>
                    </a:lnTo>
                    <a:lnTo>
                      <a:pt x="435" y="28"/>
                    </a:lnTo>
                    <a:lnTo>
                      <a:pt x="435" y="33"/>
                    </a:lnTo>
                    <a:lnTo>
                      <a:pt x="440" y="28"/>
                    </a:lnTo>
                    <a:lnTo>
                      <a:pt x="440" y="33"/>
                    </a:lnTo>
                    <a:lnTo>
                      <a:pt x="445" y="28"/>
                    </a:lnTo>
                    <a:lnTo>
                      <a:pt x="445" y="33"/>
                    </a:lnTo>
                    <a:lnTo>
                      <a:pt x="449" y="28"/>
                    </a:lnTo>
                    <a:lnTo>
                      <a:pt x="449" y="33"/>
                    </a:lnTo>
                    <a:lnTo>
                      <a:pt x="454" y="28"/>
                    </a:lnTo>
                    <a:lnTo>
                      <a:pt x="454" y="33"/>
                    </a:lnTo>
                    <a:lnTo>
                      <a:pt x="459" y="28"/>
                    </a:lnTo>
                    <a:lnTo>
                      <a:pt x="459" y="33"/>
                    </a:lnTo>
                    <a:lnTo>
                      <a:pt x="463" y="28"/>
                    </a:lnTo>
                    <a:lnTo>
                      <a:pt x="463" y="33"/>
                    </a:lnTo>
                    <a:lnTo>
                      <a:pt x="468" y="28"/>
                    </a:lnTo>
                    <a:lnTo>
                      <a:pt x="468" y="33"/>
                    </a:lnTo>
                    <a:lnTo>
                      <a:pt x="473" y="28"/>
                    </a:lnTo>
                    <a:lnTo>
                      <a:pt x="473" y="33"/>
                    </a:lnTo>
                    <a:lnTo>
                      <a:pt x="477" y="28"/>
                    </a:lnTo>
                    <a:lnTo>
                      <a:pt x="477" y="33"/>
                    </a:lnTo>
                    <a:lnTo>
                      <a:pt x="482" y="28"/>
                    </a:lnTo>
                    <a:lnTo>
                      <a:pt x="482" y="33"/>
                    </a:lnTo>
                    <a:lnTo>
                      <a:pt x="487" y="28"/>
                    </a:lnTo>
                    <a:lnTo>
                      <a:pt x="487" y="33"/>
                    </a:lnTo>
                    <a:lnTo>
                      <a:pt x="491" y="28"/>
                    </a:lnTo>
                    <a:lnTo>
                      <a:pt x="491" y="33"/>
                    </a:lnTo>
                    <a:lnTo>
                      <a:pt x="496" y="28"/>
                    </a:lnTo>
                    <a:lnTo>
                      <a:pt x="496" y="33"/>
                    </a:lnTo>
                    <a:lnTo>
                      <a:pt x="501" y="28"/>
                    </a:lnTo>
                    <a:lnTo>
                      <a:pt x="501" y="33"/>
                    </a:lnTo>
                    <a:lnTo>
                      <a:pt x="505" y="28"/>
                    </a:lnTo>
                    <a:lnTo>
                      <a:pt x="505" y="33"/>
                    </a:lnTo>
                    <a:lnTo>
                      <a:pt x="510" y="28"/>
                    </a:lnTo>
                    <a:lnTo>
                      <a:pt x="510" y="33"/>
                    </a:lnTo>
                    <a:lnTo>
                      <a:pt x="515" y="28"/>
                    </a:lnTo>
                    <a:lnTo>
                      <a:pt x="515" y="33"/>
                    </a:lnTo>
                    <a:lnTo>
                      <a:pt x="519" y="28"/>
                    </a:lnTo>
                    <a:lnTo>
                      <a:pt x="519" y="33"/>
                    </a:lnTo>
                    <a:lnTo>
                      <a:pt x="524" y="28"/>
                    </a:lnTo>
                    <a:lnTo>
                      <a:pt x="524" y="33"/>
                    </a:lnTo>
                    <a:lnTo>
                      <a:pt x="529" y="28"/>
                    </a:lnTo>
                    <a:lnTo>
                      <a:pt x="529" y="33"/>
                    </a:lnTo>
                    <a:lnTo>
                      <a:pt x="534" y="28"/>
                    </a:lnTo>
                    <a:lnTo>
                      <a:pt x="534" y="33"/>
                    </a:lnTo>
                    <a:lnTo>
                      <a:pt x="538" y="28"/>
                    </a:lnTo>
                    <a:lnTo>
                      <a:pt x="538" y="33"/>
                    </a:lnTo>
                    <a:lnTo>
                      <a:pt x="543" y="28"/>
                    </a:lnTo>
                    <a:lnTo>
                      <a:pt x="543" y="33"/>
                    </a:lnTo>
                    <a:lnTo>
                      <a:pt x="548" y="28"/>
                    </a:lnTo>
                    <a:lnTo>
                      <a:pt x="548" y="33"/>
                    </a:lnTo>
                    <a:lnTo>
                      <a:pt x="552" y="28"/>
                    </a:lnTo>
                    <a:lnTo>
                      <a:pt x="552" y="33"/>
                    </a:lnTo>
                    <a:lnTo>
                      <a:pt x="557" y="28"/>
                    </a:lnTo>
                    <a:lnTo>
                      <a:pt x="557" y="33"/>
                    </a:lnTo>
                    <a:lnTo>
                      <a:pt x="562" y="28"/>
                    </a:lnTo>
                    <a:lnTo>
                      <a:pt x="562" y="33"/>
                    </a:lnTo>
                    <a:lnTo>
                      <a:pt x="566" y="28"/>
                    </a:lnTo>
                    <a:lnTo>
                      <a:pt x="566" y="33"/>
                    </a:lnTo>
                    <a:lnTo>
                      <a:pt x="571" y="28"/>
                    </a:lnTo>
                    <a:lnTo>
                      <a:pt x="571" y="33"/>
                    </a:lnTo>
                    <a:lnTo>
                      <a:pt x="576" y="28"/>
                    </a:lnTo>
                    <a:lnTo>
                      <a:pt x="576" y="33"/>
                    </a:lnTo>
                    <a:lnTo>
                      <a:pt x="580" y="28"/>
                    </a:lnTo>
                    <a:lnTo>
                      <a:pt x="580" y="33"/>
                    </a:lnTo>
                    <a:lnTo>
                      <a:pt x="585" y="28"/>
                    </a:lnTo>
                    <a:lnTo>
                      <a:pt x="585" y="33"/>
                    </a:lnTo>
                    <a:lnTo>
                      <a:pt x="590" y="28"/>
                    </a:lnTo>
                    <a:lnTo>
                      <a:pt x="590" y="33"/>
                    </a:lnTo>
                    <a:lnTo>
                      <a:pt x="594" y="28"/>
                    </a:lnTo>
                    <a:lnTo>
                      <a:pt x="594" y="33"/>
                    </a:lnTo>
                    <a:lnTo>
                      <a:pt x="599" y="28"/>
                    </a:lnTo>
                    <a:lnTo>
                      <a:pt x="599" y="33"/>
                    </a:lnTo>
                    <a:lnTo>
                      <a:pt x="604" y="28"/>
                    </a:lnTo>
                    <a:lnTo>
                      <a:pt x="604" y="33"/>
                    </a:lnTo>
                    <a:lnTo>
                      <a:pt x="608" y="28"/>
                    </a:lnTo>
                    <a:lnTo>
                      <a:pt x="608" y="33"/>
                    </a:lnTo>
                    <a:lnTo>
                      <a:pt x="613" y="28"/>
                    </a:lnTo>
                    <a:lnTo>
                      <a:pt x="613" y="33"/>
                    </a:lnTo>
                    <a:lnTo>
                      <a:pt x="618" y="28"/>
                    </a:lnTo>
                    <a:lnTo>
                      <a:pt x="618" y="33"/>
                    </a:lnTo>
                    <a:lnTo>
                      <a:pt x="622" y="28"/>
                    </a:lnTo>
                    <a:lnTo>
                      <a:pt x="622" y="33"/>
                    </a:lnTo>
                    <a:lnTo>
                      <a:pt x="627" y="28"/>
                    </a:lnTo>
                    <a:lnTo>
                      <a:pt x="627" y="33"/>
                    </a:lnTo>
                    <a:lnTo>
                      <a:pt x="632" y="28"/>
                    </a:lnTo>
                    <a:lnTo>
                      <a:pt x="632" y="33"/>
                    </a:lnTo>
                    <a:lnTo>
                      <a:pt x="636" y="28"/>
                    </a:lnTo>
                    <a:lnTo>
                      <a:pt x="636" y="33"/>
                    </a:lnTo>
                    <a:lnTo>
                      <a:pt x="641" y="28"/>
                    </a:lnTo>
                    <a:lnTo>
                      <a:pt x="641" y="33"/>
                    </a:lnTo>
                    <a:lnTo>
                      <a:pt x="646" y="28"/>
                    </a:lnTo>
                    <a:lnTo>
                      <a:pt x="646" y="33"/>
                    </a:lnTo>
                    <a:lnTo>
                      <a:pt x="650" y="28"/>
                    </a:lnTo>
                    <a:lnTo>
                      <a:pt x="650" y="33"/>
                    </a:lnTo>
                    <a:lnTo>
                      <a:pt x="655" y="28"/>
                    </a:lnTo>
                    <a:lnTo>
                      <a:pt x="655" y="33"/>
                    </a:lnTo>
                    <a:lnTo>
                      <a:pt x="660" y="28"/>
                    </a:lnTo>
                    <a:lnTo>
                      <a:pt x="660" y="33"/>
                    </a:lnTo>
                    <a:lnTo>
                      <a:pt x="664" y="28"/>
                    </a:lnTo>
                    <a:lnTo>
                      <a:pt x="664" y="33"/>
                    </a:lnTo>
                    <a:lnTo>
                      <a:pt x="669" y="28"/>
                    </a:lnTo>
                    <a:lnTo>
                      <a:pt x="669" y="33"/>
                    </a:lnTo>
                    <a:lnTo>
                      <a:pt x="674" y="28"/>
                    </a:lnTo>
                    <a:lnTo>
                      <a:pt x="674" y="33"/>
                    </a:lnTo>
                    <a:lnTo>
                      <a:pt x="678" y="28"/>
                    </a:lnTo>
                    <a:lnTo>
                      <a:pt x="678" y="33"/>
                    </a:lnTo>
                    <a:lnTo>
                      <a:pt x="683" y="28"/>
                    </a:lnTo>
                    <a:lnTo>
                      <a:pt x="683" y="33"/>
                    </a:lnTo>
                    <a:lnTo>
                      <a:pt x="688" y="28"/>
                    </a:lnTo>
                    <a:lnTo>
                      <a:pt x="688" y="33"/>
                    </a:lnTo>
                    <a:lnTo>
                      <a:pt x="693" y="28"/>
                    </a:lnTo>
                    <a:lnTo>
                      <a:pt x="693" y="33"/>
                    </a:lnTo>
                    <a:lnTo>
                      <a:pt x="697" y="28"/>
                    </a:lnTo>
                    <a:lnTo>
                      <a:pt x="697" y="33"/>
                    </a:lnTo>
                    <a:lnTo>
                      <a:pt x="702" y="28"/>
                    </a:lnTo>
                    <a:lnTo>
                      <a:pt x="702" y="33"/>
                    </a:lnTo>
                    <a:lnTo>
                      <a:pt x="707" y="28"/>
                    </a:lnTo>
                    <a:lnTo>
                      <a:pt x="707" y="33"/>
                    </a:lnTo>
                    <a:lnTo>
                      <a:pt x="711" y="28"/>
                    </a:lnTo>
                    <a:lnTo>
                      <a:pt x="711" y="33"/>
                    </a:lnTo>
                    <a:lnTo>
                      <a:pt x="716" y="28"/>
                    </a:lnTo>
                    <a:lnTo>
                      <a:pt x="716" y="33"/>
                    </a:lnTo>
                    <a:lnTo>
                      <a:pt x="721" y="28"/>
                    </a:lnTo>
                    <a:lnTo>
                      <a:pt x="721" y="33"/>
                    </a:lnTo>
                    <a:lnTo>
                      <a:pt x="725" y="28"/>
                    </a:lnTo>
                    <a:lnTo>
                      <a:pt x="725" y="33"/>
                    </a:lnTo>
                    <a:lnTo>
                      <a:pt x="730" y="28"/>
                    </a:lnTo>
                    <a:lnTo>
                      <a:pt x="730" y="33"/>
                    </a:lnTo>
                    <a:lnTo>
                      <a:pt x="735" y="28"/>
                    </a:lnTo>
                    <a:lnTo>
                      <a:pt x="735" y="33"/>
                    </a:lnTo>
                    <a:lnTo>
                      <a:pt x="739" y="28"/>
                    </a:lnTo>
                    <a:lnTo>
                      <a:pt x="739" y="33"/>
                    </a:lnTo>
                    <a:lnTo>
                      <a:pt x="744" y="28"/>
                    </a:lnTo>
                    <a:lnTo>
                      <a:pt x="744" y="33"/>
                    </a:lnTo>
                    <a:lnTo>
                      <a:pt x="749" y="28"/>
                    </a:lnTo>
                    <a:lnTo>
                      <a:pt x="749" y="33"/>
                    </a:lnTo>
                    <a:lnTo>
                      <a:pt x="753" y="28"/>
                    </a:lnTo>
                    <a:lnTo>
                      <a:pt x="753" y="33"/>
                    </a:lnTo>
                    <a:lnTo>
                      <a:pt x="758" y="28"/>
                    </a:lnTo>
                    <a:lnTo>
                      <a:pt x="758" y="33"/>
                    </a:lnTo>
                    <a:lnTo>
                      <a:pt x="763" y="28"/>
                    </a:lnTo>
                    <a:lnTo>
                      <a:pt x="763" y="33"/>
                    </a:lnTo>
                    <a:lnTo>
                      <a:pt x="767" y="28"/>
                    </a:lnTo>
                    <a:lnTo>
                      <a:pt x="767" y="33"/>
                    </a:lnTo>
                    <a:lnTo>
                      <a:pt x="772" y="28"/>
                    </a:lnTo>
                    <a:lnTo>
                      <a:pt x="772" y="33"/>
                    </a:lnTo>
                    <a:lnTo>
                      <a:pt x="777" y="28"/>
                    </a:lnTo>
                    <a:lnTo>
                      <a:pt x="777" y="33"/>
                    </a:lnTo>
                    <a:lnTo>
                      <a:pt x="781" y="28"/>
                    </a:lnTo>
                    <a:lnTo>
                      <a:pt x="781" y="33"/>
                    </a:lnTo>
                    <a:lnTo>
                      <a:pt x="786" y="28"/>
                    </a:lnTo>
                    <a:lnTo>
                      <a:pt x="786" y="33"/>
                    </a:lnTo>
                    <a:lnTo>
                      <a:pt x="791" y="28"/>
                    </a:lnTo>
                    <a:lnTo>
                      <a:pt x="791" y="33"/>
                    </a:lnTo>
                    <a:lnTo>
                      <a:pt x="795" y="28"/>
                    </a:lnTo>
                    <a:lnTo>
                      <a:pt x="795" y="33"/>
                    </a:lnTo>
                    <a:lnTo>
                      <a:pt x="800" y="28"/>
                    </a:lnTo>
                    <a:lnTo>
                      <a:pt x="800" y="33"/>
                    </a:lnTo>
                    <a:lnTo>
                      <a:pt x="805" y="28"/>
                    </a:lnTo>
                    <a:lnTo>
                      <a:pt x="805" y="33"/>
                    </a:lnTo>
                    <a:lnTo>
                      <a:pt x="809" y="28"/>
                    </a:lnTo>
                    <a:lnTo>
                      <a:pt x="809" y="33"/>
                    </a:lnTo>
                    <a:lnTo>
                      <a:pt x="814" y="28"/>
                    </a:lnTo>
                    <a:lnTo>
                      <a:pt x="814" y="33"/>
                    </a:lnTo>
                    <a:lnTo>
                      <a:pt x="819" y="28"/>
                    </a:lnTo>
                    <a:lnTo>
                      <a:pt x="819" y="33"/>
                    </a:lnTo>
                    <a:lnTo>
                      <a:pt x="823" y="28"/>
                    </a:lnTo>
                    <a:lnTo>
                      <a:pt x="823" y="33"/>
                    </a:lnTo>
                    <a:lnTo>
                      <a:pt x="828" y="28"/>
                    </a:lnTo>
                    <a:lnTo>
                      <a:pt x="828" y="33"/>
                    </a:lnTo>
                    <a:lnTo>
                      <a:pt x="833" y="28"/>
                    </a:lnTo>
                    <a:lnTo>
                      <a:pt x="833" y="33"/>
                    </a:lnTo>
                    <a:lnTo>
                      <a:pt x="838" y="28"/>
                    </a:lnTo>
                    <a:lnTo>
                      <a:pt x="838" y="33"/>
                    </a:lnTo>
                    <a:lnTo>
                      <a:pt x="842" y="28"/>
                    </a:lnTo>
                    <a:lnTo>
                      <a:pt x="842" y="33"/>
                    </a:lnTo>
                    <a:lnTo>
                      <a:pt x="847" y="28"/>
                    </a:lnTo>
                    <a:lnTo>
                      <a:pt x="847" y="33"/>
                    </a:lnTo>
                    <a:lnTo>
                      <a:pt x="852" y="28"/>
                    </a:lnTo>
                    <a:lnTo>
                      <a:pt x="852" y="33"/>
                    </a:lnTo>
                    <a:lnTo>
                      <a:pt x="856" y="28"/>
                    </a:lnTo>
                    <a:lnTo>
                      <a:pt x="856" y="33"/>
                    </a:lnTo>
                    <a:lnTo>
                      <a:pt x="861" y="28"/>
                    </a:lnTo>
                    <a:lnTo>
                      <a:pt x="861" y="33"/>
                    </a:lnTo>
                    <a:lnTo>
                      <a:pt x="866" y="28"/>
                    </a:lnTo>
                    <a:lnTo>
                      <a:pt x="866" y="33"/>
                    </a:lnTo>
                    <a:lnTo>
                      <a:pt x="870" y="33"/>
                    </a:lnTo>
                    <a:lnTo>
                      <a:pt x="870" y="28"/>
                    </a:lnTo>
                    <a:lnTo>
                      <a:pt x="875" y="33"/>
                    </a:lnTo>
                    <a:lnTo>
                      <a:pt x="875" y="19"/>
                    </a:lnTo>
                    <a:lnTo>
                      <a:pt x="880" y="19"/>
                    </a:lnTo>
                    <a:lnTo>
                      <a:pt x="880" y="5"/>
                    </a:lnTo>
                    <a:lnTo>
                      <a:pt x="884" y="0"/>
                    </a:lnTo>
                    <a:lnTo>
                      <a:pt x="884" y="9"/>
                    </a:lnTo>
                    <a:lnTo>
                      <a:pt x="889" y="9"/>
                    </a:lnTo>
                    <a:lnTo>
                      <a:pt x="889" y="23"/>
                    </a:lnTo>
                    <a:lnTo>
                      <a:pt x="894" y="23"/>
                    </a:lnTo>
                    <a:lnTo>
                      <a:pt x="894" y="37"/>
                    </a:lnTo>
                    <a:lnTo>
                      <a:pt x="898" y="37"/>
                    </a:lnTo>
                    <a:lnTo>
                      <a:pt x="898" y="51"/>
                    </a:lnTo>
                    <a:lnTo>
                      <a:pt x="903" y="47"/>
                    </a:lnTo>
                    <a:lnTo>
                      <a:pt x="903" y="56"/>
                    </a:lnTo>
                    <a:lnTo>
                      <a:pt x="908" y="51"/>
                    </a:lnTo>
                    <a:lnTo>
                      <a:pt x="908" y="56"/>
                    </a:lnTo>
                    <a:lnTo>
                      <a:pt x="912" y="51"/>
                    </a:lnTo>
                    <a:lnTo>
                      <a:pt x="912" y="56"/>
                    </a:lnTo>
                    <a:lnTo>
                      <a:pt x="917" y="56"/>
                    </a:lnTo>
                    <a:lnTo>
                      <a:pt x="917" y="51"/>
                    </a:lnTo>
                    <a:lnTo>
                      <a:pt x="922" y="51"/>
                    </a:lnTo>
                    <a:lnTo>
                      <a:pt x="922" y="56"/>
                    </a:lnTo>
                    <a:lnTo>
                      <a:pt x="926" y="51"/>
                    </a:lnTo>
                    <a:lnTo>
                      <a:pt x="926" y="56"/>
                    </a:lnTo>
                    <a:lnTo>
                      <a:pt x="931" y="51"/>
                    </a:lnTo>
                    <a:lnTo>
                      <a:pt x="931" y="56"/>
                    </a:lnTo>
                    <a:lnTo>
                      <a:pt x="936" y="51"/>
                    </a:lnTo>
                    <a:lnTo>
                      <a:pt x="936" y="56"/>
                    </a:lnTo>
                    <a:lnTo>
                      <a:pt x="940" y="51"/>
                    </a:lnTo>
                    <a:lnTo>
                      <a:pt x="940" y="56"/>
                    </a:lnTo>
                    <a:lnTo>
                      <a:pt x="945" y="56"/>
                    </a:lnTo>
                    <a:lnTo>
                      <a:pt x="945" y="61"/>
                    </a:lnTo>
                    <a:lnTo>
                      <a:pt x="950" y="56"/>
                    </a:lnTo>
                    <a:lnTo>
                      <a:pt x="950" y="61"/>
                    </a:lnTo>
                    <a:lnTo>
                      <a:pt x="954" y="56"/>
                    </a:lnTo>
                    <a:lnTo>
                      <a:pt x="954" y="61"/>
                    </a:lnTo>
                    <a:lnTo>
                      <a:pt x="959" y="56"/>
                    </a:lnTo>
                    <a:lnTo>
                      <a:pt x="959" y="61"/>
                    </a:lnTo>
                    <a:lnTo>
                      <a:pt x="964" y="56"/>
                    </a:lnTo>
                    <a:lnTo>
                      <a:pt x="964" y="61"/>
                    </a:lnTo>
                    <a:lnTo>
                      <a:pt x="968" y="56"/>
                    </a:lnTo>
                    <a:lnTo>
                      <a:pt x="968" y="61"/>
                    </a:lnTo>
                    <a:lnTo>
                      <a:pt x="973" y="56"/>
                    </a:lnTo>
                    <a:lnTo>
                      <a:pt x="973" y="61"/>
                    </a:lnTo>
                    <a:lnTo>
                      <a:pt x="978" y="56"/>
                    </a:lnTo>
                    <a:lnTo>
                      <a:pt x="978" y="61"/>
                    </a:lnTo>
                    <a:lnTo>
                      <a:pt x="983" y="56"/>
                    </a:lnTo>
                    <a:lnTo>
                      <a:pt x="983" y="61"/>
                    </a:lnTo>
                    <a:lnTo>
                      <a:pt x="987" y="56"/>
                    </a:lnTo>
                    <a:lnTo>
                      <a:pt x="987" y="61"/>
                    </a:lnTo>
                    <a:lnTo>
                      <a:pt x="992" y="56"/>
                    </a:lnTo>
                    <a:lnTo>
                      <a:pt x="992" y="61"/>
                    </a:lnTo>
                    <a:lnTo>
                      <a:pt x="997" y="56"/>
                    </a:lnTo>
                    <a:lnTo>
                      <a:pt x="997" y="61"/>
                    </a:lnTo>
                    <a:lnTo>
                      <a:pt x="1001" y="56"/>
                    </a:lnTo>
                    <a:lnTo>
                      <a:pt x="1001" y="61"/>
                    </a:lnTo>
                    <a:lnTo>
                      <a:pt x="1006" y="56"/>
                    </a:lnTo>
                    <a:lnTo>
                      <a:pt x="1006" y="61"/>
                    </a:lnTo>
                    <a:lnTo>
                      <a:pt x="1011" y="56"/>
                    </a:lnTo>
                    <a:lnTo>
                      <a:pt x="1011" y="61"/>
                    </a:lnTo>
                    <a:lnTo>
                      <a:pt x="1015" y="56"/>
                    </a:lnTo>
                    <a:lnTo>
                      <a:pt x="1015" y="61"/>
                    </a:lnTo>
                    <a:lnTo>
                      <a:pt x="1020" y="56"/>
                    </a:lnTo>
                    <a:lnTo>
                      <a:pt x="1020" y="61"/>
                    </a:lnTo>
                    <a:lnTo>
                      <a:pt x="1025" y="56"/>
                    </a:lnTo>
                    <a:lnTo>
                      <a:pt x="1025" y="61"/>
                    </a:lnTo>
                    <a:lnTo>
                      <a:pt x="1029" y="56"/>
                    </a:lnTo>
                    <a:lnTo>
                      <a:pt x="1029" y="61"/>
                    </a:lnTo>
                    <a:lnTo>
                      <a:pt x="1034" y="56"/>
                    </a:lnTo>
                    <a:lnTo>
                      <a:pt x="1034" y="61"/>
                    </a:lnTo>
                    <a:lnTo>
                      <a:pt x="1039" y="56"/>
                    </a:lnTo>
                    <a:lnTo>
                      <a:pt x="1039" y="61"/>
                    </a:lnTo>
                    <a:lnTo>
                      <a:pt x="1043" y="56"/>
                    </a:lnTo>
                    <a:lnTo>
                      <a:pt x="1043" y="61"/>
                    </a:lnTo>
                    <a:lnTo>
                      <a:pt x="1048" y="56"/>
                    </a:lnTo>
                    <a:lnTo>
                      <a:pt x="1048" y="61"/>
                    </a:lnTo>
                    <a:lnTo>
                      <a:pt x="1053" y="56"/>
                    </a:lnTo>
                    <a:lnTo>
                      <a:pt x="1053" y="61"/>
                    </a:lnTo>
                    <a:lnTo>
                      <a:pt x="1057" y="56"/>
                    </a:lnTo>
                    <a:lnTo>
                      <a:pt x="1057" y="61"/>
                    </a:lnTo>
                    <a:lnTo>
                      <a:pt x="1062" y="56"/>
                    </a:lnTo>
                    <a:lnTo>
                      <a:pt x="1062" y="61"/>
                    </a:lnTo>
                    <a:lnTo>
                      <a:pt x="1067" y="56"/>
                    </a:lnTo>
                    <a:lnTo>
                      <a:pt x="1067" y="61"/>
                    </a:lnTo>
                    <a:lnTo>
                      <a:pt x="1071" y="56"/>
                    </a:lnTo>
                    <a:lnTo>
                      <a:pt x="1071" y="61"/>
                    </a:lnTo>
                    <a:lnTo>
                      <a:pt x="1076" y="56"/>
                    </a:lnTo>
                    <a:lnTo>
                      <a:pt x="1076" y="61"/>
                    </a:lnTo>
                    <a:lnTo>
                      <a:pt x="1081" y="56"/>
                    </a:lnTo>
                    <a:lnTo>
                      <a:pt x="1081" y="61"/>
                    </a:lnTo>
                    <a:lnTo>
                      <a:pt x="1085" y="56"/>
                    </a:lnTo>
                    <a:lnTo>
                      <a:pt x="1085" y="61"/>
                    </a:lnTo>
                    <a:lnTo>
                      <a:pt x="1090" y="56"/>
                    </a:lnTo>
                    <a:lnTo>
                      <a:pt x="1090" y="61"/>
                    </a:lnTo>
                    <a:lnTo>
                      <a:pt x="1095" y="56"/>
                    </a:lnTo>
                    <a:lnTo>
                      <a:pt x="1095" y="61"/>
                    </a:lnTo>
                    <a:lnTo>
                      <a:pt x="1099" y="56"/>
                    </a:lnTo>
                    <a:lnTo>
                      <a:pt x="1099" y="61"/>
                    </a:lnTo>
                    <a:lnTo>
                      <a:pt x="1104" y="56"/>
                    </a:lnTo>
                    <a:lnTo>
                      <a:pt x="1104" y="61"/>
                    </a:lnTo>
                    <a:lnTo>
                      <a:pt x="1109" y="56"/>
                    </a:lnTo>
                    <a:lnTo>
                      <a:pt x="1109" y="61"/>
                    </a:lnTo>
                    <a:lnTo>
                      <a:pt x="1113" y="56"/>
                    </a:lnTo>
                    <a:lnTo>
                      <a:pt x="1113" y="61"/>
                    </a:lnTo>
                    <a:lnTo>
                      <a:pt x="1118" y="56"/>
                    </a:lnTo>
                    <a:lnTo>
                      <a:pt x="1118" y="61"/>
                    </a:lnTo>
                    <a:lnTo>
                      <a:pt x="1123" y="56"/>
                    </a:lnTo>
                    <a:lnTo>
                      <a:pt x="1123" y="61"/>
                    </a:lnTo>
                    <a:lnTo>
                      <a:pt x="1127" y="56"/>
                    </a:lnTo>
                    <a:lnTo>
                      <a:pt x="1127" y="61"/>
                    </a:lnTo>
                    <a:lnTo>
                      <a:pt x="1132" y="56"/>
                    </a:lnTo>
                    <a:lnTo>
                      <a:pt x="1132" y="61"/>
                    </a:lnTo>
                    <a:lnTo>
                      <a:pt x="1137" y="56"/>
                    </a:lnTo>
                    <a:lnTo>
                      <a:pt x="1137" y="61"/>
                    </a:lnTo>
                    <a:lnTo>
                      <a:pt x="1142" y="56"/>
                    </a:lnTo>
                    <a:lnTo>
                      <a:pt x="1142" y="61"/>
                    </a:lnTo>
                    <a:lnTo>
                      <a:pt x="1146" y="56"/>
                    </a:lnTo>
                    <a:lnTo>
                      <a:pt x="1146" y="61"/>
                    </a:lnTo>
                    <a:lnTo>
                      <a:pt x="1151" y="56"/>
                    </a:lnTo>
                    <a:lnTo>
                      <a:pt x="1151" y="61"/>
                    </a:lnTo>
                    <a:lnTo>
                      <a:pt x="1156" y="56"/>
                    </a:lnTo>
                    <a:lnTo>
                      <a:pt x="1156" y="61"/>
                    </a:lnTo>
                    <a:lnTo>
                      <a:pt x="1160" y="56"/>
                    </a:lnTo>
                    <a:lnTo>
                      <a:pt x="1160" y="61"/>
                    </a:lnTo>
                    <a:lnTo>
                      <a:pt x="1165" y="56"/>
                    </a:lnTo>
                    <a:lnTo>
                      <a:pt x="1165" y="61"/>
                    </a:lnTo>
                    <a:lnTo>
                      <a:pt x="1170" y="56"/>
                    </a:lnTo>
                    <a:lnTo>
                      <a:pt x="1170" y="61"/>
                    </a:lnTo>
                    <a:lnTo>
                      <a:pt x="1174" y="56"/>
                    </a:lnTo>
                    <a:lnTo>
                      <a:pt x="1174" y="61"/>
                    </a:lnTo>
                    <a:lnTo>
                      <a:pt x="1179" y="56"/>
                    </a:lnTo>
                    <a:lnTo>
                      <a:pt x="1179" y="61"/>
                    </a:lnTo>
                    <a:lnTo>
                      <a:pt x="1184" y="56"/>
                    </a:lnTo>
                    <a:lnTo>
                      <a:pt x="1184" y="61"/>
                    </a:lnTo>
                    <a:lnTo>
                      <a:pt x="1188" y="56"/>
                    </a:lnTo>
                    <a:lnTo>
                      <a:pt x="1188" y="61"/>
                    </a:lnTo>
                    <a:lnTo>
                      <a:pt x="1193" y="56"/>
                    </a:lnTo>
                    <a:lnTo>
                      <a:pt x="1193" y="61"/>
                    </a:lnTo>
                    <a:lnTo>
                      <a:pt x="1198" y="56"/>
                    </a:lnTo>
                    <a:lnTo>
                      <a:pt x="1198" y="61"/>
                    </a:lnTo>
                    <a:lnTo>
                      <a:pt x="1202" y="56"/>
                    </a:lnTo>
                    <a:lnTo>
                      <a:pt x="1202" y="61"/>
                    </a:lnTo>
                    <a:lnTo>
                      <a:pt x="1207" y="56"/>
                    </a:lnTo>
                    <a:lnTo>
                      <a:pt x="1207" y="61"/>
                    </a:lnTo>
                    <a:lnTo>
                      <a:pt x="1212" y="56"/>
                    </a:lnTo>
                    <a:lnTo>
                      <a:pt x="1212" y="61"/>
                    </a:lnTo>
                    <a:lnTo>
                      <a:pt x="1216" y="56"/>
                    </a:lnTo>
                    <a:lnTo>
                      <a:pt x="1216" y="61"/>
                    </a:lnTo>
                    <a:lnTo>
                      <a:pt x="1221" y="56"/>
                    </a:lnTo>
                    <a:lnTo>
                      <a:pt x="1221" y="61"/>
                    </a:lnTo>
                    <a:lnTo>
                      <a:pt x="1226" y="56"/>
                    </a:lnTo>
                    <a:lnTo>
                      <a:pt x="1226" y="61"/>
                    </a:lnTo>
                    <a:lnTo>
                      <a:pt x="1230" y="56"/>
                    </a:lnTo>
                    <a:lnTo>
                      <a:pt x="1230" y="61"/>
                    </a:lnTo>
                    <a:lnTo>
                      <a:pt x="1235" y="56"/>
                    </a:lnTo>
                    <a:lnTo>
                      <a:pt x="1235" y="61"/>
                    </a:lnTo>
                    <a:lnTo>
                      <a:pt x="1240" y="56"/>
                    </a:lnTo>
                    <a:lnTo>
                      <a:pt x="1240" y="61"/>
                    </a:lnTo>
                    <a:lnTo>
                      <a:pt x="1244" y="56"/>
                    </a:lnTo>
                    <a:lnTo>
                      <a:pt x="1244" y="61"/>
                    </a:lnTo>
                    <a:lnTo>
                      <a:pt x="1249" y="56"/>
                    </a:lnTo>
                    <a:lnTo>
                      <a:pt x="1249" y="61"/>
                    </a:lnTo>
                    <a:lnTo>
                      <a:pt x="1254" y="56"/>
                    </a:lnTo>
                    <a:lnTo>
                      <a:pt x="1254" y="61"/>
                    </a:lnTo>
                    <a:lnTo>
                      <a:pt x="1258" y="56"/>
                    </a:lnTo>
                    <a:lnTo>
                      <a:pt x="1258" y="61"/>
                    </a:lnTo>
                    <a:lnTo>
                      <a:pt x="1263" y="56"/>
                    </a:lnTo>
                    <a:lnTo>
                      <a:pt x="1263" y="61"/>
                    </a:lnTo>
                    <a:lnTo>
                      <a:pt x="1268" y="56"/>
                    </a:lnTo>
                    <a:lnTo>
                      <a:pt x="1268" y="61"/>
                    </a:lnTo>
                    <a:lnTo>
                      <a:pt x="1272" y="56"/>
                    </a:lnTo>
                    <a:lnTo>
                      <a:pt x="1272" y="61"/>
                    </a:lnTo>
                    <a:lnTo>
                      <a:pt x="1277" y="56"/>
                    </a:lnTo>
                    <a:lnTo>
                      <a:pt x="1277" y="61"/>
                    </a:lnTo>
                    <a:lnTo>
                      <a:pt x="1282" y="56"/>
                    </a:lnTo>
                    <a:lnTo>
                      <a:pt x="1282" y="61"/>
                    </a:lnTo>
                    <a:lnTo>
                      <a:pt x="1287" y="56"/>
                    </a:lnTo>
                    <a:lnTo>
                      <a:pt x="1287" y="61"/>
                    </a:lnTo>
                    <a:lnTo>
                      <a:pt x="1291" y="56"/>
                    </a:lnTo>
                    <a:lnTo>
                      <a:pt x="1291" y="61"/>
                    </a:lnTo>
                    <a:lnTo>
                      <a:pt x="1296" y="56"/>
                    </a:lnTo>
                    <a:lnTo>
                      <a:pt x="1296" y="61"/>
                    </a:lnTo>
                    <a:lnTo>
                      <a:pt x="1301" y="56"/>
                    </a:lnTo>
                    <a:lnTo>
                      <a:pt x="1301" y="61"/>
                    </a:lnTo>
                    <a:lnTo>
                      <a:pt x="1305" y="56"/>
                    </a:lnTo>
                    <a:lnTo>
                      <a:pt x="1305" y="61"/>
                    </a:lnTo>
                    <a:lnTo>
                      <a:pt x="1310" y="56"/>
                    </a:lnTo>
                    <a:lnTo>
                      <a:pt x="1310" y="61"/>
                    </a:lnTo>
                    <a:lnTo>
                      <a:pt x="1315" y="56"/>
                    </a:lnTo>
                    <a:lnTo>
                      <a:pt x="1315" y="61"/>
                    </a:lnTo>
                    <a:lnTo>
                      <a:pt x="1319" y="56"/>
                    </a:lnTo>
                    <a:lnTo>
                      <a:pt x="1319" y="61"/>
                    </a:lnTo>
                    <a:lnTo>
                      <a:pt x="1324" y="56"/>
                    </a:lnTo>
                    <a:lnTo>
                      <a:pt x="1324" y="61"/>
                    </a:lnTo>
                    <a:lnTo>
                      <a:pt x="1329" y="56"/>
                    </a:lnTo>
                    <a:lnTo>
                      <a:pt x="1329" y="61"/>
                    </a:lnTo>
                    <a:lnTo>
                      <a:pt x="1333" y="56"/>
                    </a:lnTo>
                    <a:lnTo>
                      <a:pt x="1333" y="61"/>
                    </a:lnTo>
                    <a:lnTo>
                      <a:pt x="1338" y="56"/>
                    </a:lnTo>
                    <a:lnTo>
                      <a:pt x="1338" y="61"/>
                    </a:lnTo>
                    <a:lnTo>
                      <a:pt x="1343" y="56"/>
                    </a:lnTo>
                    <a:lnTo>
                      <a:pt x="1343" y="61"/>
                    </a:lnTo>
                    <a:lnTo>
                      <a:pt x="1347" y="56"/>
                    </a:lnTo>
                    <a:lnTo>
                      <a:pt x="1347" y="61"/>
                    </a:lnTo>
                    <a:lnTo>
                      <a:pt x="1352" y="56"/>
                    </a:lnTo>
                    <a:lnTo>
                      <a:pt x="1352" y="61"/>
                    </a:lnTo>
                    <a:lnTo>
                      <a:pt x="1357" y="56"/>
                    </a:lnTo>
                    <a:lnTo>
                      <a:pt x="1357" y="61"/>
                    </a:lnTo>
                    <a:lnTo>
                      <a:pt x="1361" y="56"/>
                    </a:lnTo>
                    <a:lnTo>
                      <a:pt x="1361" y="61"/>
                    </a:lnTo>
                    <a:lnTo>
                      <a:pt x="1366" y="56"/>
                    </a:lnTo>
                    <a:lnTo>
                      <a:pt x="1366" y="61"/>
                    </a:lnTo>
                    <a:lnTo>
                      <a:pt x="1371" y="56"/>
                    </a:lnTo>
                    <a:lnTo>
                      <a:pt x="1371" y="61"/>
                    </a:lnTo>
                    <a:lnTo>
                      <a:pt x="1375" y="56"/>
                    </a:lnTo>
                    <a:lnTo>
                      <a:pt x="1375" y="61"/>
                    </a:lnTo>
                    <a:lnTo>
                      <a:pt x="1380" y="56"/>
                    </a:lnTo>
                    <a:lnTo>
                      <a:pt x="1380" y="61"/>
                    </a:lnTo>
                    <a:lnTo>
                      <a:pt x="1385" y="56"/>
                    </a:lnTo>
                    <a:lnTo>
                      <a:pt x="1385" y="61"/>
                    </a:lnTo>
                    <a:lnTo>
                      <a:pt x="1389" y="56"/>
                    </a:lnTo>
                    <a:lnTo>
                      <a:pt x="1389" y="61"/>
                    </a:lnTo>
                    <a:lnTo>
                      <a:pt x="1394" y="56"/>
                    </a:lnTo>
                    <a:lnTo>
                      <a:pt x="1394" y="61"/>
                    </a:lnTo>
                    <a:lnTo>
                      <a:pt x="1399" y="56"/>
                    </a:lnTo>
                    <a:lnTo>
                      <a:pt x="1399" y="61"/>
                    </a:lnTo>
                    <a:lnTo>
                      <a:pt x="1403" y="56"/>
                    </a:lnTo>
                    <a:lnTo>
                      <a:pt x="1403" y="61"/>
                    </a:lnTo>
                    <a:lnTo>
                      <a:pt x="1408" y="56"/>
                    </a:lnTo>
                    <a:lnTo>
                      <a:pt x="1408" y="61"/>
                    </a:lnTo>
                    <a:lnTo>
                      <a:pt x="1413" y="56"/>
                    </a:lnTo>
                    <a:lnTo>
                      <a:pt x="1413" y="61"/>
                    </a:lnTo>
                    <a:lnTo>
                      <a:pt x="1417" y="56"/>
                    </a:lnTo>
                    <a:lnTo>
                      <a:pt x="1417" y="61"/>
                    </a:lnTo>
                    <a:lnTo>
                      <a:pt x="1422" y="56"/>
                    </a:lnTo>
                    <a:lnTo>
                      <a:pt x="1422" y="61"/>
                    </a:lnTo>
                    <a:lnTo>
                      <a:pt x="1427" y="56"/>
                    </a:lnTo>
                    <a:lnTo>
                      <a:pt x="1427" y="61"/>
                    </a:lnTo>
                    <a:lnTo>
                      <a:pt x="1431" y="56"/>
                    </a:lnTo>
                    <a:lnTo>
                      <a:pt x="1431" y="61"/>
                    </a:lnTo>
                    <a:lnTo>
                      <a:pt x="1436" y="56"/>
                    </a:lnTo>
                    <a:lnTo>
                      <a:pt x="1436" y="61"/>
                    </a:lnTo>
                    <a:lnTo>
                      <a:pt x="1441" y="56"/>
                    </a:lnTo>
                    <a:lnTo>
                      <a:pt x="1441" y="61"/>
                    </a:lnTo>
                    <a:lnTo>
                      <a:pt x="1446" y="56"/>
                    </a:lnTo>
                    <a:lnTo>
                      <a:pt x="1446" y="61"/>
                    </a:lnTo>
                    <a:lnTo>
                      <a:pt x="1450" y="56"/>
                    </a:lnTo>
                    <a:lnTo>
                      <a:pt x="1450" y="61"/>
                    </a:lnTo>
                    <a:lnTo>
                      <a:pt x="1455" y="56"/>
                    </a:lnTo>
                    <a:lnTo>
                      <a:pt x="1455" y="61"/>
                    </a:lnTo>
                    <a:lnTo>
                      <a:pt x="1460" y="56"/>
                    </a:lnTo>
                    <a:lnTo>
                      <a:pt x="1460" y="61"/>
                    </a:lnTo>
                    <a:lnTo>
                      <a:pt x="1464" y="56"/>
                    </a:lnTo>
                    <a:lnTo>
                      <a:pt x="1464" y="61"/>
                    </a:lnTo>
                    <a:lnTo>
                      <a:pt x="1469" y="56"/>
                    </a:lnTo>
                    <a:lnTo>
                      <a:pt x="1469" y="61"/>
                    </a:lnTo>
                    <a:lnTo>
                      <a:pt x="1474" y="56"/>
                    </a:lnTo>
                    <a:lnTo>
                      <a:pt x="1474" y="61"/>
                    </a:lnTo>
                    <a:lnTo>
                      <a:pt x="1478" y="56"/>
                    </a:lnTo>
                    <a:lnTo>
                      <a:pt x="1478" y="61"/>
                    </a:lnTo>
                    <a:lnTo>
                      <a:pt x="1483" y="56"/>
                    </a:lnTo>
                    <a:lnTo>
                      <a:pt x="1483" y="61"/>
                    </a:lnTo>
                    <a:lnTo>
                      <a:pt x="1488" y="56"/>
                    </a:lnTo>
                    <a:lnTo>
                      <a:pt x="1488" y="61"/>
                    </a:lnTo>
                    <a:lnTo>
                      <a:pt x="1492" y="56"/>
                    </a:lnTo>
                    <a:lnTo>
                      <a:pt x="1492" y="61"/>
                    </a:lnTo>
                    <a:lnTo>
                      <a:pt x="1497" y="56"/>
                    </a:lnTo>
                    <a:lnTo>
                      <a:pt x="1497" y="61"/>
                    </a:lnTo>
                    <a:lnTo>
                      <a:pt x="1502" y="56"/>
                    </a:lnTo>
                    <a:lnTo>
                      <a:pt x="1502" y="61"/>
                    </a:lnTo>
                    <a:lnTo>
                      <a:pt x="1506" y="56"/>
                    </a:lnTo>
                    <a:lnTo>
                      <a:pt x="1506" y="61"/>
                    </a:lnTo>
                    <a:lnTo>
                      <a:pt x="1511" y="56"/>
                    </a:lnTo>
                    <a:lnTo>
                      <a:pt x="1511" y="61"/>
                    </a:lnTo>
                    <a:lnTo>
                      <a:pt x="1516" y="56"/>
                    </a:lnTo>
                    <a:lnTo>
                      <a:pt x="1516" y="61"/>
                    </a:lnTo>
                    <a:lnTo>
                      <a:pt x="1520" y="56"/>
                    </a:lnTo>
                    <a:lnTo>
                      <a:pt x="1520" y="61"/>
                    </a:lnTo>
                    <a:lnTo>
                      <a:pt x="1525" y="56"/>
                    </a:lnTo>
                    <a:lnTo>
                      <a:pt x="1525" y="61"/>
                    </a:lnTo>
                    <a:lnTo>
                      <a:pt x="1530" y="56"/>
                    </a:lnTo>
                    <a:lnTo>
                      <a:pt x="1530" y="61"/>
                    </a:lnTo>
                    <a:lnTo>
                      <a:pt x="1534" y="56"/>
                    </a:lnTo>
                    <a:lnTo>
                      <a:pt x="1534" y="61"/>
                    </a:lnTo>
                    <a:lnTo>
                      <a:pt x="1539" y="56"/>
                    </a:lnTo>
                    <a:lnTo>
                      <a:pt x="1539" y="61"/>
                    </a:lnTo>
                    <a:lnTo>
                      <a:pt x="1544" y="56"/>
                    </a:lnTo>
                    <a:lnTo>
                      <a:pt x="1544" y="61"/>
                    </a:lnTo>
                    <a:lnTo>
                      <a:pt x="1548" y="56"/>
                    </a:lnTo>
                    <a:lnTo>
                      <a:pt x="1548" y="61"/>
                    </a:lnTo>
                    <a:lnTo>
                      <a:pt x="1553" y="56"/>
                    </a:lnTo>
                    <a:lnTo>
                      <a:pt x="1553" y="61"/>
                    </a:lnTo>
                    <a:lnTo>
                      <a:pt x="1558" y="56"/>
                    </a:lnTo>
                    <a:lnTo>
                      <a:pt x="1558" y="61"/>
                    </a:lnTo>
                    <a:lnTo>
                      <a:pt x="1562" y="56"/>
                    </a:lnTo>
                    <a:lnTo>
                      <a:pt x="1562" y="61"/>
                    </a:lnTo>
                    <a:lnTo>
                      <a:pt x="1567" y="56"/>
                    </a:lnTo>
                    <a:lnTo>
                      <a:pt x="1567" y="61"/>
                    </a:lnTo>
                    <a:lnTo>
                      <a:pt x="1572" y="56"/>
                    </a:lnTo>
                    <a:lnTo>
                      <a:pt x="1572" y="61"/>
                    </a:lnTo>
                    <a:lnTo>
                      <a:pt x="1576" y="56"/>
                    </a:lnTo>
                    <a:lnTo>
                      <a:pt x="1576" y="61"/>
                    </a:lnTo>
                    <a:lnTo>
                      <a:pt x="1581" y="56"/>
                    </a:lnTo>
                    <a:lnTo>
                      <a:pt x="1581" y="61"/>
                    </a:lnTo>
                    <a:lnTo>
                      <a:pt x="1586" y="56"/>
                    </a:lnTo>
                    <a:lnTo>
                      <a:pt x="1586" y="61"/>
                    </a:lnTo>
                    <a:lnTo>
                      <a:pt x="1591" y="56"/>
                    </a:lnTo>
                    <a:lnTo>
                      <a:pt x="1591" y="61"/>
                    </a:lnTo>
                    <a:lnTo>
                      <a:pt x="1595" y="56"/>
                    </a:lnTo>
                    <a:lnTo>
                      <a:pt x="1595" y="61"/>
                    </a:lnTo>
                    <a:lnTo>
                      <a:pt x="1600" y="56"/>
                    </a:lnTo>
                    <a:lnTo>
                      <a:pt x="1600" y="61"/>
                    </a:lnTo>
                    <a:lnTo>
                      <a:pt x="1605" y="56"/>
                    </a:lnTo>
                    <a:lnTo>
                      <a:pt x="1605" y="61"/>
                    </a:lnTo>
                    <a:lnTo>
                      <a:pt x="1609" y="56"/>
                    </a:lnTo>
                    <a:lnTo>
                      <a:pt x="1609" y="61"/>
                    </a:lnTo>
                    <a:lnTo>
                      <a:pt x="1614" y="56"/>
                    </a:lnTo>
                    <a:lnTo>
                      <a:pt x="1614" y="61"/>
                    </a:lnTo>
                    <a:lnTo>
                      <a:pt x="1619" y="56"/>
                    </a:lnTo>
                    <a:lnTo>
                      <a:pt x="1619" y="61"/>
                    </a:lnTo>
                    <a:lnTo>
                      <a:pt x="1623" y="56"/>
                    </a:lnTo>
                    <a:lnTo>
                      <a:pt x="1623" y="61"/>
                    </a:lnTo>
                    <a:lnTo>
                      <a:pt x="1628" y="56"/>
                    </a:lnTo>
                    <a:lnTo>
                      <a:pt x="1628" y="61"/>
                    </a:lnTo>
                    <a:lnTo>
                      <a:pt x="1633" y="56"/>
                    </a:lnTo>
                    <a:lnTo>
                      <a:pt x="1633" y="61"/>
                    </a:lnTo>
                    <a:lnTo>
                      <a:pt x="1637" y="56"/>
                    </a:lnTo>
                    <a:lnTo>
                      <a:pt x="1637" y="61"/>
                    </a:lnTo>
                    <a:lnTo>
                      <a:pt x="1642" y="56"/>
                    </a:lnTo>
                    <a:lnTo>
                      <a:pt x="1642" y="61"/>
                    </a:lnTo>
                    <a:lnTo>
                      <a:pt x="1647" y="56"/>
                    </a:lnTo>
                    <a:lnTo>
                      <a:pt x="1647" y="61"/>
                    </a:lnTo>
                    <a:lnTo>
                      <a:pt x="1651" y="56"/>
                    </a:lnTo>
                    <a:lnTo>
                      <a:pt x="1651" y="61"/>
                    </a:lnTo>
                    <a:lnTo>
                      <a:pt x="1656" y="56"/>
                    </a:lnTo>
                    <a:lnTo>
                      <a:pt x="1656" y="61"/>
                    </a:lnTo>
                    <a:lnTo>
                      <a:pt x="1661" y="56"/>
                    </a:lnTo>
                    <a:lnTo>
                      <a:pt x="1661" y="61"/>
                    </a:lnTo>
                    <a:lnTo>
                      <a:pt x="1665" y="56"/>
                    </a:lnTo>
                    <a:lnTo>
                      <a:pt x="1665" y="61"/>
                    </a:lnTo>
                    <a:lnTo>
                      <a:pt x="1670" y="56"/>
                    </a:lnTo>
                    <a:lnTo>
                      <a:pt x="1670" y="61"/>
                    </a:lnTo>
                    <a:lnTo>
                      <a:pt x="1675" y="56"/>
                    </a:lnTo>
                    <a:lnTo>
                      <a:pt x="1675" y="61"/>
                    </a:lnTo>
                    <a:lnTo>
                      <a:pt x="1679" y="56"/>
                    </a:lnTo>
                    <a:lnTo>
                      <a:pt x="1679" y="61"/>
                    </a:lnTo>
                    <a:lnTo>
                      <a:pt x="1684" y="56"/>
                    </a:lnTo>
                    <a:lnTo>
                      <a:pt x="1684" y="61"/>
                    </a:lnTo>
                    <a:lnTo>
                      <a:pt x="1689" y="56"/>
                    </a:lnTo>
                    <a:lnTo>
                      <a:pt x="1689" y="61"/>
                    </a:lnTo>
                    <a:lnTo>
                      <a:pt x="1693" y="56"/>
                    </a:lnTo>
                    <a:lnTo>
                      <a:pt x="1693" y="61"/>
                    </a:lnTo>
                    <a:lnTo>
                      <a:pt x="1698" y="56"/>
                    </a:lnTo>
                    <a:lnTo>
                      <a:pt x="1698" y="61"/>
                    </a:lnTo>
                    <a:lnTo>
                      <a:pt x="1703" y="56"/>
                    </a:lnTo>
                    <a:lnTo>
                      <a:pt x="1703" y="61"/>
                    </a:lnTo>
                    <a:lnTo>
                      <a:pt x="1707" y="56"/>
                    </a:lnTo>
                    <a:lnTo>
                      <a:pt x="1707" y="61"/>
                    </a:lnTo>
                    <a:lnTo>
                      <a:pt x="1712" y="56"/>
                    </a:lnTo>
                    <a:lnTo>
                      <a:pt x="1712" y="61"/>
                    </a:lnTo>
                    <a:lnTo>
                      <a:pt x="1717" y="56"/>
                    </a:lnTo>
                    <a:lnTo>
                      <a:pt x="1717" y="61"/>
                    </a:lnTo>
                    <a:lnTo>
                      <a:pt x="1721" y="56"/>
                    </a:lnTo>
                    <a:lnTo>
                      <a:pt x="1721" y="61"/>
                    </a:lnTo>
                    <a:lnTo>
                      <a:pt x="1726" y="56"/>
                    </a:lnTo>
                    <a:lnTo>
                      <a:pt x="1726" y="61"/>
                    </a:lnTo>
                    <a:lnTo>
                      <a:pt x="1731" y="56"/>
                    </a:lnTo>
                    <a:lnTo>
                      <a:pt x="1731" y="61"/>
                    </a:lnTo>
                    <a:lnTo>
                      <a:pt x="1736" y="56"/>
                    </a:lnTo>
                    <a:lnTo>
                      <a:pt x="1736" y="61"/>
                    </a:lnTo>
                    <a:lnTo>
                      <a:pt x="1740" y="56"/>
                    </a:lnTo>
                    <a:lnTo>
                      <a:pt x="1740" y="61"/>
                    </a:lnTo>
                    <a:lnTo>
                      <a:pt x="1745" y="56"/>
                    </a:lnTo>
                    <a:lnTo>
                      <a:pt x="1745" y="61"/>
                    </a:lnTo>
                    <a:lnTo>
                      <a:pt x="1750" y="56"/>
                    </a:lnTo>
                    <a:lnTo>
                      <a:pt x="1750" y="61"/>
                    </a:lnTo>
                    <a:lnTo>
                      <a:pt x="1754" y="56"/>
                    </a:lnTo>
                    <a:lnTo>
                      <a:pt x="1754" y="61"/>
                    </a:lnTo>
                    <a:lnTo>
                      <a:pt x="1759" y="56"/>
                    </a:lnTo>
                    <a:lnTo>
                      <a:pt x="1759" y="61"/>
                    </a:lnTo>
                    <a:lnTo>
                      <a:pt x="1764" y="56"/>
                    </a:lnTo>
                    <a:lnTo>
                      <a:pt x="1764" y="61"/>
                    </a:lnTo>
                    <a:lnTo>
                      <a:pt x="1768" y="56"/>
                    </a:lnTo>
                    <a:lnTo>
                      <a:pt x="1768" y="61"/>
                    </a:lnTo>
                    <a:lnTo>
                      <a:pt x="1773" y="56"/>
                    </a:lnTo>
                    <a:lnTo>
                      <a:pt x="1773" y="61"/>
                    </a:lnTo>
                    <a:lnTo>
                      <a:pt x="1778" y="56"/>
                    </a:lnTo>
                    <a:lnTo>
                      <a:pt x="1778" y="61"/>
                    </a:lnTo>
                    <a:lnTo>
                      <a:pt x="1782" y="56"/>
                    </a:lnTo>
                    <a:lnTo>
                      <a:pt x="1782" y="61"/>
                    </a:lnTo>
                    <a:lnTo>
                      <a:pt x="1787" y="56"/>
                    </a:lnTo>
                    <a:lnTo>
                      <a:pt x="1787" y="61"/>
                    </a:lnTo>
                    <a:lnTo>
                      <a:pt x="1792" y="61"/>
                    </a:lnTo>
                    <a:lnTo>
                      <a:pt x="1792" y="56"/>
                    </a:lnTo>
                    <a:lnTo>
                      <a:pt x="1796" y="61"/>
                    </a:lnTo>
                    <a:lnTo>
                      <a:pt x="1796" y="56"/>
                    </a:lnTo>
                    <a:lnTo>
                      <a:pt x="1801" y="61"/>
                    </a:lnTo>
                    <a:lnTo>
                      <a:pt x="1801" y="56"/>
                    </a:lnTo>
                    <a:lnTo>
                      <a:pt x="1806" y="61"/>
                    </a:lnTo>
                    <a:lnTo>
                      <a:pt x="1806" y="56"/>
                    </a:lnTo>
                    <a:lnTo>
                      <a:pt x="1810" y="61"/>
                    </a:lnTo>
                    <a:lnTo>
                      <a:pt x="1810" y="56"/>
                    </a:lnTo>
                    <a:lnTo>
                      <a:pt x="1815" y="61"/>
                    </a:lnTo>
                    <a:lnTo>
                      <a:pt x="1815" y="56"/>
                    </a:lnTo>
                    <a:lnTo>
                      <a:pt x="1820" y="61"/>
                    </a:lnTo>
                    <a:lnTo>
                      <a:pt x="1820" y="56"/>
                    </a:lnTo>
                    <a:lnTo>
                      <a:pt x="1824" y="61"/>
                    </a:lnTo>
                    <a:lnTo>
                      <a:pt x="1824" y="56"/>
                    </a:lnTo>
                    <a:lnTo>
                      <a:pt x="1829" y="61"/>
                    </a:lnTo>
                    <a:lnTo>
                      <a:pt x="1829" y="56"/>
                    </a:lnTo>
                    <a:lnTo>
                      <a:pt x="1834" y="61"/>
                    </a:lnTo>
                    <a:lnTo>
                      <a:pt x="1834" y="56"/>
                    </a:lnTo>
                    <a:lnTo>
                      <a:pt x="1838" y="61"/>
                    </a:lnTo>
                    <a:lnTo>
                      <a:pt x="1838" y="56"/>
                    </a:lnTo>
                    <a:lnTo>
                      <a:pt x="1843" y="61"/>
                    </a:lnTo>
                    <a:lnTo>
                      <a:pt x="1843" y="56"/>
                    </a:lnTo>
                    <a:lnTo>
                      <a:pt x="1848" y="61"/>
                    </a:lnTo>
                    <a:lnTo>
                      <a:pt x="1848" y="56"/>
                    </a:lnTo>
                    <a:lnTo>
                      <a:pt x="1852" y="61"/>
                    </a:lnTo>
                    <a:lnTo>
                      <a:pt x="1852" y="56"/>
                    </a:lnTo>
                    <a:lnTo>
                      <a:pt x="1857" y="61"/>
                    </a:lnTo>
                    <a:lnTo>
                      <a:pt x="1857" y="56"/>
                    </a:lnTo>
                    <a:lnTo>
                      <a:pt x="1862" y="61"/>
                    </a:lnTo>
                    <a:lnTo>
                      <a:pt x="1862" y="56"/>
                    </a:lnTo>
                    <a:lnTo>
                      <a:pt x="1866" y="61"/>
                    </a:lnTo>
                    <a:lnTo>
                      <a:pt x="1866" y="56"/>
                    </a:lnTo>
                    <a:lnTo>
                      <a:pt x="1871" y="61"/>
                    </a:lnTo>
                    <a:lnTo>
                      <a:pt x="1871" y="56"/>
                    </a:lnTo>
                    <a:lnTo>
                      <a:pt x="1876" y="61"/>
                    </a:lnTo>
                    <a:lnTo>
                      <a:pt x="1876" y="56"/>
                    </a:lnTo>
                    <a:lnTo>
                      <a:pt x="1880" y="61"/>
                    </a:lnTo>
                    <a:lnTo>
                      <a:pt x="1880" y="56"/>
                    </a:lnTo>
                    <a:lnTo>
                      <a:pt x="1885" y="61"/>
                    </a:lnTo>
                    <a:lnTo>
                      <a:pt x="1885" y="56"/>
                    </a:lnTo>
                    <a:lnTo>
                      <a:pt x="1890" y="61"/>
                    </a:lnTo>
                    <a:lnTo>
                      <a:pt x="1890" y="56"/>
                    </a:lnTo>
                    <a:lnTo>
                      <a:pt x="1895" y="61"/>
                    </a:lnTo>
                    <a:lnTo>
                      <a:pt x="1895" y="56"/>
                    </a:lnTo>
                    <a:lnTo>
                      <a:pt x="1899" y="61"/>
                    </a:lnTo>
                    <a:lnTo>
                      <a:pt x="1899" y="56"/>
                    </a:lnTo>
                    <a:lnTo>
                      <a:pt x="1904" y="61"/>
                    </a:lnTo>
                    <a:lnTo>
                      <a:pt x="1904" y="56"/>
                    </a:lnTo>
                    <a:lnTo>
                      <a:pt x="1909" y="61"/>
                    </a:lnTo>
                    <a:lnTo>
                      <a:pt x="1909" y="56"/>
                    </a:lnTo>
                    <a:lnTo>
                      <a:pt x="1913" y="61"/>
                    </a:lnTo>
                    <a:lnTo>
                      <a:pt x="1913" y="56"/>
                    </a:lnTo>
                    <a:lnTo>
                      <a:pt x="1918" y="61"/>
                    </a:lnTo>
                    <a:lnTo>
                      <a:pt x="1918" y="56"/>
                    </a:lnTo>
                    <a:lnTo>
                      <a:pt x="1923" y="61"/>
                    </a:lnTo>
                    <a:lnTo>
                      <a:pt x="1923" y="56"/>
                    </a:lnTo>
                    <a:lnTo>
                      <a:pt x="1927" y="61"/>
                    </a:lnTo>
                    <a:lnTo>
                      <a:pt x="1927" y="56"/>
                    </a:lnTo>
                    <a:lnTo>
                      <a:pt x="1932" y="61"/>
                    </a:lnTo>
                    <a:lnTo>
                      <a:pt x="1932" y="56"/>
                    </a:lnTo>
                    <a:lnTo>
                      <a:pt x="1937" y="61"/>
                    </a:lnTo>
                    <a:lnTo>
                      <a:pt x="1937" y="56"/>
                    </a:lnTo>
                    <a:lnTo>
                      <a:pt x="1941" y="61"/>
                    </a:lnTo>
                    <a:lnTo>
                      <a:pt x="1941" y="56"/>
                    </a:lnTo>
                    <a:lnTo>
                      <a:pt x="1946" y="61"/>
                    </a:lnTo>
                    <a:lnTo>
                      <a:pt x="1946" y="56"/>
                    </a:lnTo>
                    <a:lnTo>
                      <a:pt x="1951" y="61"/>
                    </a:lnTo>
                    <a:lnTo>
                      <a:pt x="1951" y="56"/>
                    </a:lnTo>
                    <a:lnTo>
                      <a:pt x="1955" y="61"/>
                    </a:lnTo>
                    <a:lnTo>
                      <a:pt x="1955" y="56"/>
                    </a:lnTo>
                    <a:lnTo>
                      <a:pt x="1960" y="61"/>
                    </a:lnTo>
                    <a:lnTo>
                      <a:pt x="1960" y="56"/>
                    </a:lnTo>
                    <a:lnTo>
                      <a:pt x="1965" y="61"/>
                    </a:lnTo>
                    <a:lnTo>
                      <a:pt x="1965" y="56"/>
                    </a:lnTo>
                    <a:lnTo>
                      <a:pt x="1969" y="61"/>
                    </a:lnTo>
                    <a:lnTo>
                      <a:pt x="1969" y="56"/>
                    </a:lnTo>
                    <a:lnTo>
                      <a:pt x="1974" y="61"/>
                    </a:lnTo>
                    <a:lnTo>
                      <a:pt x="1974" y="56"/>
                    </a:lnTo>
                    <a:lnTo>
                      <a:pt x="1979" y="61"/>
                    </a:lnTo>
                    <a:lnTo>
                      <a:pt x="1979" y="56"/>
                    </a:lnTo>
                    <a:lnTo>
                      <a:pt x="1983" y="56"/>
                    </a:lnTo>
                    <a:lnTo>
                      <a:pt x="1983" y="51"/>
                    </a:lnTo>
                    <a:lnTo>
                      <a:pt x="1988" y="56"/>
                    </a:lnTo>
                    <a:lnTo>
                      <a:pt x="1988" y="51"/>
                    </a:lnTo>
                    <a:lnTo>
                      <a:pt x="1993" y="56"/>
                    </a:lnTo>
                    <a:lnTo>
                      <a:pt x="1993" y="51"/>
                    </a:lnTo>
                    <a:lnTo>
                      <a:pt x="1997" y="56"/>
                    </a:lnTo>
                    <a:lnTo>
                      <a:pt x="1997" y="51"/>
                    </a:lnTo>
                    <a:lnTo>
                      <a:pt x="2002" y="56"/>
                    </a:lnTo>
                    <a:lnTo>
                      <a:pt x="2002" y="51"/>
                    </a:lnTo>
                    <a:lnTo>
                      <a:pt x="2007" y="56"/>
                    </a:lnTo>
                    <a:lnTo>
                      <a:pt x="2007" y="51"/>
                    </a:lnTo>
                    <a:lnTo>
                      <a:pt x="2011" y="56"/>
                    </a:lnTo>
                    <a:lnTo>
                      <a:pt x="2011" y="51"/>
                    </a:lnTo>
                    <a:lnTo>
                      <a:pt x="2016" y="56"/>
                    </a:lnTo>
                    <a:lnTo>
                      <a:pt x="2016" y="51"/>
                    </a:lnTo>
                    <a:lnTo>
                      <a:pt x="2021" y="56"/>
                    </a:lnTo>
                    <a:lnTo>
                      <a:pt x="2021" y="51"/>
                    </a:lnTo>
                    <a:lnTo>
                      <a:pt x="2025" y="56"/>
                    </a:lnTo>
                    <a:lnTo>
                      <a:pt x="2025" y="51"/>
                    </a:lnTo>
                    <a:lnTo>
                      <a:pt x="2030" y="56"/>
                    </a:lnTo>
                    <a:lnTo>
                      <a:pt x="2030" y="51"/>
                    </a:lnTo>
                    <a:lnTo>
                      <a:pt x="2035" y="56"/>
                    </a:lnTo>
                    <a:lnTo>
                      <a:pt x="2035" y="51"/>
                    </a:lnTo>
                    <a:lnTo>
                      <a:pt x="2040" y="56"/>
                    </a:lnTo>
                    <a:lnTo>
                      <a:pt x="2040" y="51"/>
                    </a:lnTo>
                    <a:lnTo>
                      <a:pt x="2044" y="56"/>
                    </a:lnTo>
                    <a:lnTo>
                      <a:pt x="2044" y="51"/>
                    </a:lnTo>
                    <a:lnTo>
                      <a:pt x="2049" y="56"/>
                    </a:lnTo>
                    <a:lnTo>
                      <a:pt x="2049" y="51"/>
                    </a:lnTo>
                    <a:lnTo>
                      <a:pt x="2054" y="56"/>
                    </a:lnTo>
                    <a:lnTo>
                      <a:pt x="2054" y="51"/>
                    </a:lnTo>
                    <a:lnTo>
                      <a:pt x="2058" y="56"/>
                    </a:lnTo>
                    <a:lnTo>
                      <a:pt x="2058" y="51"/>
                    </a:lnTo>
                    <a:lnTo>
                      <a:pt x="2063" y="56"/>
                    </a:lnTo>
                    <a:lnTo>
                      <a:pt x="2063" y="51"/>
                    </a:lnTo>
                    <a:lnTo>
                      <a:pt x="2068" y="56"/>
                    </a:lnTo>
                    <a:lnTo>
                      <a:pt x="2068" y="51"/>
                    </a:lnTo>
                    <a:lnTo>
                      <a:pt x="2072" y="56"/>
                    </a:lnTo>
                    <a:lnTo>
                      <a:pt x="2072" y="51"/>
                    </a:lnTo>
                    <a:lnTo>
                      <a:pt x="2077" y="56"/>
                    </a:lnTo>
                    <a:lnTo>
                      <a:pt x="2077" y="51"/>
                    </a:lnTo>
                    <a:lnTo>
                      <a:pt x="2082" y="56"/>
                    </a:lnTo>
                    <a:lnTo>
                      <a:pt x="2082" y="51"/>
                    </a:lnTo>
                    <a:lnTo>
                      <a:pt x="2086" y="56"/>
                    </a:lnTo>
                    <a:lnTo>
                      <a:pt x="2086" y="51"/>
                    </a:lnTo>
                    <a:lnTo>
                      <a:pt x="2091" y="56"/>
                    </a:lnTo>
                    <a:lnTo>
                      <a:pt x="2091" y="51"/>
                    </a:lnTo>
                    <a:lnTo>
                      <a:pt x="2096" y="56"/>
                    </a:lnTo>
                    <a:lnTo>
                      <a:pt x="2096" y="51"/>
                    </a:lnTo>
                    <a:lnTo>
                      <a:pt x="2100" y="56"/>
                    </a:lnTo>
                    <a:lnTo>
                      <a:pt x="2100" y="51"/>
                    </a:lnTo>
                    <a:lnTo>
                      <a:pt x="2105" y="56"/>
                    </a:lnTo>
                    <a:lnTo>
                      <a:pt x="2105" y="51"/>
                    </a:lnTo>
                    <a:lnTo>
                      <a:pt x="2110" y="56"/>
                    </a:lnTo>
                    <a:lnTo>
                      <a:pt x="2110" y="51"/>
                    </a:lnTo>
                    <a:lnTo>
                      <a:pt x="2114" y="56"/>
                    </a:lnTo>
                    <a:lnTo>
                      <a:pt x="2114" y="51"/>
                    </a:lnTo>
                    <a:lnTo>
                      <a:pt x="2119" y="56"/>
                    </a:lnTo>
                    <a:lnTo>
                      <a:pt x="2119" y="51"/>
                    </a:lnTo>
                    <a:lnTo>
                      <a:pt x="2124" y="56"/>
                    </a:lnTo>
                    <a:lnTo>
                      <a:pt x="2124" y="51"/>
                    </a:lnTo>
                    <a:lnTo>
                      <a:pt x="2128" y="56"/>
                    </a:lnTo>
                    <a:lnTo>
                      <a:pt x="2128" y="51"/>
                    </a:lnTo>
                    <a:lnTo>
                      <a:pt x="2133" y="56"/>
                    </a:lnTo>
                    <a:lnTo>
                      <a:pt x="2133" y="51"/>
                    </a:lnTo>
                    <a:lnTo>
                      <a:pt x="2138" y="56"/>
                    </a:lnTo>
                    <a:lnTo>
                      <a:pt x="2138" y="51"/>
                    </a:lnTo>
                    <a:lnTo>
                      <a:pt x="2142" y="56"/>
                    </a:lnTo>
                    <a:lnTo>
                      <a:pt x="2142" y="51"/>
                    </a:lnTo>
                    <a:lnTo>
                      <a:pt x="2147" y="56"/>
                    </a:lnTo>
                    <a:lnTo>
                      <a:pt x="2147" y="51"/>
                    </a:lnTo>
                    <a:lnTo>
                      <a:pt x="2152" y="56"/>
                    </a:lnTo>
                    <a:lnTo>
                      <a:pt x="2152" y="51"/>
                    </a:lnTo>
                    <a:lnTo>
                      <a:pt x="2156" y="56"/>
                    </a:lnTo>
                    <a:lnTo>
                      <a:pt x="2156" y="51"/>
                    </a:lnTo>
                    <a:lnTo>
                      <a:pt x="2161" y="56"/>
                    </a:lnTo>
                    <a:lnTo>
                      <a:pt x="2161" y="51"/>
                    </a:lnTo>
                    <a:lnTo>
                      <a:pt x="2166" y="56"/>
                    </a:lnTo>
                    <a:lnTo>
                      <a:pt x="2166" y="51"/>
                    </a:lnTo>
                    <a:lnTo>
                      <a:pt x="2170" y="56"/>
                    </a:lnTo>
                    <a:lnTo>
                      <a:pt x="2170" y="51"/>
                    </a:lnTo>
                    <a:lnTo>
                      <a:pt x="2175" y="56"/>
                    </a:lnTo>
                    <a:lnTo>
                      <a:pt x="2175" y="51"/>
                    </a:lnTo>
                    <a:lnTo>
                      <a:pt x="2180" y="56"/>
                    </a:lnTo>
                    <a:lnTo>
                      <a:pt x="2180" y="51"/>
                    </a:lnTo>
                    <a:lnTo>
                      <a:pt x="2184" y="51"/>
                    </a:lnTo>
                    <a:lnTo>
                      <a:pt x="2184" y="47"/>
                    </a:lnTo>
                    <a:lnTo>
                      <a:pt x="2189" y="51"/>
                    </a:lnTo>
                    <a:lnTo>
                      <a:pt x="2189" y="47"/>
                    </a:lnTo>
                    <a:lnTo>
                      <a:pt x="2194" y="51"/>
                    </a:lnTo>
                    <a:lnTo>
                      <a:pt x="2194" y="47"/>
                    </a:lnTo>
                    <a:lnTo>
                      <a:pt x="2199" y="51"/>
                    </a:lnTo>
                    <a:lnTo>
                      <a:pt x="2199" y="47"/>
                    </a:lnTo>
                    <a:lnTo>
                      <a:pt x="2203" y="51"/>
                    </a:lnTo>
                    <a:lnTo>
                      <a:pt x="2203" y="47"/>
                    </a:lnTo>
                    <a:lnTo>
                      <a:pt x="2208" y="51"/>
                    </a:lnTo>
                    <a:lnTo>
                      <a:pt x="2208" y="47"/>
                    </a:lnTo>
                    <a:lnTo>
                      <a:pt x="2213" y="51"/>
                    </a:lnTo>
                    <a:lnTo>
                      <a:pt x="2213" y="47"/>
                    </a:lnTo>
                    <a:lnTo>
                      <a:pt x="2217" y="51"/>
                    </a:lnTo>
                    <a:lnTo>
                      <a:pt x="2217" y="47"/>
                    </a:lnTo>
                    <a:lnTo>
                      <a:pt x="2222" y="51"/>
                    </a:lnTo>
                    <a:lnTo>
                      <a:pt x="2222" y="47"/>
                    </a:lnTo>
                    <a:lnTo>
                      <a:pt x="2227" y="51"/>
                    </a:lnTo>
                    <a:lnTo>
                      <a:pt x="2227" y="47"/>
                    </a:lnTo>
                    <a:lnTo>
                      <a:pt x="2231" y="51"/>
                    </a:lnTo>
                    <a:lnTo>
                      <a:pt x="2231" y="47"/>
                    </a:lnTo>
                    <a:lnTo>
                      <a:pt x="2236" y="51"/>
                    </a:lnTo>
                    <a:lnTo>
                      <a:pt x="2236" y="47"/>
                    </a:lnTo>
                    <a:lnTo>
                      <a:pt x="2241" y="51"/>
                    </a:lnTo>
                    <a:lnTo>
                      <a:pt x="2241" y="47"/>
                    </a:lnTo>
                    <a:lnTo>
                      <a:pt x="2245" y="51"/>
                    </a:lnTo>
                    <a:lnTo>
                      <a:pt x="2245" y="47"/>
                    </a:lnTo>
                    <a:lnTo>
                      <a:pt x="2250" y="51"/>
                    </a:lnTo>
                    <a:lnTo>
                      <a:pt x="2250" y="47"/>
                    </a:lnTo>
                    <a:lnTo>
                      <a:pt x="2255" y="51"/>
                    </a:lnTo>
                    <a:lnTo>
                      <a:pt x="2255" y="47"/>
                    </a:lnTo>
                    <a:lnTo>
                      <a:pt x="2259" y="51"/>
                    </a:lnTo>
                    <a:lnTo>
                      <a:pt x="2259" y="47"/>
                    </a:lnTo>
                    <a:lnTo>
                      <a:pt x="2264" y="51"/>
                    </a:lnTo>
                    <a:lnTo>
                      <a:pt x="2264" y="47"/>
                    </a:lnTo>
                    <a:lnTo>
                      <a:pt x="2269" y="51"/>
                    </a:lnTo>
                    <a:lnTo>
                      <a:pt x="2269" y="47"/>
                    </a:lnTo>
                    <a:lnTo>
                      <a:pt x="2273" y="51"/>
                    </a:lnTo>
                    <a:lnTo>
                      <a:pt x="2273" y="47"/>
                    </a:lnTo>
                    <a:lnTo>
                      <a:pt x="2278" y="51"/>
                    </a:lnTo>
                    <a:lnTo>
                      <a:pt x="2278" y="47"/>
                    </a:lnTo>
                    <a:lnTo>
                      <a:pt x="2283" y="51"/>
                    </a:lnTo>
                    <a:lnTo>
                      <a:pt x="2283" y="47"/>
                    </a:lnTo>
                    <a:lnTo>
                      <a:pt x="2287" y="51"/>
                    </a:lnTo>
                    <a:lnTo>
                      <a:pt x="2287" y="47"/>
                    </a:lnTo>
                    <a:lnTo>
                      <a:pt x="2292" y="51"/>
                    </a:lnTo>
                    <a:lnTo>
                      <a:pt x="2292" y="47"/>
                    </a:lnTo>
                    <a:lnTo>
                      <a:pt x="2297" y="51"/>
                    </a:lnTo>
                    <a:lnTo>
                      <a:pt x="2297" y="47"/>
                    </a:lnTo>
                    <a:lnTo>
                      <a:pt x="2301" y="51"/>
                    </a:lnTo>
                    <a:lnTo>
                      <a:pt x="2301" y="47"/>
                    </a:lnTo>
                    <a:lnTo>
                      <a:pt x="2306" y="51"/>
                    </a:lnTo>
                    <a:lnTo>
                      <a:pt x="2306" y="47"/>
                    </a:lnTo>
                    <a:lnTo>
                      <a:pt x="2311" y="51"/>
                    </a:lnTo>
                    <a:lnTo>
                      <a:pt x="2311" y="47"/>
                    </a:lnTo>
                    <a:lnTo>
                      <a:pt x="2315" y="51"/>
                    </a:lnTo>
                    <a:lnTo>
                      <a:pt x="2315" y="47"/>
                    </a:lnTo>
                    <a:lnTo>
                      <a:pt x="2320" y="51"/>
                    </a:lnTo>
                    <a:lnTo>
                      <a:pt x="2320" y="47"/>
                    </a:lnTo>
                    <a:lnTo>
                      <a:pt x="2325" y="51"/>
                    </a:lnTo>
                    <a:lnTo>
                      <a:pt x="2325" y="47"/>
                    </a:lnTo>
                    <a:lnTo>
                      <a:pt x="2329" y="51"/>
                    </a:lnTo>
                    <a:lnTo>
                      <a:pt x="2329" y="47"/>
                    </a:lnTo>
                    <a:lnTo>
                      <a:pt x="2334" y="51"/>
                    </a:lnTo>
                    <a:lnTo>
                      <a:pt x="2334" y="47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157">
                <a:extLst>
                  <a:ext uri="{FF2B5EF4-FFF2-40B4-BE49-F238E27FC236}">
                    <a16:creationId xmlns:a16="http://schemas.microsoft.com/office/drawing/2014/main" id="{8808538F-D358-4459-81D6-63E01A194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1205"/>
                <a:ext cx="2339" cy="224"/>
              </a:xfrm>
              <a:custGeom>
                <a:avLst/>
                <a:gdLst>
                  <a:gd name="T0" fmla="*/ 38 w 2339"/>
                  <a:gd name="T1" fmla="*/ 224 h 224"/>
                  <a:gd name="T2" fmla="*/ 75 w 2339"/>
                  <a:gd name="T3" fmla="*/ 224 h 224"/>
                  <a:gd name="T4" fmla="*/ 112 w 2339"/>
                  <a:gd name="T5" fmla="*/ 220 h 224"/>
                  <a:gd name="T6" fmla="*/ 150 w 2339"/>
                  <a:gd name="T7" fmla="*/ 220 h 224"/>
                  <a:gd name="T8" fmla="*/ 187 w 2339"/>
                  <a:gd name="T9" fmla="*/ 220 h 224"/>
                  <a:gd name="T10" fmla="*/ 225 w 2339"/>
                  <a:gd name="T11" fmla="*/ 210 h 224"/>
                  <a:gd name="T12" fmla="*/ 262 w 2339"/>
                  <a:gd name="T13" fmla="*/ 215 h 224"/>
                  <a:gd name="T14" fmla="*/ 299 w 2339"/>
                  <a:gd name="T15" fmla="*/ 206 h 224"/>
                  <a:gd name="T16" fmla="*/ 337 w 2339"/>
                  <a:gd name="T17" fmla="*/ 56 h 224"/>
                  <a:gd name="T18" fmla="*/ 374 w 2339"/>
                  <a:gd name="T19" fmla="*/ 220 h 224"/>
                  <a:gd name="T20" fmla="*/ 412 w 2339"/>
                  <a:gd name="T21" fmla="*/ 224 h 224"/>
                  <a:gd name="T22" fmla="*/ 449 w 2339"/>
                  <a:gd name="T23" fmla="*/ 224 h 224"/>
                  <a:gd name="T24" fmla="*/ 487 w 2339"/>
                  <a:gd name="T25" fmla="*/ 224 h 224"/>
                  <a:gd name="T26" fmla="*/ 524 w 2339"/>
                  <a:gd name="T27" fmla="*/ 220 h 224"/>
                  <a:gd name="T28" fmla="*/ 561 w 2339"/>
                  <a:gd name="T29" fmla="*/ 224 h 224"/>
                  <a:gd name="T30" fmla="*/ 599 w 2339"/>
                  <a:gd name="T31" fmla="*/ 224 h 224"/>
                  <a:gd name="T32" fmla="*/ 636 w 2339"/>
                  <a:gd name="T33" fmla="*/ 224 h 224"/>
                  <a:gd name="T34" fmla="*/ 674 w 2339"/>
                  <a:gd name="T35" fmla="*/ 224 h 224"/>
                  <a:gd name="T36" fmla="*/ 711 w 2339"/>
                  <a:gd name="T37" fmla="*/ 224 h 224"/>
                  <a:gd name="T38" fmla="*/ 748 w 2339"/>
                  <a:gd name="T39" fmla="*/ 220 h 224"/>
                  <a:gd name="T40" fmla="*/ 786 w 2339"/>
                  <a:gd name="T41" fmla="*/ 220 h 224"/>
                  <a:gd name="T42" fmla="*/ 823 w 2339"/>
                  <a:gd name="T43" fmla="*/ 220 h 224"/>
                  <a:gd name="T44" fmla="*/ 861 w 2339"/>
                  <a:gd name="T45" fmla="*/ 220 h 224"/>
                  <a:gd name="T46" fmla="*/ 898 w 2339"/>
                  <a:gd name="T47" fmla="*/ 220 h 224"/>
                  <a:gd name="T48" fmla="*/ 936 w 2339"/>
                  <a:gd name="T49" fmla="*/ 220 h 224"/>
                  <a:gd name="T50" fmla="*/ 973 w 2339"/>
                  <a:gd name="T51" fmla="*/ 215 h 224"/>
                  <a:gd name="T52" fmla="*/ 1010 w 2339"/>
                  <a:gd name="T53" fmla="*/ 220 h 224"/>
                  <a:gd name="T54" fmla="*/ 1048 w 2339"/>
                  <a:gd name="T55" fmla="*/ 215 h 224"/>
                  <a:gd name="T56" fmla="*/ 1085 w 2339"/>
                  <a:gd name="T57" fmla="*/ 215 h 224"/>
                  <a:gd name="T58" fmla="*/ 1123 w 2339"/>
                  <a:gd name="T59" fmla="*/ 220 h 224"/>
                  <a:gd name="T60" fmla="*/ 1160 w 2339"/>
                  <a:gd name="T61" fmla="*/ 220 h 224"/>
                  <a:gd name="T62" fmla="*/ 1197 w 2339"/>
                  <a:gd name="T63" fmla="*/ 220 h 224"/>
                  <a:gd name="T64" fmla="*/ 1235 w 2339"/>
                  <a:gd name="T65" fmla="*/ 220 h 224"/>
                  <a:gd name="T66" fmla="*/ 1272 w 2339"/>
                  <a:gd name="T67" fmla="*/ 220 h 224"/>
                  <a:gd name="T68" fmla="*/ 1310 w 2339"/>
                  <a:gd name="T69" fmla="*/ 220 h 224"/>
                  <a:gd name="T70" fmla="*/ 1347 w 2339"/>
                  <a:gd name="T71" fmla="*/ 215 h 224"/>
                  <a:gd name="T72" fmla="*/ 1385 w 2339"/>
                  <a:gd name="T73" fmla="*/ 220 h 224"/>
                  <a:gd name="T74" fmla="*/ 1422 w 2339"/>
                  <a:gd name="T75" fmla="*/ 215 h 224"/>
                  <a:gd name="T76" fmla="*/ 1459 w 2339"/>
                  <a:gd name="T77" fmla="*/ 215 h 224"/>
                  <a:gd name="T78" fmla="*/ 1497 w 2339"/>
                  <a:gd name="T79" fmla="*/ 215 h 224"/>
                  <a:gd name="T80" fmla="*/ 1534 w 2339"/>
                  <a:gd name="T81" fmla="*/ 220 h 224"/>
                  <a:gd name="T82" fmla="*/ 1572 w 2339"/>
                  <a:gd name="T83" fmla="*/ 220 h 224"/>
                  <a:gd name="T84" fmla="*/ 1609 w 2339"/>
                  <a:gd name="T85" fmla="*/ 220 h 224"/>
                  <a:gd name="T86" fmla="*/ 1646 w 2339"/>
                  <a:gd name="T87" fmla="*/ 220 h 224"/>
                  <a:gd name="T88" fmla="*/ 1684 w 2339"/>
                  <a:gd name="T89" fmla="*/ 220 h 224"/>
                  <a:gd name="T90" fmla="*/ 1721 w 2339"/>
                  <a:gd name="T91" fmla="*/ 215 h 224"/>
                  <a:gd name="T92" fmla="*/ 1759 w 2339"/>
                  <a:gd name="T93" fmla="*/ 220 h 224"/>
                  <a:gd name="T94" fmla="*/ 1796 w 2339"/>
                  <a:gd name="T95" fmla="*/ 220 h 224"/>
                  <a:gd name="T96" fmla="*/ 1834 w 2339"/>
                  <a:gd name="T97" fmla="*/ 220 h 224"/>
                  <a:gd name="T98" fmla="*/ 1871 w 2339"/>
                  <a:gd name="T99" fmla="*/ 220 h 224"/>
                  <a:gd name="T100" fmla="*/ 1908 w 2339"/>
                  <a:gd name="T101" fmla="*/ 215 h 224"/>
                  <a:gd name="T102" fmla="*/ 1946 w 2339"/>
                  <a:gd name="T103" fmla="*/ 215 h 224"/>
                  <a:gd name="T104" fmla="*/ 1983 w 2339"/>
                  <a:gd name="T105" fmla="*/ 206 h 224"/>
                  <a:gd name="T106" fmla="*/ 2021 w 2339"/>
                  <a:gd name="T107" fmla="*/ 215 h 224"/>
                  <a:gd name="T108" fmla="*/ 2058 w 2339"/>
                  <a:gd name="T109" fmla="*/ 215 h 224"/>
                  <a:gd name="T110" fmla="*/ 2095 w 2339"/>
                  <a:gd name="T111" fmla="*/ 215 h 224"/>
                  <a:gd name="T112" fmla="*/ 2133 w 2339"/>
                  <a:gd name="T113" fmla="*/ 220 h 224"/>
                  <a:gd name="T114" fmla="*/ 2170 w 2339"/>
                  <a:gd name="T115" fmla="*/ 215 h 224"/>
                  <a:gd name="T116" fmla="*/ 2208 w 2339"/>
                  <a:gd name="T117" fmla="*/ 215 h 224"/>
                  <a:gd name="T118" fmla="*/ 2245 w 2339"/>
                  <a:gd name="T119" fmla="*/ 220 h 224"/>
                  <a:gd name="T120" fmla="*/ 2283 w 2339"/>
                  <a:gd name="T121" fmla="*/ 215 h 224"/>
                  <a:gd name="T122" fmla="*/ 2320 w 2339"/>
                  <a:gd name="T123" fmla="*/ 22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9" h="224">
                    <a:moveTo>
                      <a:pt x="0" y="220"/>
                    </a:moveTo>
                    <a:lnTo>
                      <a:pt x="5" y="224"/>
                    </a:lnTo>
                    <a:lnTo>
                      <a:pt x="5" y="220"/>
                    </a:lnTo>
                    <a:lnTo>
                      <a:pt x="10" y="224"/>
                    </a:lnTo>
                    <a:lnTo>
                      <a:pt x="10" y="220"/>
                    </a:lnTo>
                    <a:lnTo>
                      <a:pt x="14" y="224"/>
                    </a:lnTo>
                    <a:lnTo>
                      <a:pt x="14" y="220"/>
                    </a:lnTo>
                    <a:lnTo>
                      <a:pt x="19" y="224"/>
                    </a:lnTo>
                    <a:lnTo>
                      <a:pt x="19" y="220"/>
                    </a:lnTo>
                    <a:lnTo>
                      <a:pt x="24" y="224"/>
                    </a:lnTo>
                    <a:lnTo>
                      <a:pt x="24" y="220"/>
                    </a:lnTo>
                    <a:lnTo>
                      <a:pt x="28" y="224"/>
                    </a:lnTo>
                    <a:lnTo>
                      <a:pt x="28" y="220"/>
                    </a:lnTo>
                    <a:lnTo>
                      <a:pt x="33" y="224"/>
                    </a:lnTo>
                    <a:lnTo>
                      <a:pt x="33" y="220"/>
                    </a:lnTo>
                    <a:lnTo>
                      <a:pt x="38" y="224"/>
                    </a:lnTo>
                    <a:lnTo>
                      <a:pt x="38" y="220"/>
                    </a:lnTo>
                    <a:lnTo>
                      <a:pt x="42" y="224"/>
                    </a:lnTo>
                    <a:lnTo>
                      <a:pt x="42" y="220"/>
                    </a:lnTo>
                    <a:lnTo>
                      <a:pt x="47" y="224"/>
                    </a:lnTo>
                    <a:lnTo>
                      <a:pt x="47" y="220"/>
                    </a:lnTo>
                    <a:lnTo>
                      <a:pt x="52" y="224"/>
                    </a:lnTo>
                    <a:lnTo>
                      <a:pt x="52" y="220"/>
                    </a:lnTo>
                    <a:lnTo>
                      <a:pt x="56" y="224"/>
                    </a:lnTo>
                    <a:lnTo>
                      <a:pt x="56" y="220"/>
                    </a:lnTo>
                    <a:lnTo>
                      <a:pt x="61" y="224"/>
                    </a:lnTo>
                    <a:lnTo>
                      <a:pt x="61" y="220"/>
                    </a:lnTo>
                    <a:lnTo>
                      <a:pt x="66" y="224"/>
                    </a:lnTo>
                    <a:lnTo>
                      <a:pt x="66" y="220"/>
                    </a:lnTo>
                    <a:lnTo>
                      <a:pt x="70" y="224"/>
                    </a:lnTo>
                    <a:lnTo>
                      <a:pt x="70" y="220"/>
                    </a:lnTo>
                    <a:lnTo>
                      <a:pt x="75" y="224"/>
                    </a:lnTo>
                    <a:lnTo>
                      <a:pt x="75" y="220"/>
                    </a:lnTo>
                    <a:lnTo>
                      <a:pt x="80" y="224"/>
                    </a:lnTo>
                    <a:lnTo>
                      <a:pt x="80" y="220"/>
                    </a:lnTo>
                    <a:lnTo>
                      <a:pt x="84" y="224"/>
                    </a:lnTo>
                    <a:lnTo>
                      <a:pt x="84" y="220"/>
                    </a:lnTo>
                    <a:lnTo>
                      <a:pt x="89" y="224"/>
                    </a:lnTo>
                    <a:lnTo>
                      <a:pt x="89" y="220"/>
                    </a:lnTo>
                    <a:lnTo>
                      <a:pt x="94" y="224"/>
                    </a:lnTo>
                    <a:lnTo>
                      <a:pt x="94" y="220"/>
                    </a:lnTo>
                    <a:lnTo>
                      <a:pt x="98" y="224"/>
                    </a:lnTo>
                    <a:lnTo>
                      <a:pt x="98" y="215"/>
                    </a:lnTo>
                    <a:lnTo>
                      <a:pt x="103" y="220"/>
                    </a:lnTo>
                    <a:lnTo>
                      <a:pt x="103" y="215"/>
                    </a:lnTo>
                    <a:lnTo>
                      <a:pt x="108" y="220"/>
                    </a:lnTo>
                    <a:lnTo>
                      <a:pt x="108" y="215"/>
                    </a:lnTo>
                    <a:lnTo>
                      <a:pt x="112" y="220"/>
                    </a:lnTo>
                    <a:lnTo>
                      <a:pt x="112" y="215"/>
                    </a:lnTo>
                    <a:lnTo>
                      <a:pt x="117" y="220"/>
                    </a:lnTo>
                    <a:lnTo>
                      <a:pt x="117" y="215"/>
                    </a:lnTo>
                    <a:lnTo>
                      <a:pt x="122" y="220"/>
                    </a:lnTo>
                    <a:lnTo>
                      <a:pt x="122" y="215"/>
                    </a:lnTo>
                    <a:lnTo>
                      <a:pt x="126" y="220"/>
                    </a:lnTo>
                    <a:lnTo>
                      <a:pt x="126" y="215"/>
                    </a:lnTo>
                    <a:lnTo>
                      <a:pt x="131" y="220"/>
                    </a:lnTo>
                    <a:lnTo>
                      <a:pt x="131" y="215"/>
                    </a:lnTo>
                    <a:lnTo>
                      <a:pt x="136" y="220"/>
                    </a:lnTo>
                    <a:lnTo>
                      <a:pt x="136" y="215"/>
                    </a:lnTo>
                    <a:lnTo>
                      <a:pt x="140" y="220"/>
                    </a:lnTo>
                    <a:lnTo>
                      <a:pt x="140" y="215"/>
                    </a:lnTo>
                    <a:lnTo>
                      <a:pt x="145" y="220"/>
                    </a:lnTo>
                    <a:lnTo>
                      <a:pt x="145" y="215"/>
                    </a:lnTo>
                    <a:lnTo>
                      <a:pt x="150" y="220"/>
                    </a:lnTo>
                    <a:lnTo>
                      <a:pt x="150" y="215"/>
                    </a:lnTo>
                    <a:lnTo>
                      <a:pt x="154" y="220"/>
                    </a:lnTo>
                    <a:lnTo>
                      <a:pt x="154" y="215"/>
                    </a:lnTo>
                    <a:lnTo>
                      <a:pt x="159" y="220"/>
                    </a:lnTo>
                    <a:lnTo>
                      <a:pt x="159" y="215"/>
                    </a:lnTo>
                    <a:lnTo>
                      <a:pt x="164" y="220"/>
                    </a:lnTo>
                    <a:lnTo>
                      <a:pt x="164" y="215"/>
                    </a:lnTo>
                    <a:lnTo>
                      <a:pt x="169" y="220"/>
                    </a:lnTo>
                    <a:lnTo>
                      <a:pt x="169" y="215"/>
                    </a:lnTo>
                    <a:lnTo>
                      <a:pt x="173" y="220"/>
                    </a:lnTo>
                    <a:lnTo>
                      <a:pt x="173" y="215"/>
                    </a:lnTo>
                    <a:lnTo>
                      <a:pt x="178" y="220"/>
                    </a:lnTo>
                    <a:lnTo>
                      <a:pt x="178" y="215"/>
                    </a:lnTo>
                    <a:lnTo>
                      <a:pt x="183" y="220"/>
                    </a:lnTo>
                    <a:lnTo>
                      <a:pt x="183" y="215"/>
                    </a:lnTo>
                    <a:lnTo>
                      <a:pt x="187" y="220"/>
                    </a:lnTo>
                    <a:lnTo>
                      <a:pt x="187" y="215"/>
                    </a:lnTo>
                    <a:lnTo>
                      <a:pt x="192" y="220"/>
                    </a:lnTo>
                    <a:lnTo>
                      <a:pt x="192" y="215"/>
                    </a:lnTo>
                    <a:lnTo>
                      <a:pt x="197" y="220"/>
                    </a:lnTo>
                    <a:lnTo>
                      <a:pt x="197" y="215"/>
                    </a:lnTo>
                    <a:lnTo>
                      <a:pt x="201" y="220"/>
                    </a:lnTo>
                    <a:lnTo>
                      <a:pt x="201" y="215"/>
                    </a:lnTo>
                    <a:lnTo>
                      <a:pt x="206" y="220"/>
                    </a:lnTo>
                    <a:lnTo>
                      <a:pt x="206" y="215"/>
                    </a:lnTo>
                    <a:lnTo>
                      <a:pt x="211" y="220"/>
                    </a:lnTo>
                    <a:lnTo>
                      <a:pt x="211" y="215"/>
                    </a:lnTo>
                    <a:lnTo>
                      <a:pt x="215" y="220"/>
                    </a:lnTo>
                    <a:lnTo>
                      <a:pt x="215" y="215"/>
                    </a:lnTo>
                    <a:lnTo>
                      <a:pt x="220" y="215"/>
                    </a:lnTo>
                    <a:lnTo>
                      <a:pt x="220" y="210"/>
                    </a:lnTo>
                    <a:lnTo>
                      <a:pt x="225" y="210"/>
                    </a:lnTo>
                    <a:lnTo>
                      <a:pt x="225" y="215"/>
                    </a:lnTo>
                    <a:lnTo>
                      <a:pt x="229" y="210"/>
                    </a:lnTo>
                    <a:lnTo>
                      <a:pt x="229" y="220"/>
                    </a:lnTo>
                    <a:lnTo>
                      <a:pt x="234" y="215"/>
                    </a:lnTo>
                    <a:lnTo>
                      <a:pt x="234" y="220"/>
                    </a:lnTo>
                    <a:lnTo>
                      <a:pt x="239" y="215"/>
                    </a:lnTo>
                    <a:lnTo>
                      <a:pt x="239" y="220"/>
                    </a:lnTo>
                    <a:lnTo>
                      <a:pt x="243" y="215"/>
                    </a:lnTo>
                    <a:lnTo>
                      <a:pt x="243" y="220"/>
                    </a:lnTo>
                    <a:lnTo>
                      <a:pt x="248" y="215"/>
                    </a:lnTo>
                    <a:lnTo>
                      <a:pt x="248" y="220"/>
                    </a:lnTo>
                    <a:lnTo>
                      <a:pt x="253" y="215"/>
                    </a:lnTo>
                    <a:lnTo>
                      <a:pt x="253" y="220"/>
                    </a:lnTo>
                    <a:lnTo>
                      <a:pt x="257" y="215"/>
                    </a:lnTo>
                    <a:lnTo>
                      <a:pt x="257" y="220"/>
                    </a:lnTo>
                    <a:lnTo>
                      <a:pt x="262" y="215"/>
                    </a:lnTo>
                    <a:lnTo>
                      <a:pt x="262" y="220"/>
                    </a:lnTo>
                    <a:lnTo>
                      <a:pt x="267" y="220"/>
                    </a:lnTo>
                    <a:lnTo>
                      <a:pt x="267" y="215"/>
                    </a:lnTo>
                    <a:lnTo>
                      <a:pt x="271" y="220"/>
                    </a:lnTo>
                    <a:lnTo>
                      <a:pt x="271" y="215"/>
                    </a:lnTo>
                    <a:lnTo>
                      <a:pt x="276" y="220"/>
                    </a:lnTo>
                    <a:lnTo>
                      <a:pt x="276" y="215"/>
                    </a:lnTo>
                    <a:lnTo>
                      <a:pt x="281" y="220"/>
                    </a:lnTo>
                    <a:lnTo>
                      <a:pt x="281" y="210"/>
                    </a:lnTo>
                    <a:lnTo>
                      <a:pt x="285" y="215"/>
                    </a:lnTo>
                    <a:lnTo>
                      <a:pt x="285" y="210"/>
                    </a:lnTo>
                    <a:lnTo>
                      <a:pt x="290" y="215"/>
                    </a:lnTo>
                    <a:lnTo>
                      <a:pt x="290" y="206"/>
                    </a:lnTo>
                    <a:lnTo>
                      <a:pt x="295" y="210"/>
                    </a:lnTo>
                    <a:lnTo>
                      <a:pt x="295" y="206"/>
                    </a:lnTo>
                    <a:lnTo>
                      <a:pt x="299" y="206"/>
                    </a:lnTo>
                    <a:lnTo>
                      <a:pt x="299" y="201"/>
                    </a:lnTo>
                    <a:lnTo>
                      <a:pt x="304" y="206"/>
                    </a:lnTo>
                    <a:lnTo>
                      <a:pt x="304" y="196"/>
                    </a:lnTo>
                    <a:lnTo>
                      <a:pt x="309" y="201"/>
                    </a:lnTo>
                    <a:lnTo>
                      <a:pt x="309" y="196"/>
                    </a:lnTo>
                    <a:lnTo>
                      <a:pt x="314" y="201"/>
                    </a:lnTo>
                    <a:lnTo>
                      <a:pt x="314" y="196"/>
                    </a:lnTo>
                    <a:lnTo>
                      <a:pt x="318" y="196"/>
                    </a:lnTo>
                    <a:lnTo>
                      <a:pt x="318" y="192"/>
                    </a:lnTo>
                    <a:lnTo>
                      <a:pt x="323" y="192"/>
                    </a:lnTo>
                    <a:lnTo>
                      <a:pt x="323" y="173"/>
                    </a:lnTo>
                    <a:lnTo>
                      <a:pt x="328" y="168"/>
                    </a:lnTo>
                    <a:lnTo>
                      <a:pt x="328" y="131"/>
                    </a:lnTo>
                    <a:lnTo>
                      <a:pt x="332" y="117"/>
                    </a:lnTo>
                    <a:lnTo>
                      <a:pt x="332" y="70"/>
                    </a:lnTo>
                    <a:lnTo>
                      <a:pt x="337" y="56"/>
                    </a:lnTo>
                    <a:lnTo>
                      <a:pt x="337" y="14"/>
                    </a:lnTo>
                    <a:lnTo>
                      <a:pt x="342" y="9"/>
                    </a:lnTo>
                    <a:lnTo>
                      <a:pt x="342" y="0"/>
                    </a:lnTo>
                    <a:lnTo>
                      <a:pt x="346" y="14"/>
                    </a:lnTo>
                    <a:lnTo>
                      <a:pt x="346" y="47"/>
                    </a:lnTo>
                    <a:lnTo>
                      <a:pt x="351" y="61"/>
                    </a:lnTo>
                    <a:lnTo>
                      <a:pt x="351" y="107"/>
                    </a:lnTo>
                    <a:lnTo>
                      <a:pt x="356" y="126"/>
                    </a:lnTo>
                    <a:lnTo>
                      <a:pt x="356" y="178"/>
                    </a:lnTo>
                    <a:lnTo>
                      <a:pt x="360" y="182"/>
                    </a:lnTo>
                    <a:lnTo>
                      <a:pt x="360" y="206"/>
                    </a:lnTo>
                    <a:lnTo>
                      <a:pt x="365" y="206"/>
                    </a:lnTo>
                    <a:lnTo>
                      <a:pt x="365" y="220"/>
                    </a:lnTo>
                    <a:lnTo>
                      <a:pt x="370" y="215"/>
                    </a:lnTo>
                    <a:lnTo>
                      <a:pt x="370" y="224"/>
                    </a:lnTo>
                    <a:lnTo>
                      <a:pt x="374" y="220"/>
                    </a:lnTo>
                    <a:lnTo>
                      <a:pt x="374" y="224"/>
                    </a:lnTo>
                    <a:lnTo>
                      <a:pt x="379" y="220"/>
                    </a:lnTo>
                    <a:lnTo>
                      <a:pt x="379" y="224"/>
                    </a:lnTo>
                    <a:lnTo>
                      <a:pt x="384" y="220"/>
                    </a:lnTo>
                    <a:lnTo>
                      <a:pt x="384" y="224"/>
                    </a:lnTo>
                    <a:lnTo>
                      <a:pt x="388" y="220"/>
                    </a:lnTo>
                    <a:lnTo>
                      <a:pt x="388" y="224"/>
                    </a:lnTo>
                    <a:lnTo>
                      <a:pt x="393" y="220"/>
                    </a:lnTo>
                    <a:lnTo>
                      <a:pt x="393" y="224"/>
                    </a:lnTo>
                    <a:lnTo>
                      <a:pt x="398" y="220"/>
                    </a:lnTo>
                    <a:lnTo>
                      <a:pt x="398" y="224"/>
                    </a:lnTo>
                    <a:lnTo>
                      <a:pt x="402" y="220"/>
                    </a:lnTo>
                    <a:lnTo>
                      <a:pt x="402" y="224"/>
                    </a:lnTo>
                    <a:lnTo>
                      <a:pt x="407" y="224"/>
                    </a:lnTo>
                    <a:lnTo>
                      <a:pt x="407" y="220"/>
                    </a:lnTo>
                    <a:lnTo>
                      <a:pt x="412" y="224"/>
                    </a:lnTo>
                    <a:lnTo>
                      <a:pt x="412" y="220"/>
                    </a:lnTo>
                    <a:lnTo>
                      <a:pt x="416" y="224"/>
                    </a:lnTo>
                    <a:lnTo>
                      <a:pt x="416" y="220"/>
                    </a:lnTo>
                    <a:lnTo>
                      <a:pt x="421" y="224"/>
                    </a:lnTo>
                    <a:lnTo>
                      <a:pt x="421" y="220"/>
                    </a:lnTo>
                    <a:lnTo>
                      <a:pt x="426" y="224"/>
                    </a:lnTo>
                    <a:lnTo>
                      <a:pt x="426" y="220"/>
                    </a:lnTo>
                    <a:lnTo>
                      <a:pt x="430" y="224"/>
                    </a:lnTo>
                    <a:lnTo>
                      <a:pt x="430" y="220"/>
                    </a:lnTo>
                    <a:lnTo>
                      <a:pt x="435" y="224"/>
                    </a:lnTo>
                    <a:lnTo>
                      <a:pt x="435" y="220"/>
                    </a:lnTo>
                    <a:lnTo>
                      <a:pt x="440" y="224"/>
                    </a:lnTo>
                    <a:lnTo>
                      <a:pt x="440" y="220"/>
                    </a:lnTo>
                    <a:lnTo>
                      <a:pt x="444" y="224"/>
                    </a:lnTo>
                    <a:lnTo>
                      <a:pt x="444" y="220"/>
                    </a:lnTo>
                    <a:lnTo>
                      <a:pt x="449" y="224"/>
                    </a:lnTo>
                    <a:lnTo>
                      <a:pt x="449" y="220"/>
                    </a:lnTo>
                    <a:lnTo>
                      <a:pt x="454" y="224"/>
                    </a:lnTo>
                    <a:lnTo>
                      <a:pt x="454" y="220"/>
                    </a:lnTo>
                    <a:lnTo>
                      <a:pt x="459" y="224"/>
                    </a:lnTo>
                    <a:lnTo>
                      <a:pt x="459" y="220"/>
                    </a:lnTo>
                    <a:lnTo>
                      <a:pt x="463" y="224"/>
                    </a:lnTo>
                    <a:lnTo>
                      <a:pt x="463" y="220"/>
                    </a:lnTo>
                    <a:lnTo>
                      <a:pt x="468" y="224"/>
                    </a:lnTo>
                    <a:lnTo>
                      <a:pt x="468" y="220"/>
                    </a:lnTo>
                    <a:lnTo>
                      <a:pt x="473" y="224"/>
                    </a:lnTo>
                    <a:lnTo>
                      <a:pt x="473" y="220"/>
                    </a:lnTo>
                    <a:lnTo>
                      <a:pt x="477" y="224"/>
                    </a:lnTo>
                    <a:lnTo>
                      <a:pt x="477" y="220"/>
                    </a:lnTo>
                    <a:lnTo>
                      <a:pt x="482" y="224"/>
                    </a:lnTo>
                    <a:lnTo>
                      <a:pt x="482" y="220"/>
                    </a:lnTo>
                    <a:lnTo>
                      <a:pt x="487" y="224"/>
                    </a:lnTo>
                    <a:lnTo>
                      <a:pt x="487" y="220"/>
                    </a:lnTo>
                    <a:lnTo>
                      <a:pt x="491" y="224"/>
                    </a:lnTo>
                    <a:lnTo>
                      <a:pt x="491" y="220"/>
                    </a:lnTo>
                    <a:lnTo>
                      <a:pt x="496" y="224"/>
                    </a:lnTo>
                    <a:lnTo>
                      <a:pt x="496" y="220"/>
                    </a:lnTo>
                    <a:lnTo>
                      <a:pt x="501" y="224"/>
                    </a:lnTo>
                    <a:lnTo>
                      <a:pt x="501" y="220"/>
                    </a:lnTo>
                    <a:lnTo>
                      <a:pt x="505" y="224"/>
                    </a:lnTo>
                    <a:lnTo>
                      <a:pt x="505" y="220"/>
                    </a:lnTo>
                    <a:lnTo>
                      <a:pt x="510" y="224"/>
                    </a:lnTo>
                    <a:lnTo>
                      <a:pt x="510" y="220"/>
                    </a:lnTo>
                    <a:lnTo>
                      <a:pt x="515" y="220"/>
                    </a:lnTo>
                    <a:lnTo>
                      <a:pt x="515" y="224"/>
                    </a:lnTo>
                    <a:lnTo>
                      <a:pt x="519" y="220"/>
                    </a:lnTo>
                    <a:lnTo>
                      <a:pt x="519" y="224"/>
                    </a:lnTo>
                    <a:lnTo>
                      <a:pt x="524" y="220"/>
                    </a:lnTo>
                    <a:lnTo>
                      <a:pt x="524" y="224"/>
                    </a:lnTo>
                    <a:lnTo>
                      <a:pt x="529" y="220"/>
                    </a:lnTo>
                    <a:lnTo>
                      <a:pt x="529" y="224"/>
                    </a:lnTo>
                    <a:lnTo>
                      <a:pt x="533" y="220"/>
                    </a:lnTo>
                    <a:lnTo>
                      <a:pt x="533" y="224"/>
                    </a:lnTo>
                    <a:lnTo>
                      <a:pt x="538" y="224"/>
                    </a:lnTo>
                    <a:lnTo>
                      <a:pt x="538" y="220"/>
                    </a:lnTo>
                    <a:lnTo>
                      <a:pt x="543" y="224"/>
                    </a:lnTo>
                    <a:lnTo>
                      <a:pt x="543" y="220"/>
                    </a:lnTo>
                    <a:lnTo>
                      <a:pt x="547" y="224"/>
                    </a:lnTo>
                    <a:lnTo>
                      <a:pt x="547" y="220"/>
                    </a:lnTo>
                    <a:lnTo>
                      <a:pt x="552" y="224"/>
                    </a:lnTo>
                    <a:lnTo>
                      <a:pt x="552" y="220"/>
                    </a:lnTo>
                    <a:lnTo>
                      <a:pt x="557" y="224"/>
                    </a:lnTo>
                    <a:lnTo>
                      <a:pt x="557" y="220"/>
                    </a:lnTo>
                    <a:lnTo>
                      <a:pt x="561" y="224"/>
                    </a:lnTo>
                    <a:lnTo>
                      <a:pt x="561" y="220"/>
                    </a:lnTo>
                    <a:lnTo>
                      <a:pt x="566" y="224"/>
                    </a:lnTo>
                    <a:lnTo>
                      <a:pt x="566" y="220"/>
                    </a:lnTo>
                    <a:lnTo>
                      <a:pt x="571" y="220"/>
                    </a:lnTo>
                    <a:lnTo>
                      <a:pt x="571" y="224"/>
                    </a:lnTo>
                    <a:lnTo>
                      <a:pt x="575" y="220"/>
                    </a:lnTo>
                    <a:lnTo>
                      <a:pt x="575" y="224"/>
                    </a:lnTo>
                    <a:lnTo>
                      <a:pt x="580" y="224"/>
                    </a:lnTo>
                    <a:lnTo>
                      <a:pt x="580" y="220"/>
                    </a:lnTo>
                    <a:lnTo>
                      <a:pt x="585" y="224"/>
                    </a:lnTo>
                    <a:lnTo>
                      <a:pt x="585" y="220"/>
                    </a:lnTo>
                    <a:lnTo>
                      <a:pt x="589" y="224"/>
                    </a:lnTo>
                    <a:lnTo>
                      <a:pt x="589" y="220"/>
                    </a:lnTo>
                    <a:lnTo>
                      <a:pt x="594" y="224"/>
                    </a:lnTo>
                    <a:lnTo>
                      <a:pt x="594" y="220"/>
                    </a:lnTo>
                    <a:lnTo>
                      <a:pt x="599" y="224"/>
                    </a:lnTo>
                    <a:lnTo>
                      <a:pt x="599" y="220"/>
                    </a:lnTo>
                    <a:lnTo>
                      <a:pt x="603" y="224"/>
                    </a:lnTo>
                    <a:lnTo>
                      <a:pt x="603" y="220"/>
                    </a:lnTo>
                    <a:lnTo>
                      <a:pt x="608" y="224"/>
                    </a:lnTo>
                    <a:lnTo>
                      <a:pt x="608" y="220"/>
                    </a:lnTo>
                    <a:lnTo>
                      <a:pt x="613" y="224"/>
                    </a:lnTo>
                    <a:lnTo>
                      <a:pt x="613" y="220"/>
                    </a:lnTo>
                    <a:lnTo>
                      <a:pt x="618" y="224"/>
                    </a:lnTo>
                    <a:lnTo>
                      <a:pt x="618" y="220"/>
                    </a:lnTo>
                    <a:lnTo>
                      <a:pt x="622" y="224"/>
                    </a:lnTo>
                    <a:lnTo>
                      <a:pt x="622" y="220"/>
                    </a:lnTo>
                    <a:lnTo>
                      <a:pt x="627" y="224"/>
                    </a:lnTo>
                    <a:lnTo>
                      <a:pt x="627" y="220"/>
                    </a:lnTo>
                    <a:lnTo>
                      <a:pt x="632" y="224"/>
                    </a:lnTo>
                    <a:lnTo>
                      <a:pt x="632" y="220"/>
                    </a:lnTo>
                    <a:lnTo>
                      <a:pt x="636" y="224"/>
                    </a:lnTo>
                    <a:lnTo>
                      <a:pt x="636" y="220"/>
                    </a:lnTo>
                    <a:lnTo>
                      <a:pt x="641" y="224"/>
                    </a:lnTo>
                    <a:lnTo>
                      <a:pt x="641" y="220"/>
                    </a:lnTo>
                    <a:lnTo>
                      <a:pt x="646" y="224"/>
                    </a:lnTo>
                    <a:lnTo>
                      <a:pt x="646" y="220"/>
                    </a:lnTo>
                    <a:lnTo>
                      <a:pt x="650" y="224"/>
                    </a:lnTo>
                    <a:lnTo>
                      <a:pt x="650" y="220"/>
                    </a:lnTo>
                    <a:lnTo>
                      <a:pt x="655" y="224"/>
                    </a:lnTo>
                    <a:lnTo>
                      <a:pt x="655" y="220"/>
                    </a:lnTo>
                    <a:lnTo>
                      <a:pt x="660" y="224"/>
                    </a:lnTo>
                    <a:lnTo>
                      <a:pt x="660" y="220"/>
                    </a:lnTo>
                    <a:lnTo>
                      <a:pt x="664" y="224"/>
                    </a:lnTo>
                    <a:lnTo>
                      <a:pt x="664" y="220"/>
                    </a:lnTo>
                    <a:lnTo>
                      <a:pt x="669" y="224"/>
                    </a:lnTo>
                    <a:lnTo>
                      <a:pt x="669" y="220"/>
                    </a:lnTo>
                    <a:lnTo>
                      <a:pt x="674" y="224"/>
                    </a:lnTo>
                    <a:lnTo>
                      <a:pt x="674" y="220"/>
                    </a:lnTo>
                    <a:lnTo>
                      <a:pt x="678" y="224"/>
                    </a:lnTo>
                    <a:lnTo>
                      <a:pt x="678" y="220"/>
                    </a:lnTo>
                    <a:lnTo>
                      <a:pt x="683" y="220"/>
                    </a:lnTo>
                    <a:lnTo>
                      <a:pt x="683" y="224"/>
                    </a:lnTo>
                    <a:lnTo>
                      <a:pt x="688" y="220"/>
                    </a:lnTo>
                    <a:lnTo>
                      <a:pt x="688" y="224"/>
                    </a:lnTo>
                    <a:lnTo>
                      <a:pt x="692" y="220"/>
                    </a:lnTo>
                    <a:lnTo>
                      <a:pt x="692" y="224"/>
                    </a:lnTo>
                    <a:lnTo>
                      <a:pt x="697" y="220"/>
                    </a:lnTo>
                    <a:lnTo>
                      <a:pt x="697" y="224"/>
                    </a:lnTo>
                    <a:lnTo>
                      <a:pt x="702" y="224"/>
                    </a:lnTo>
                    <a:lnTo>
                      <a:pt x="702" y="220"/>
                    </a:lnTo>
                    <a:lnTo>
                      <a:pt x="706" y="224"/>
                    </a:lnTo>
                    <a:lnTo>
                      <a:pt x="706" y="220"/>
                    </a:lnTo>
                    <a:lnTo>
                      <a:pt x="711" y="224"/>
                    </a:lnTo>
                    <a:lnTo>
                      <a:pt x="711" y="220"/>
                    </a:lnTo>
                    <a:lnTo>
                      <a:pt x="716" y="224"/>
                    </a:lnTo>
                    <a:lnTo>
                      <a:pt x="716" y="215"/>
                    </a:lnTo>
                    <a:lnTo>
                      <a:pt x="720" y="220"/>
                    </a:lnTo>
                    <a:lnTo>
                      <a:pt x="720" y="215"/>
                    </a:lnTo>
                    <a:lnTo>
                      <a:pt x="725" y="220"/>
                    </a:lnTo>
                    <a:lnTo>
                      <a:pt x="725" y="215"/>
                    </a:lnTo>
                    <a:lnTo>
                      <a:pt x="730" y="220"/>
                    </a:lnTo>
                    <a:lnTo>
                      <a:pt x="730" y="215"/>
                    </a:lnTo>
                    <a:lnTo>
                      <a:pt x="734" y="220"/>
                    </a:lnTo>
                    <a:lnTo>
                      <a:pt x="734" y="215"/>
                    </a:lnTo>
                    <a:lnTo>
                      <a:pt x="739" y="220"/>
                    </a:lnTo>
                    <a:lnTo>
                      <a:pt x="739" y="215"/>
                    </a:lnTo>
                    <a:lnTo>
                      <a:pt x="744" y="220"/>
                    </a:lnTo>
                    <a:lnTo>
                      <a:pt x="744" y="215"/>
                    </a:lnTo>
                    <a:lnTo>
                      <a:pt x="748" y="220"/>
                    </a:lnTo>
                    <a:lnTo>
                      <a:pt x="748" y="215"/>
                    </a:lnTo>
                    <a:lnTo>
                      <a:pt x="753" y="220"/>
                    </a:lnTo>
                    <a:lnTo>
                      <a:pt x="753" y="215"/>
                    </a:lnTo>
                    <a:lnTo>
                      <a:pt x="758" y="220"/>
                    </a:lnTo>
                    <a:lnTo>
                      <a:pt x="758" y="215"/>
                    </a:lnTo>
                    <a:lnTo>
                      <a:pt x="763" y="220"/>
                    </a:lnTo>
                    <a:lnTo>
                      <a:pt x="763" y="215"/>
                    </a:lnTo>
                    <a:lnTo>
                      <a:pt x="767" y="220"/>
                    </a:lnTo>
                    <a:lnTo>
                      <a:pt x="767" y="215"/>
                    </a:lnTo>
                    <a:lnTo>
                      <a:pt x="772" y="220"/>
                    </a:lnTo>
                    <a:lnTo>
                      <a:pt x="772" y="215"/>
                    </a:lnTo>
                    <a:lnTo>
                      <a:pt x="777" y="220"/>
                    </a:lnTo>
                    <a:lnTo>
                      <a:pt x="777" y="215"/>
                    </a:lnTo>
                    <a:lnTo>
                      <a:pt x="781" y="220"/>
                    </a:lnTo>
                    <a:lnTo>
                      <a:pt x="781" y="215"/>
                    </a:lnTo>
                    <a:lnTo>
                      <a:pt x="786" y="220"/>
                    </a:lnTo>
                    <a:lnTo>
                      <a:pt x="786" y="215"/>
                    </a:lnTo>
                    <a:lnTo>
                      <a:pt x="791" y="220"/>
                    </a:lnTo>
                    <a:lnTo>
                      <a:pt x="791" y="215"/>
                    </a:lnTo>
                    <a:lnTo>
                      <a:pt x="795" y="220"/>
                    </a:lnTo>
                    <a:lnTo>
                      <a:pt x="795" y="215"/>
                    </a:lnTo>
                    <a:lnTo>
                      <a:pt x="800" y="220"/>
                    </a:lnTo>
                    <a:lnTo>
                      <a:pt x="800" y="215"/>
                    </a:lnTo>
                    <a:lnTo>
                      <a:pt x="805" y="220"/>
                    </a:lnTo>
                    <a:lnTo>
                      <a:pt x="805" y="215"/>
                    </a:lnTo>
                    <a:lnTo>
                      <a:pt x="809" y="220"/>
                    </a:lnTo>
                    <a:lnTo>
                      <a:pt x="809" y="215"/>
                    </a:lnTo>
                    <a:lnTo>
                      <a:pt x="814" y="220"/>
                    </a:lnTo>
                    <a:lnTo>
                      <a:pt x="814" y="215"/>
                    </a:lnTo>
                    <a:lnTo>
                      <a:pt x="819" y="220"/>
                    </a:lnTo>
                    <a:lnTo>
                      <a:pt x="819" y="215"/>
                    </a:lnTo>
                    <a:lnTo>
                      <a:pt x="823" y="220"/>
                    </a:lnTo>
                    <a:lnTo>
                      <a:pt x="823" y="215"/>
                    </a:lnTo>
                    <a:lnTo>
                      <a:pt x="828" y="220"/>
                    </a:lnTo>
                    <a:lnTo>
                      <a:pt x="828" y="215"/>
                    </a:lnTo>
                    <a:lnTo>
                      <a:pt x="833" y="220"/>
                    </a:lnTo>
                    <a:lnTo>
                      <a:pt x="833" y="215"/>
                    </a:lnTo>
                    <a:lnTo>
                      <a:pt x="837" y="220"/>
                    </a:lnTo>
                    <a:lnTo>
                      <a:pt x="837" y="215"/>
                    </a:lnTo>
                    <a:lnTo>
                      <a:pt x="842" y="220"/>
                    </a:lnTo>
                    <a:lnTo>
                      <a:pt x="842" y="215"/>
                    </a:lnTo>
                    <a:lnTo>
                      <a:pt x="847" y="220"/>
                    </a:lnTo>
                    <a:lnTo>
                      <a:pt x="847" y="215"/>
                    </a:lnTo>
                    <a:lnTo>
                      <a:pt x="851" y="220"/>
                    </a:lnTo>
                    <a:lnTo>
                      <a:pt x="851" y="215"/>
                    </a:lnTo>
                    <a:lnTo>
                      <a:pt x="856" y="220"/>
                    </a:lnTo>
                    <a:lnTo>
                      <a:pt x="856" y="215"/>
                    </a:lnTo>
                    <a:lnTo>
                      <a:pt x="861" y="220"/>
                    </a:lnTo>
                    <a:lnTo>
                      <a:pt x="861" y="215"/>
                    </a:lnTo>
                    <a:lnTo>
                      <a:pt x="865" y="220"/>
                    </a:lnTo>
                    <a:lnTo>
                      <a:pt x="865" y="215"/>
                    </a:lnTo>
                    <a:lnTo>
                      <a:pt x="870" y="220"/>
                    </a:lnTo>
                    <a:lnTo>
                      <a:pt x="870" y="215"/>
                    </a:lnTo>
                    <a:lnTo>
                      <a:pt x="875" y="220"/>
                    </a:lnTo>
                    <a:lnTo>
                      <a:pt x="875" y="215"/>
                    </a:lnTo>
                    <a:lnTo>
                      <a:pt x="879" y="220"/>
                    </a:lnTo>
                    <a:lnTo>
                      <a:pt x="879" y="215"/>
                    </a:lnTo>
                    <a:lnTo>
                      <a:pt x="884" y="220"/>
                    </a:lnTo>
                    <a:lnTo>
                      <a:pt x="884" y="215"/>
                    </a:lnTo>
                    <a:lnTo>
                      <a:pt x="889" y="220"/>
                    </a:lnTo>
                    <a:lnTo>
                      <a:pt x="889" y="215"/>
                    </a:lnTo>
                    <a:lnTo>
                      <a:pt x="893" y="220"/>
                    </a:lnTo>
                    <a:lnTo>
                      <a:pt x="893" y="215"/>
                    </a:lnTo>
                    <a:lnTo>
                      <a:pt x="898" y="220"/>
                    </a:lnTo>
                    <a:lnTo>
                      <a:pt x="898" y="215"/>
                    </a:lnTo>
                    <a:lnTo>
                      <a:pt x="903" y="220"/>
                    </a:lnTo>
                    <a:lnTo>
                      <a:pt x="903" y="215"/>
                    </a:lnTo>
                    <a:lnTo>
                      <a:pt x="907" y="220"/>
                    </a:lnTo>
                    <a:lnTo>
                      <a:pt x="907" y="215"/>
                    </a:lnTo>
                    <a:lnTo>
                      <a:pt x="912" y="220"/>
                    </a:lnTo>
                    <a:lnTo>
                      <a:pt x="912" y="215"/>
                    </a:lnTo>
                    <a:lnTo>
                      <a:pt x="917" y="220"/>
                    </a:lnTo>
                    <a:lnTo>
                      <a:pt x="917" y="215"/>
                    </a:lnTo>
                    <a:lnTo>
                      <a:pt x="922" y="220"/>
                    </a:lnTo>
                    <a:lnTo>
                      <a:pt x="922" y="215"/>
                    </a:lnTo>
                    <a:lnTo>
                      <a:pt x="926" y="220"/>
                    </a:lnTo>
                    <a:lnTo>
                      <a:pt x="926" y="215"/>
                    </a:lnTo>
                    <a:lnTo>
                      <a:pt x="931" y="220"/>
                    </a:lnTo>
                    <a:lnTo>
                      <a:pt x="931" y="215"/>
                    </a:lnTo>
                    <a:lnTo>
                      <a:pt x="936" y="220"/>
                    </a:lnTo>
                    <a:lnTo>
                      <a:pt x="936" y="215"/>
                    </a:lnTo>
                    <a:lnTo>
                      <a:pt x="940" y="220"/>
                    </a:lnTo>
                    <a:lnTo>
                      <a:pt x="940" y="215"/>
                    </a:lnTo>
                    <a:lnTo>
                      <a:pt x="945" y="215"/>
                    </a:lnTo>
                    <a:lnTo>
                      <a:pt x="945" y="220"/>
                    </a:lnTo>
                    <a:lnTo>
                      <a:pt x="950" y="215"/>
                    </a:lnTo>
                    <a:lnTo>
                      <a:pt x="950" y="220"/>
                    </a:lnTo>
                    <a:lnTo>
                      <a:pt x="954" y="215"/>
                    </a:lnTo>
                    <a:lnTo>
                      <a:pt x="954" y="220"/>
                    </a:lnTo>
                    <a:lnTo>
                      <a:pt x="959" y="215"/>
                    </a:lnTo>
                    <a:lnTo>
                      <a:pt x="959" y="220"/>
                    </a:lnTo>
                    <a:lnTo>
                      <a:pt x="964" y="215"/>
                    </a:lnTo>
                    <a:lnTo>
                      <a:pt x="964" y="220"/>
                    </a:lnTo>
                    <a:lnTo>
                      <a:pt x="968" y="215"/>
                    </a:lnTo>
                    <a:lnTo>
                      <a:pt x="968" y="220"/>
                    </a:lnTo>
                    <a:lnTo>
                      <a:pt x="973" y="215"/>
                    </a:lnTo>
                    <a:lnTo>
                      <a:pt x="973" y="220"/>
                    </a:lnTo>
                    <a:lnTo>
                      <a:pt x="978" y="215"/>
                    </a:lnTo>
                    <a:lnTo>
                      <a:pt x="978" y="220"/>
                    </a:lnTo>
                    <a:lnTo>
                      <a:pt x="982" y="220"/>
                    </a:lnTo>
                    <a:lnTo>
                      <a:pt x="982" y="215"/>
                    </a:lnTo>
                    <a:lnTo>
                      <a:pt x="987" y="220"/>
                    </a:lnTo>
                    <a:lnTo>
                      <a:pt x="987" y="215"/>
                    </a:lnTo>
                    <a:lnTo>
                      <a:pt x="992" y="220"/>
                    </a:lnTo>
                    <a:lnTo>
                      <a:pt x="992" y="215"/>
                    </a:lnTo>
                    <a:lnTo>
                      <a:pt x="996" y="220"/>
                    </a:lnTo>
                    <a:lnTo>
                      <a:pt x="996" y="215"/>
                    </a:lnTo>
                    <a:lnTo>
                      <a:pt x="1001" y="220"/>
                    </a:lnTo>
                    <a:lnTo>
                      <a:pt x="1001" y="215"/>
                    </a:lnTo>
                    <a:lnTo>
                      <a:pt x="1006" y="215"/>
                    </a:lnTo>
                    <a:lnTo>
                      <a:pt x="1006" y="220"/>
                    </a:lnTo>
                    <a:lnTo>
                      <a:pt x="1010" y="220"/>
                    </a:lnTo>
                    <a:lnTo>
                      <a:pt x="1010" y="215"/>
                    </a:lnTo>
                    <a:lnTo>
                      <a:pt x="1015" y="220"/>
                    </a:lnTo>
                    <a:lnTo>
                      <a:pt x="1015" y="215"/>
                    </a:lnTo>
                    <a:lnTo>
                      <a:pt x="1020" y="220"/>
                    </a:lnTo>
                    <a:lnTo>
                      <a:pt x="1020" y="215"/>
                    </a:lnTo>
                    <a:lnTo>
                      <a:pt x="1024" y="220"/>
                    </a:lnTo>
                    <a:lnTo>
                      <a:pt x="1024" y="215"/>
                    </a:lnTo>
                    <a:lnTo>
                      <a:pt x="1029" y="215"/>
                    </a:lnTo>
                    <a:lnTo>
                      <a:pt x="1029" y="220"/>
                    </a:lnTo>
                    <a:lnTo>
                      <a:pt x="1034" y="215"/>
                    </a:lnTo>
                    <a:lnTo>
                      <a:pt x="1034" y="220"/>
                    </a:lnTo>
                    <a:lnTo>
                      <a:pt x="1038" y="215"/>
                    </a:lnTo>
                    <a:lnTo>
                      <a:pt x="1038" y="220"/>
                    </a:lnTo>
                    <a:lnTo>
                      <a:pt x="1043" y="215"/>
                    </a:lnTo>
                    <a:lnTo>
                      <a:pt x="1043" y="220"/>
                    </a:lnTo>
                    <a:lnTo>
                      <a:pt x="1048" y="215"/>
                    </a:lnTo>
                    <a:lnTo>
                      <a:pt x="1048" y="220"/>
                    </a:lnTo>
                    <a:lnTo>
                      <a:pt x="1052" y="215"/>
                    </a:lnTo>
                    <a:lnTo>
                      <a:pt x="1052" y="220"/>
                    </a:lnTo>
                    <a:lnTo>
                      <a:pt x="1057" y="215"/>
                    </a:lnTo>
                    <a:lnTo>
                      <a:pt x="1057" y="220"/>
                    </a:lnTo>
                    <a:lnTo>
                      <a:pt x="1062" y="215"/>
                    </a:lnTo>
                    <a:lnTo>
                      <a:pt x="1062" y="220"/>
                    </a:lnTo>
                    <a:lnTo>
                      <a:pt x="1067" y="215"/>
                    </a:lnTo>
                    <a:lnTo>
                      <a:pt x="1067" y="220"/>
                    </a:lnTo>
                    <a:lnTo>
                      <a:pt x="1071" y="215"/>
                    </a:lnTo>
                    <a:lnTo>
                      <a:pt x="1071" y="220"/>
                    </a:lnTo>
                    <a:lnTo>
                      <a:pt x="1076" y="215"/>
                    </a:lnTo>
                    <a:lnTo>
                      <a:pt x="1076" y="220"/>
                    </a:lnTo>
                    <a:lnTo>
                      <a:pt x="1081" y="220"/>
                    </a:lnTo>
                    <a:lnTo>
                      <a:pt x="1081" y="215"/>
                    </a:lnTo>
                    <a:lnTo>
                      <a:pt x="1085" y="215"/>
                    </a:lnTo>
                    <a:lnTo>
                      <a:pt x="1085" y="220"/>
                    </a:lnTo>
                    <a:lnTo>
                      <a:pt x="1090" y="215"/>
                    </a:lnTo>
                    <a:lnTo>
                      <a:pt x="1090" y="220"/>
                    </a:lnTo>
                    <a:lnTo>
                      <a:pt x="1095" y="215"/>
                    </a:lnTo>
                    <a:lnTo>
                      <a:pt x="1095" y="220"/>
                    </a:lnTo>
                    <a:lnTo>
                      <a:pt x="1099" y="215"/>
                    </a:lnTo>
                    <a:lnTo>
                      <a:pt x="1099" y="220"/>
                    </a:lnTo>
                    <a:lnTo>
                      <a:pt x="1104" y="220"/>
                    </a:lnTo>
                    <a:lnTo>
                      <a:pt x="1104" y="215"/>
                    </a:lnTo>
                    <a:lnTo>
                      <a:pt x="1109" y="220"/>
                    </a:lnTo>
                    <a:lnTo>
                      <a:pt x="1109" y="215"/>
                    </a:lnTo>
                    <a:lnTo>
                      <a:pt x="1113" y="220"/>
                    </a:lnTo>
                    <a:lnTo>
                      <a:pt x="1113" y="215"/>
                    </a:lnTo>
                    <a:lnTo>
                      <a:pt x="1118" y="220"/>
                    </a:lnTo>
                    <a:lnTo>
                      <a:pt x="1118" y="215"/>
                    </a:lnTo>
                    <a:lnTo>
                      <a:pt x="1123" y="220"/>
                    </a:lnTo>
                    <a:lnTo>
                      <a:pt x="1123" y="215"/>
                    </a:lnTo>
                    <a:lnTo>
                      <a:pt x="1127" y="220"/>
                    </a:lnTo>
                    <a:lnTo>
                      <a:pt x="1127" y="215"/>
                    </a:lnTo>
                    <a:lnTo>
                      <a:pt x="1132" y="220"/>
                    </a:lnTo>
                    <a:lnTo>
                      <a:pt x="1132" y="215"/>
                    </a:lnTo>
                    <a:lnTo>
                      <a:pt x="1137" y="220"/>
                    </a:lnTo>
                    <a:lnTo>
                      <a:pt x="1137" y="215"/>
                    </a:lnTo>
                    <a:lnTo>
                      <a:pt x="1141" y="220"/>
                    </a:lnTo>
                    <a:lnTo>
                      <a:pt x="1141" y="215"/>
                    </a:lnTo>
                    <a:lnTo>
                      <a:pt x="1146" y="220"/>
                    </a:lnTo>
                    <a:lnTo>
                      <a:pt x="1146" y="215"/>
                    </a:lnTo>
                    <a:lnTo>
                      <a:pt x="1151" y="220"/>
                    </a:lnTo>
                    <a:lnTo>
                      <a:pt x="1151" y="215"/>
                    </a:lnTo>
                    <a:lnTo>
                      <a:pt x="1155" y="220"/>
                    </a:lnTo>
                    <a:lnTo>
                      <a:pt x="1155" y="215"/>
                    </a:lnTo>
                    <a:lnTo>
                      <a:pt x="1160" y="220"/>
                    </a:lnTo>
                    <a:lnTo>
                      <a:pt x="1160" y="215"/>
                    </a:lnTo>
                    <a:lnTo>
                      <a:pt x="1165" y="220"/>
                    </a:lnTo>
                    <a:lnTo>
                      <a:pt x="1165" y="215"/>
                    </a:lnTo>
                    <a:lnTo>
                      <a:pt x="1169" y="220"/>
                    </a:lnTo>
                    <a:lnTo>
                      <a:pt x="1169" y="215"/>
                    </a:lnTo>
                    <a:lnTo>
                      <a:pt x="1174" y="220"/>
                    </a:lnTo>
                    <a:lnTo>
                      <a:pt x="1174" y="215"/>
                    </a:lnTo>
                    <a:lnTo>
                      <a:pt x="1179" y="220"/>
                    </a:lnTo>
                    <a:lnTo>
                      <a:pt x="1179" y="215"/>
                    </a:lnTo>
                    <a:lnTo>
                      <a:pt x="1183" y="220"/>
                    </a:lnTo>
                    <a:lnTo>
                      <a:pt x="1183" y="215"/>
                    </a:lnTo>
                    <a:lnTo>
                      <a:pt x="1188" y="220"/>
                    </a:lnTo>
                    <a:lnTo>
                      <a:pt x="1188" y="215"/>
                    </a:lnTo>
                    <a:lnTo>
                      <a:pt x="1193" y="220"/>
                    </a:lnTo>
                    <a:lnTo>
                      <a:pt x="1193" y="215"/>
                    </a:lnTo>
                    <a:lnTo>
                      <a:pt x="1197" y="220"/>
                    </a:lnTo>
                    <a:lnTo>
                      <a:pt x="1197" y="215"/>
                    </a:lnTo>
                    <a:lnTo>
                      <a:pt x="1202" y="220"/>
                    </a:lnTo>
                    <a:lnTo>
                      <a:pt x="1202" y="215"/>
                    </a:lnTo>
                    <a:lnTo>
                      <a:pt x="1207" y="220"/>
                    </a:lnTo>
                    <a:lnTo>
                      <a:pt x="1207" y="215"/>
                    </a:lnTo>
                    <a:lnTo>
                      <a:pt x="1212" y="220"/>
                    </a:lnTo>
                    <a:lnTo>
                      <a:pt x="1212" y="215"/>
                    </a:lnTo>
                    <a:lnTo>
                      <a:pt x="1216" y="220"/>
                    </a:lnTo>
                    <a:lnTo>
                      <a:pt x="1216" y="215"/>
                    </a:lnTo>
                    <a:lnTo>
                      <a:pt x="1221" y="220"/>
                    </a:lnTo>
                    <a:lnTo>
                      <a:pt x="1221" y="215"/>
                    </a:lnTo>
                    <a:lnTo>
                      <a:pt x="1226" y="220"/>
                    </a:lnTo>
                    <a:lnTo>
                      <a:pt x="1226" y="215"/>
                    </a:lnTo>
                    <a:lnTo>
                      <a:pt x="1230" y="220"/>
                    </a:lnTo>
                    <a:lnTo>
                      <a:pt x="1230" y="215"/>
                    </a:lnTo>
                    <a:lnTo>
                      <a:pt x="1235" y="220"/>
                    </a:lnTo>
                    <a:lnTo>
                      <a:pt x="1235" y="215"/>
                    </a:lnTo>
                    <a:lnTo>
                      <a:pt x="1240" y="220"/>
                    </a:lnTo>
                    <a:lnTo>
                      <a:pt x="1240" y="215"/>
                    </a:lnTo>
                    <a:lnTo>
                      <a:pt x="1244" y="220"/>
                    </a:lnTo>
                    <a:lnTo>
                      <a:pt x="1244" y="215"/>
                    </a:lnTo>
                    <a:lnTo>
                      <a:pt x="1249" y="220"/>
                    </a:lnTo>
                    <a:lnTo>
                      <a:pt x="1249" y="215"/>
                    </a:lnTo>
                    <a:lnTo>
                      <a:pt x="1254" y="220"/>
                    </a:lnTo>
                    <a:lnTo>
                      <a:pt x="1254" y="215"/>
                    </a:lnTo>
                    <a:lnTo>
                      <a:pt x="1258" y="220"/>
                    </a:lnTo>
                    <a:lnTo>
                      <a:pt x="1258" y="215"/>
                    </a:lnTo>
                    <a:lnTo>
                      <a:pt x="1263" y="220"/>
                    </a:lnTo>
                    <a:lnTo>
                      <a:pt x="1263" y="215"/>
                    </a:lnTo>
                    <a:lnTo>
                      <a:pt x="1268" y="220"/>
                    </a:lnTo>
                    <a:lnTo>
                      <a:pt x="1268" y="215"/>
                    </a:lnTo>
                    <a:lnTo>
                      <a:pt x="1272" y="220"/>
                    </a:lnTo>
                    <a:lnTo>
                      <a:pt x="1272" y="215"/>
                    </a:lnTo>
                    <a:lnTo>
                      <a:pt x="1277" y="220"/>
                    </a:lnTo>
                    <a:lnTo>
                      <a:pt x="1277" y="215"/>
                    </a:lnTo>
                    <a:lnTo>
                      <a:pt x="1282" y="220"/>
                    </a:lnTo>
                    <a:lnTo>
                      <a:pt x="1282" y="215"/>
                    </a:lnTo>
                    <a:lnTo>
                      <a:pt x="1286" y="220"/>
                    </a:lnTo>
                    <a:lnTo>
                      <a:pt x="1286" y="215"/>
                    </a:lnTo>
                    <a:lnTo>
                      <a:pt x="1291" y="220"/>
                    </a:lnTo>
                    <a:lnTo>
                      <a:pt x="1291" y="215"/>
                    </a:lnTo>
                    <a:lnTo>
                      <a:pt x="1296" y="220"/>
                    </a:lnTo>
                    <a:lnTo>
                      <a:pt x="1296" y="215"/>
                    </a:lnTo>
                    <a:lnTo>
                      <a:pt x="1300" y="220"/>
                    </a:lnTo>
                    <a:lnTo>
                      <a:pt x="1300" y="215"/>
                    </a:lnTo>
                    <a:lnTo>
                      <a:pt x="1305" y="220"/>
                    </a:lnTo>
                    <a:lnTo>
                      <a:pt x="1305" y="215"/>
                    </a:lnTo>
                    <a:lnTo>
                      <a:pt x="1310" y="220"/>
                    </a:lnTo>
                    <a:lnTo>
                      <a:pt x="1310" y="215"/>
                    </a:lnTo>
                    <a:lnTo>
                      <a:pt x="1314" y="220"/>
                    </a:lnTo>
                    <a:lnTo>
                      <a:pt x="1314" y="215"/>
                    </a:lnTo>
                    <a:lnTo>
                      <a:pt x="1319" y="220"/>
                    </a:lnTo>
                    <a:lnTo>
                      <a:pt x="1319" y="215"/>
                    </a:lnTo>
                    <a:lnTo>
                      <a:pt x="1324" y="220"/>
                    </a:lnTo>
                    <a:lnTo>
                      <a:pt x="1324" y="215"/>
                    </a:lnTo>
                    <a:lnTo>
                      <a:pt x="1328" y="220"/>
                    </a:lnTo>
                    <a:lnTo>
                      <a:pt x="1328" y="215"/>
                    </a:lnTo>
                    <a:lnTo>
                      <a:pt x="1333" y="220"/>
                    </a:lnTo>
                    <a:lnTo>
                      <a:pt x="1333" y="215"/>
                    </a:lnTo>
                    <a:lnTo>
                      <a:pt x="1338" y="215"/>
                    </a:lnTo>
                    <a:lnTo>
                      <a:pt x="1338" y="220"/>
                    </a:lnTo>
                    <a:lnTo>
                      <a:pt x="1342" y="215"/>
                    </a:lnTo>
                    <a:lnTo>
                      <a:pt x="1342" y="220"/>
                    </a:lnTo>
                    <a:lnTo>
                      <a:pt x="1347" y="215"/>
                    </a:lnTo>
                    <a:lnTo>
                      <a:pt x="1347" y="220"/>
                    </a:lnTo>
                    <a:lnTo>
                      <a:pt x="1352" y="215"/>
                    </a:lnTo>
                    <a:lnTo>
                      <a:pt x="1352" y="220"/>
                    </a:lnTo>
                    <a:lnTo>
                      <a:pt x="1356" y="215"/>
                    </a:lnTo>
                    <a:lnTo>
                      <a:pt x="1356" y="220"/>
                    </a:lnTo>
                    <a:lnTo>
                      <a:pt x="1361" y="220"/>
                    </a:lnTo>
                    <a:lnTo>
                      <a:pt x="1361" y="215"/>
                    </a:lnTo>
                    <a:lnTo>
                      <a:pt x="1366" y="220"/>
                    </a:lnTo>
                    <a:lnTo>
                      <a:pt x="1366" y="215"/>
                    </a:lnTo>
                    <a:lnTo>
                      <a:pt x="1371" y="220"/>
                    </a:lnTo>
                    <a:lnTo>
                      <a:pt x="1371" y="215"/>
                    </a:lnTo>
                    <a:lnTo>
                      <a:pt x="1375" y="220"/>
                    </a:lnTo>
                    <a:lnTo>
                      <a:pt x="1375" y="215"/>
                    </a:lnTo>
                    <a:lnTo>
                      <a:pt x="1380" y="220"/>
                    </a:lnTo>
                    <a:lnTo>
                      <a:pt x="1380" y="215"/>
                    </a:lnTo>
                    <a:lnTo>
                      <a:pt x="1385" y="220"/>
                    </a:lnTo>
                    <a:lnTo>
                      <a:pt x="1385" y="215"/>
                    </a:lnTo>
                    <a:lnTo>
                      <a:pt x="1389" y="220"/>
                    </a:lnTo>
                    <a:lnTo>
                      <a:pt x="1389" y="215"/>
                    </a:lnTo>
                    <a:lnTo>
                      <a:pt x="1394" y="220"/>
                    </a:lnTo>
                    <a:lnTo>
                      <a:pt x="1394" y="215"/>
                    </a:lnTo>
                    <a:lnTo>
                      <a:pt x="1399" y="215"/>
                    </a:lnTo>
                    <a:lnTo>
                      <a:pt x="1399" y="220"/>
                    </a:lnTo>
                    <a:lnTo>
                      <a:pt x="1403" y="215"/>
                    </a:lnTo>
                    <a:lnTo>
                      <a:pt x="1403" y="220"/>
                    </a:lnTo>
                    <a:lnTo>
                      <a:pt x="1408" y="215"/>
                    </a:lnTo>
                    <a:lnTo>
                      <a:pt x="1408" y="220"/>
                    </a:lnTo>
                    <a:lnTo>
                      <a:pt x="1413" y="215"/>
                    </a:lnTo>
                    <a:lnTo>
                      <a:pt x="1413" y="220"/>
                    </a:lnTo>
                    <a:lnTo>
                      <a:pt x="1417" y="215"/>
                    </a:lnTo>
                    <a:lnTo>
                      <a:pt x="1417" y="220"/>
                    </a:lnTo>
                    <a:lnTo>
                      <a:pt x="1422" y="215"/>
                    </a:lnTo>
                    <a:lnTo>
                      <a:pt x="1422" y="220"/>
                    </a:lnTo>
                    <a:lnTo>
                      <a:pt x="1427" y="215"/>
                    </a:lnTo>
                    <a:lnTo>
                      <a:pt x="1427" y="220"/>
                    </a:lnTo>
                    <a:lnTo>
                      <a:pt x="1431" y="215"/>
                    </a:lnTo>
                    <a:lnTo>
                      <a:pt x="1431" y="220"/>
                    </a:lnTo>
                    <a:lnTo>
                      <a:pt x="1436" y="215"/>
                    </a:lnTo>
                    <a:lnTo>
                      <a:pt x="1436" y="220"/>
                    </a:lnTo>
                    <a:lnTo>
                      <a:pt x="1441" y="215"/>
                    </a:lnTo>
                    <a:lnTo>
                      <a:pt x="1441" y="220"/>
                    </a:lnTo>
                    <a:lnTo>
                      <a:pt x="1445" y="215"/>
                    </a:lnTo>
                    <a:lnTo>
                      <a:pt x="1445" y="220"/>
                    </a:lnTo>
                    <a:lnTo>
                      <a:pt x="1450" y="215"/>
                    </a:lnTo>
                    <a:lnTo>
                      <a:pt x="1450" y="220"/>
                    </a:lnTo>
                    <a:lnTo>
                      <a:pt x="1455" y="215"/>
                    </a:lnTo>
                    <a:lnTo>
                      <a:pt x="1455" y="220"/>
                    </a:lnTo>
                    <a:lnTo>
                      <a:pt x="1459" y="215"/>
                    </a:lnTo>
                    <a:lnTo>
                      <a:pt x="1459" y="220"/>
                    </a:lnTo>
                    <a:lnTo>
                      <a:pt x="1464" y="215"/>
                    </a:lnTo>
                    <a:lnTo>
                      <a:pt x="1464" y="220"/>
                    </a:lnTo>
                    <a:lnTo>
                      <a:pt x="1469" y="215"/>
                    </a:lnTo>
                    <a:lnTo>
                      <a:pt x="1469" y="220"/>
                    </a:lnTo>
                    <a:lnTo>
                      <a:pt x="1473" y="215"/>
                    </a:lnTo>
                    <a:lnTo>
                      <a:pt x="1473" y="220"/>
                    </a:lnTo>
                    <a:lnTo>
                      <a:pt x="1478" y="215"/>
                    </a:lnTo>
                    <a:lnTo>
                      <a:pt x="1478" y="220"/>
                    </a:lnTo>
                    <a:lnTo>
                      <a:pt x="1483" y="215"/>
                    </a:lnTo>
                    <a:lnTo>
                      <a:pt x="1483" y="220"/>
                    </a:lnTo>
                    <a:lnTo>
                      <a:pt x="1487" y="215"/>
                    </a:lnTo>
                    <a:lnTo>
                      <a:pt x="1487" y="220"/>
                    </a:lnTo>
                    <a:lnTo>
                      <a:pt x="1492" y="215"/>
                    </a:lnTo>
                    <a:lnTo>
                      <a:pt x="1492" y="220"/>
                    </a:lnTo>
                    <a:lnTo>
                      <a:pt x="1497" y="215"/>
                    </a:lnTo>
                    <a:lnTo>
                      <a:pt x="1497" y="220"/>
                    </a:lnTo>
                    <a:lnTo>
                      <a:pt x="1501" y="215"/>
                    </a:lnTo>
                    <a:lnTo>
                      <a:pt x="1501" y="220"/>
                    </a:lnTo>
                    <a:lnTo>
                      <a:pt x="1506" y="215"/>
                    </a:lnTo>
                    <a:lnTo>
                      <a:pt x="1506" y="220"/>
                    </a:lnTo>
                    <a:lnTo>
                      <a:pt x="1511" y="215"/>
                    </a:lnTo>
                    <a:lnTo>
                      <a:pt x="1511" y="220"/>
                    </a:lnTo>
                    <a:lnTo>
                      <a:pt x="1516" y="215"/>
                    </a:lnTo>
                    <a:lnTo>
                      <a:pt x="1516" y="220"/>
                    </a:lnTo>
                    <a:lnTo>
                      <a:pt x="1520" y="220"/>
                    </a:lnTo>
                    <a:lnTo>
                      <a:pt x="1520" y="215"/>
                    </a:lnTo>
                    <a:lnTo>
                      <a:pt x="1525" y="220"/>
                    </a:lnTo>
                    <a:lnTo>
                      <a:pt x="1525" y="215"/>
                    </a:lnTo>
                    <a:lnTo>
                      <a:pt x="1530" y="220"/>
                    </a:lnTo>
                    <a:lnTo>
                      <a:pt x="1530" y="215"/>
                    </a:lnTo>
                    <a:lnTo>
                      <a:pt x="1534" y="220"/>
                    </a:lnTo>
                    <a:lnTo>
                      <a:pt x="1534" y="215"/>
                    </a:lnTo>
                    <a:lnTo>
                      <a:pt x="1539" y="220"/>
                    </a:lnTo>
                    <a:lnTo>
                      <a:pt x="1539" y="215"/>
                    </a:lnTo>
                    <a:lnTo>
                      <a:pt x="1544" y="220"/>
                    </a:lnTo>
                    <a:lnTo>
                      <a:pt x="1544" y="215"/>
                    </a:lnTo>
                    <a:lnTo>
                      <a:pt x="1548" y="220"/>
                    </a:lnTo>
                    <a:lnTo>
                      <a:pt x="1548" y="215"/>
                    </a:lnTo>
                    <a:lnTo>
                      <a:pt x="1553" y="215"/>
                    </a:lnTo>
                    <a:lnTo>
                      <a:pt x="1553" y="220"/>
                    </a:lnTo>
                    <a:lnTo>
                      <a:pt x="1558" y="215"/>
                    </a:lnTo>
                    <a:lnTo>
                      <a:pt x="1558" y="220"/>
                    </a:lnTo>
                    <a:lnTo>
                      <a:pt x="1562" y="220"/>
                    </a:lnTo>
                    <a:lnTo>
                      <a:pt x="1562" y="215"/>
                    </a:lnTo>
                    <a:lnTo>
                      <a:pt x="1567" y="220"/>
                    </a:lnTo>
                    <a:lnTo>
                      <a:pt x="1567" y="215"/>
                    </a:lnTo>
                    <a:lnTo>
                      <a:pt x="1572" y="220"/>
                    </a:lnTo>
                    <a:lnTo>
                      <a:pt x="1572" y="215"/>
                    </a:lnTo>
                    <a:lnTo>
                      <a:pt x="1576" y="220"/>
                    </a:lnTo>
                    <a:lnTo>
                      <a:pt x="1576" y="215"/>
                    </a:lnTo>
                    <a:lnTo>
                      <a:pt x="1581" y="220"/>
                    </a:lnTo>
                    <a:lnTo>
                      <a:pt x="1581" y="215"/>
                    </a:lnTo>
                    <a:lnTo>
                      <a:pt x="1586" y="220"/>
                    </a:lnTo>
                    <a:lnTo>
                      <a:pt x="1586" y="215"/>
                    </a:lnTo>
                    <a:lnTo>
                      <a:pt x="1590" y="220"/>
                    </a:lnTo>
                    <a:lnTo>
                      <a:pt x="1590" y="215"/>
                    </a:lnTo>
                    <a:lnTo>
                      <a:pt x="1595" y="220"/>
                    </a:lnTo>
                    <a:lnTo>
                      <a:pt x="1595" y="215"/>
                    </a:lnTo>
                    <a:lnTo>
                      <a:pt x="1600" y="220"/>
                    </a:lnTo>
                    <a:lnTo>
                      <a:pt x="1600" y="215"/>
                    </a:lnTo>
                    <a:lnTo>
                      <a:pt x="1604" y="220"/>
                    </a:lnTo>
                    <a:lnTo>
                      <a:pt x="1604" y="215"/>
                    </a:lnTo>
                    <a:lnTo>
                      <a:pt x="1609" y="220"/>
                    </a:lnTo>
                    <a:lnTo>
                      <a:pt x="1609" y="215"/>
                    </a:lnTo>
                    <a:lnTo>
                      <a:pt x="1614" y="220"/>
                    </a:lnTo>
                    <a:lnTo>
                      <a:pt x="1614" y="215"/>
                    </a:lnTo>
                    <a:lnTo>
                      <a:pt x="1618" y="220"/>
                    </a:lnTo>
                    <a:lnTo>
                      <a:pt x="1618" y="215"/>
                    </a:lnTo>
                    <a:lnTo>
                      <a:pt x="1623" y="220"/>
                    </a:lnTo>
                    <a:lnTo>
                      <a:pt x="1623" y="215"/>
                    </a:lnTo>
                    <a:lnTo>
                      <a:pt x="1628" y="220"/>
                    </a:lnTo>
                    <a:lnTo>
                      <a:pt x="1628" y="215"/>
                    </a:lnTo>
                    <a:lnTo>
                      <a:pt x="1632" y="220"/>
                    </a:lnTo>
                    <a:lnTo>
                      <a:pt x="1632" y="215"/>
                    </a:lnTo>
                    <a:lnTo>
                      <a:pt x="1637" y="220"/>
                    </a:lnTo>
                    <a:lnTo>
                      <a:pt x="1637" y="215"/>
                    </a:lnTo>
                    <a:lnTo>
                      <a:pt x="1642" y="220"/>
                    </a:lnTo>
                    <a:lnTo>
                      <a:pt x="1642" y="215"/>
                    </a:lnTo>
                    <a:lnTo>
                      <a:pt x="1646" y="220"/>
                    </a:lnTo>
                    <a:lnTo>
                      <a:pt x="1646" y="215"/>
                    </a:lnTo>
                    <a:lnTo>
                      <a:pt x="1651" y="220"/>
                    </a:lnTo>
                    <a:lnTo>
                      <a:pt x="1651" y="215"/>
                    </a:lnTo>
                    <a:lnTo>
                      <a:pt x="1656" y="220"/>
                    </a:lnTo>
                    <a:lnTo>
                      <a:pt x="1656" y="215"/>
                    </a:lnTo>
                    <a:lnTo>
                      <a:pt x="1660" y="220"/>
                    </a:lnTo>
                    <a:lnTo>
                      <a:pt x="1660" y="215"/>
                    </a:lnTo>
                    <a:lnTo>
                      <a:pt x="1665" y="220"/>
                    </a:lnTo>
                    <a:lnTo>
                      <a:pt x="1665" y="215"/>
                    </a:lnTo>
                    <a:lnTo>
                      <a:pt x="1670" y="220"/>
                    </a:lnTo>
                    <a:lnTo>
                      <a:pt x="1670" y="215"/>
                    </a:lnTo>
                    <a:lnTo>
                      <a:pt x="1675" y="220"/>
                    </a:lnTo>
                    <a:lnTo>
                      <a:pt x="1675" y="215"/>
                    </a:lnTo>
                    <a:lnTo>
                      <a:pt x="1679" y="220"/>
                    </a:lnTo>
                    <a:lnTo>
                      <a:pt x="1679" y="215"/>
                    </a:lnTo>
                    <a:lnTo>
                      <a:pt x="1684" y="220"/>
                    </a:lnTo>
                    <a:lnTo>
                      <a:pt x="1684" y="215"/>
                    </a:lnTo>
                    <a:lnTo>
                      <a:pt x="1689" y="220"/>
                    </a:lnTo>
                    <a:lnTo>
                      <a:pt x="1689" y="215"/>
                    </a:lnTo>
                    <a:lnTo>
                      <a:pt x="1693" y="220"/>
                    </a:lnTo>
                    <a:lnTo>
                      <a:pt x="1693" y="215"/>
                    </a:lnTo>
                    <a:lnTo>
                      <a:pt x="1698" y="215"/>
                    </a:lnTo>
                    <a:lnTo>
                      <a:pt x="1698" y="220"/>
                    </a:lnTo>
                    <a:lnTo>
                      <a:pt x="1703" y="215"/>
                    </a:lnTo>
                    <a:lnTo>
                      <a:pt x="1703" y="220"/>
                    </a:lnTo>
                    <a:lnTo>
                      <a:pt x="1707" y="215"/>
                    </a:lnTo>
                    <a:lnTo>
                      <a:pt x="1707" y="220"/>
                    </a:lnTo>
                    <a:lnTo>
                      <a:pt x="1712" y="215"/>
                    </a:lnTo>
                    <a:lnTo>
                      <a:pt x="1712" y="220"/>
                    </a:lnTo>
                    <a:lnTo>
                      <a:pt x="1717" y="215"/>
                    </a:lnTo>
                    <a:lnTo>
                      <a:pt x="1717" y="220"/>
                    </a:lnTo>
                    <a:lnTo>
                      <a:pt x="1721" y="215"/>
                    </a:lnTo>
                    <a:lnTo>
                      <a:pt x="1721" y="220"/>
                    </a:lnTo>
                    <a:lnTo>
                      <a:pt x="1726" y="215"/>
                    </a:lnTo>
                    <a:lnTo>
                      <a:pt x="1726" y="220"/>
                    </a:lnTo>
                    <a:lnTo>
                      <a:pt x="1731" y="215"/>
                    </a:lnTo>
                    <a:lnTo>
                      <a:pt x="1731" y="220"/>
                    </a:lnTo>
                    <a:lnTo>
                      <a:pt x="1735" y="215"/>
                    </a:lnTo>
                    <a:lnTo>
                      <a:pt x="1735" y="220"/>
                    </a:lnTo>
                    <a:lnTo>
                      <a:pt x="1740" y="215"/>
                    </a:lnTo>
                    <a:lnTo>
                      <a:pt x="1740" y="220"/>
                    </a:lnTo>
                    <a:lnTo>
                      <a:pt x="1745" y="220"/>
                    </a:lnTo>
                    <a:lnTo>
                      <a:pt x="1745" y="215"/>
                    </a:lnTo>
                    <a:lnTo>
                      <a:pt x="1749" y="220"/>
                    </a:lnTo>
                    <a:lnTo>
                      <a:pt x="1749" y="215"/>
                    </a:lnTo>
                    <a:lnTo>
                      <a:pt x="1754" y="220"/>
                    </a:lnTo>
                    <a:lnTo>
                      <a:pt x="1754" y="215"/>
                    </a:lnTo>
                    <a:lnTo>
                      <a:pt x="1759" y="220"/>
                    </a:lnTo>
                    <a:lnTo>
                      <a:pt x="1759" y="215"/>
                    </a:lnTo>
                    <a:lnTo>
                      <a:pt x="1763" y="220"/>
                    </a:lnTo>
                    <a:lnTo>
                      <a:pt x="1763" y="215"/>
                    </a:lnTo>
                    <a:lnTo>
                      <a:pt x="1768" y="220"/>
                    </a:lnTo>
                    <a:lnTo>
                      <a:pt x="1768" y="215"/>
                    </a:lnTo>
                    <a:lnTo>
                      <a:pt x="1773" y="220"/>
                    </a:lnTo>
                    <a:lnTo>
                      <a:pt x="1773" y="215"/>
                    </a:lnTo>
                    <a:lnTo>
                      <a:pt x="1777" y="220"/>
                    </a:lnTo>
                    <a:lnTo>
                      <a:pt x="1777" y="215"/>
                    </a:lnTo>
                    <a:lnTo>
                      <a:pt x="1782" y="220"/>
                    </a:lnTo>
                    <a:lnTo>
                      <a:pt x="1782" y="215"/>
                    </a:lnTo>
                    <a:lnTo>
                      <a:pt x="1787" y="220"/>
                    </a:lnTo>
                    <a:lnTo>
                      <a:pt x="1787" y="215"/>
                    </a:lnTo>
                    <a:lnTo>
                      <a:pt x="1791" y="220"/>
                    </a:lnTo>
                    <a:lnTo>
                      <a:pt x="1791" y="215"/>
                    </a:lnTo>
                    <a:lnTo>
                      <a:pt x="1796" y="220"/>
                    </a:lnTo>
                    <a:lnTo>
                      <a:pt x="1796" y="215"/>
                    </a:lnTo>
                    <a:lnTo>
                      <a:pt x="1801" y="220"/>
                    </a:lnTo>
                    <a:lnTo>
                      <a:pt x="1801" y="215"/>
                    </a:lnTo>
                    <a:lnTo>
                      <a:pt x="1805" y="220"/>
                    </a:lnTo>
                    <a:lnTo>
                      <a:pt x="1805" y="215"/>
                    </a:lnTo>
                    <a:lnTo>
                      <a:pt x="1810" y="220"/>
                    </a:lnTo>
                    <a:lnTo>
                      <a:pt x="1810" y="215"/>
                    </a:lnTo>
                    <a:lnTo>
                      <a:pt x="1815" y="220"/>
                    </a:lnTo>
                    <a:lnTo>
                      <a:pt x="1815" y="215"/>
                    </a:lnTo>
                    <a:lnTo>
                      <a:pt x="1820" y="220"/>
                    </a:lnTo>
                    <a:lnTo>
                      <a:pt x="1820" y="215"/>
                    </a:lnTo>
                    <a:lnTo>
                      <a:pt x="1824" y="220"/>
                    </a:lnTo>
                    <a:lnTo>
                      <a:pt x="1824" y="215"/>
                    </a:lnTo>
                    <a:lnTo>
                      <a:pt x="1829" y="220"/>
                    </a:lnTo>
                    <a:lnTo>
                      <a:pt x="1829" y="215"/>
                    </a:lnTo>
                    <a:lnTo>
                      <a:pt x="1834" y="220"/>
                    </a:lnTo>
                    <a:lnTo>
                      <a:pt x="1834" y="215"/>
                    </a:lnTo>
                    <a:lnTo>
                      <a:pt x="1838" y="215"/>
                    </a:lnTo>
                    <a:lnTo>
                      <a:pt x="1838" y="220"/>
                    </a:lnTo>
                    <a:lnTo>
                      <a:pt x="1843" y="215"/>
                    </a:lnTo>
                    <a:lnTo>
                      <a:pt x="1843" y="220"/>
                    </a:lnTo>
                    <a:lnTo>
                      <a:pt x="1848" y="215"/>
                    </a:lnTo>
                    <a:lnTo>
                      <a:pt x="1848" y="220"/>
                    </a:lnTo>
                    <a:lnTo>
                      <a:pt x="1852" y="215"/>
                    </a:lnTo>
                    <a:lnTo>
                      <a:pt x="1852" y="220"/>
                    </a:lnTo>
                    <a:lnTo>
                      <a:pt x="1857" y="220"/>
                    </a:lnTo>
                    <a:lnTo>
                      <a:pt x="1857" y="215"/>
                    </a:lnTo>
                    <a:lnTo>
                      <a:pt x="1862" y="220"/>
                    </a:lnTo>
                    <a:lnTo>
                      <a:pt x="1862" y="215"/>
                    </a:lnTo>
                    <a:lnTo>
                      <a:pt x="1866" y="220"/>
                    </a:lnTo>
                    <a:lnTo>
                      <a:pt x="1866" y="215"/>
                    </a:lnTo>
                    <a:lnTo>
                      <a:pt x="1871" y="220"/>
                    </a:lnTo>
                    <a:lnTo>
                      <a:pt x="1871" y="215"/>
                    </a:lnTo>
                    <a:lnTo>
                      <a:pt x="1876" y="220"/>
                    </a:lnTo>
                    <a:lnTo>
                      <a:pt x="1876" y="215"/>
                    </a:lnTo>
                    <a:lnTo>
                      <a:pt x="1880" y="220"/>
                    </a:lnTo>
                    <a:lnTo>
                      <a:pt x="1880" y="215"/>
                    </a:lnTo>
                    <a:lnTo>
                      <a:pt x="1885" y="220"/>
                    </a:lnTo>
                    <a:lnTo>
                      <a:pt x="1885" y="215"/>
                    </a:lnTo>
                    <a:lnTo>
                      <a:pt x="1890" y="220"/>
                    </a:lnTo>
                    <a:lnTo>
                      <a:pt x="1890" y="215"/>
                    </a:lnTo>
                    <a:lnTo>
                      <a:pt x="1894" y="215"/>
                    </a:lnTo>
                    <a:lnTo>
                      <a:pt x="1894" y="210"/>
                    </a:lnTo>
                    <a:lnTo>
                      <a:pt x="1899" y="215"/>
                    </a:lnTo>
                    <a:lnTo>
                      <a:pt x="1899" y="210"/>
                    </a:lnTo>
                    <a:lnTo>
                      <a:pt x="1904" y="215"/>
                    </a:lnTo>
                    <a:lnTo>
                      <a:pt x="1904" y="210"/>
                    </a:lnTo>
                    <a:lnTo>
                      <a:pt x="1908" y="215"/>
                    </a:lnTo>
                    <a:lnTo>
                      <a:pt x="1908" y="210"/>
                    </a:lnTo>
                    <a:lnTo>
                      <a:pt x="1913" y="215"/>
                    </a:lnTo>
                    <a:lnTo>
                      <a:pt x="1913" y="210"/>
                    </a:lnTo>
                    <a:lnTo>
                      <a:pt x="1918" y="215"/>
                    </a:lnTo>
                    <a:lnTo>
                      <a:pt x="1918" y="210"/>
                    </a:lnTo>
                    <a:lnTo>
                      <a:pt x="1922" y="215"/>
                    </a:lnTo>
                    <a:lnTo>
                      <a:pt x="1922" y="210"/>
                    </a:lnTo>
                    <a:lnTo>
                      <a:pt x="1927" y="215"/>
                    </a:lnTo>
                    <a:lnTo>
                      <a:pt x="1927" y="210"/>
                    </a:lnTo>
                    <a:lnTo>
                      <a:pt x="1932" y="215"/>
                    </a:lnTo>
                    <a:lnTo>
                      <a:pt x="1932" y="210"/>
                    </a:lnTo>
                    <a:lnTo>
                      <a:pt x="1936" y="215"/>
                    </a:lnTo>
                    <a:lnTo>
                      <a:pt x="1936" y="210"/>
                    </a:lnTo>
                    <a:lnTo>
                      <a:pt x="1941" y="215"/>
                    </a:lnTo>
                    <a:lnTo>
                      <a:pt x="1941" y="210"/>
                    </a:lnTo>
                    <a:lnTo>
                      <a:pt x="1946" y="215"/>
                    </a:lnTo>
                    <a:lnTo>
                      <a:pt x="1946" y="210"/>
                    </a:lnTo>
                    <a:lnTo>
                      <a:pt x="1950" y="215"/>
                    </a:lnTo>
                    <a:lnTo>
                      <a:pt x="1950" y="210"/>
                    </a:lnTo>
                    <a:lnTo>
                      <a:pt x="1955" y="210"/>
                    </a:lnTo>
                    <a:lnTo>
                      <a:pt x="1955" y="206"/>
                    </a:lnTo>
                    <a:lnTo>
                      <a:pt x="1960" y="210"/>
                    </a:lnTo>
                    <a:lnTo>
                      <a:pt x="1960" y="206"/>
                    </a:lnTo>
                    <a:lnTo>
                      <a:pt x="1965" y="210"/>
                    </a:lnTo>
                    <a:lnTo>
                      <a:pt x="1965" y="206"/>
                    </a:lnTo>
                    <a:lnTo>
                      <a:pt x="1969" y="210"/>
                    </a:lnTo>
                    <a:lnTo>
                      <a:pt x="1969" y="206"/>
                    </a:lnTo>
                    <a:lnTo>
                      <a:pt x="1974" y="210"/>
                    </a:lnTo>
                    <a:lnTo>
                      <a:pt x="1974" y="206"/>
                    </a:lnTo>
                    <a:lnTo>
                      <a:pt x="1979" y="206"/>
                    </a:lnTo>
                    <a:lnTo>
                      <a:pt x="1979" y="201"/>
                    </a:lnTo>
                    <a:lnTo>
                      <a:pt x="1983" y="206"/>
                    </a:lnTo>
                    <a:lnTo>
                      <a:pt x="1983" y="196"/>
                    </a:lnTo>
                    <a:lnTo>
                      <a:pt x="1988" y="201"/>
                    </a:lnTo>
                    <a:lnTo>
                      <a:pt x="1988" y="192"/>
                    </a:lnTo>
                    <a:lnTo>
                      <a:pt x="1993" y="196"/>
                    </a:lnTo>
                    <a:lnTo>
                      <a:pt x="1993" y="192"/>
                    </a:lnTo>
                    <a:lnTo>
                      <a:pt x="1997" y="192"/>
                    </a:lnTo>
                    <a:lnTo>
                      <a:pt x="1997" y="196"/>
                    </a:lnTo>
                    <a:lnTo>
                      <a:pt x="2002" y="192"/>
                    </a:lnTo>
                    <a:lnTo>
                      <a:pt x="2002" y="206"/>
                    </a:lnTo>
                    <a:lnTo>
                      <a:pt x="2007" y="201"/>
                    </a:lnTo>
                    <a:lnTo>
                      <a:pt x="2007" y="210"/>
                    </a:lnTo>
                    <a:lnTo>
                      <a:pt x="2011" y="206"/>
                    </a:lnTo>
                    <a:lnTo>
                      <a:pt x="2011" y="215"/>
                    </a:lnTo>
                    <a:lnTo>
                      <a:pt x="2016" y="210"/>
                    </a:lnTo>
                    <a:lnTo>
                      <a:pt x="2016" y="215"/>
                    </a:lnTo>
                    <a:lnTo>
                      <a:pt x="2021" y="215"/>
                    </a:lnTo>
                    <a:lnTo>
                      <a:pt x="2021" y="220"/>
                    </a:lnTo>
                    <a:lnTo>
                      <a:pt x="2025" y="215"/>
                    </a:lnTo>
                    <a:lnTo>
                      <a:pt x="2025" y="220"/>
                    </a:lnTo>
                    <a:lnTo>
                      <a:pt x="2030" y="220"/>
                    </a:lnTo>
                    <a:lnTo>
                      <a:pt x="2030" y="215"/>
                    </a:lnTo>
                    <a:lnTo>
                      <a:pt x="2035" y="220"/>
                    </a:lnTo>
                    <a:lnTo>
                      <a:pt x="2035" y="215"/>
                    </a:lnTo>
                    <a:lnTo>
                      <a:pt x="2039" y="220"/>
                    </a:lnTo>
                    <a:lnTo>
                      <a:pt x="2039" y="215"/>
                    </a:lnTo>
                    <a:lnTo>
                      <a:pt x="2044" y="215"/>
                    </a:lnTo>
                    <a:lnTo>
                      <a:pt x="2044" y="220"/>
                    </a:lnTo>
                    <a:lnTo>
                      <a:pt x="2049" y="215"/>
                    </a:lnTo>
                    <a:lnTo>
                      <a:pt x="2049" y="220"/>
                    </a:lnTo>
                    <a:lnTo>
                      <a:pt x="2053" y="215"/>
                    </a:lnTo>
                    <a:lnTo>
                      <a:pt x="2053" y="220"/>
                    </a:lnTo>
                    <a:lnTo>
                      <a:pt x="2058" y="215"/>
                    </a:lnTo>
                    <a:lnTo>
                      <a:pt x="2058" y="220"/>
                    </a:lnTo>
                    <a:lnTo>
                      <a:pt x="2063" y="215"/>
                    </a:lnTo>
                    <a:lnTo>
                      <a:pt x="2063" y="220"/>
                    </a:lnTo>
                    <a:lnTo>
                      <a:pt x="2067" y="215"/>
                    </a:lnTo>
                    <a:lnTo>
                      <a:pt x="2067" y="220"/>
                    </a:lnTo>
                    <a:lnTo>
                      <a:pt x="2072" y="220"/>
                    </a:lnTo>
                    <a:lnTo>
                      <a:pt x="2072" y="215"/>
                    </a:lnTo>
                    <a:lnTo>
                      <a:pt x="2077" y="220"/>
                    </a:lnTo>
                    <a:lnTo>
                      <a:pt x="2077" y="215"/>
                    </a:lnTo>
                    <a:lnTo>
                      <a:pt x="2081" y="220"/>
                    </a:lnTo>
                    <a:lnTo>
                      <a:pt x="2081" y="215"/>
                    </a:lnTo>
                    <a:lnTo>
                      <a:pt x="2086" y="215"/>
                    </a:lnTo>
                    <a:lnTo>
                      <a:pt x="2086" y="220"/>
                    </a:lnTo>
                    <a:lnTo>
                      <a:pt x="2091" y="215"/>
                    </a:lnTo>
                    <a:lnTo>
                      <a:pt x="2091" y="220"/>
                    </a:lnTo>
                    <a:lnTo>
                      <a:pt x="2095" y="215"/>
                    </a:lnTo>
                    <a:lnTo>
                      <a:pt x="2095" y="220"/>
                    </a:lnTo>
                    <a:lnTo>
                      <a:pt x="2100" y="215"/>
                    </a:lnTo>
                    <a:lnTo>
                      <a:pt x="2100" y="220"/>
                    </a:lnTo>
                    <a:lnTo>
                      <a:pt x="2105" y="215"/>
                    </a:lnTo>
                    <a:lnTo>
                      <a:pt x="2105" y="220"/>
                    </a:lnTo>
                    <a:lnTo>
                      <a:pt x="2109" y="215"/>
                    </a:lnTo>
                    <a:lnTo>
                      <a:pt x="2109" y="220"/>
                    </a:lnTo>
                    <a:lnTo>
                      <a:pt x="2114" y="220"/>
                    </a:lnTo>
                    <a:lnTo>
                      <a:pt x="2114" y="215"/>
                    </a:lnTo>
                    <a:lnTo>
                      <a:pt x="2119" y="220"/>
                    </a:lnTo>
                    <a:lnTo>
                      <a:pt x="2119" y="215"/>
                    </a:lnTo>
                    <a:lnTo>
                      <a:pt x="2124" y="220"/>
                    </a:lnTo>
                    <a:lnTo>
                      <a:pt x="2124" y="215"/>
                    </a:lnTo>
                    <a:lnTo>
                      <a:pt x="2128" y="220"/>
                    </a:lnTo>
                    <a:lnTo>
                      <a:pt x="2128" y="215"/>
                    </a:lnTo>
                    <a:lnTo>
                      <a:pt x="2133" y="220"/>
                    </a:lnTo>
                    <a:lnTo>
                      <a:pt x="2133" y="215"/>
                    </a:lnTo>
                    <a:lnTo>
                      <a:pt x="2138" y="220"/>
                    </a:lnTo>
                    <a:lnTo>
                      <a:pt x="2138" y="215"/>
                    </a:lnTo>
                    <a:lnTo>
                      <a:pt x="2142" y="220"/>
                    </a:lnTo>
                    <a:lnTo>
                      <a:pt x="2142" y="215"/>
                    </a:lnTo>
                    <a:lnTo>
                      <a:pt x="2147" y="220"/>
                    </a:lnTo>
                    <a:lnTo>
                      <a:pt x="2147" y="215"/>
                    </a:lnTo>
                    <a:lnTo>
                      <a:pt x="2152" y="220"/>
                    </a:lnTo>
                    <a:lnTo>
                      <a:pt x="2152" y="215"/>
                    </a:lnTo>
                    <a:lnTo>
                      <a:pt x="2156" y="220"/>
                    </a:lnTo>
                    <a:lnTo>
                      <a:pt x="2156" y="215"/>
                    </a:lnTo>
                    <a:lnTo>
                      <a:pt x="2161" y="215"/>
                    </a:lnTo>
                    <a:lnTo>
                      <a:pt x="2161" y="220"/>
                    </a:lnTo>
                    <a:lnTo>
                      <a:pt x="2166" y="215"/>
                    </a:lnTo>
                    <a:lnTo>
                      <a:pt x="2166" y="220"/>
                    </a:lnTo>
                    <a:lnTo>
                      <a:pt x="2170" y="215"/>
                    </a:lnTo>
                    <a:lnTo>
                      <a:pt x="2170" y="220"/>
                    </a:lnTo>
                    <a:lnTo>
                      <a:pt x="2175" y="215"/>
                    </a:lnTo>
                    <a:lnTo>
                      <a:pt x="2175" y="220"/>
                    </a:lnTo>
                    <a:lnTo>
                      <a:pt x="2180" y="215"/>
                    </a:lnTo>
                    <a:lnTo>
                      <a:pt x="2180" y="220"/>
                    </a:lnTo>
                    <a:lnTo>
                      <a:pt x="2184" y="220"/>
                    </a:lnTo>
                    <a:lnTo>
                      <a:pt x="2184" y="215"/>
                    </a:lnTo>
                    <a:lnTo>
                      <a:pt x="2189" y="220"/>
                    </a:lnTo>
                    <a:lnTo>
                      <a:pt x="2189" y="215"/>
                    </a:lnTo>
                    <a:lnTo>
                      <a:pt x="2194" y="220"/>
                    </a:lnTo>
                    <a:lnTo>
                      <a:pt x="2194" y="215"/>
                    </a:lnTo>
                    <a:lnTo>
                      <a:pt x="2198" y="220"/>
                    </a:lnTo>
                    <a:lnTo>
                      <a:pt x="2198" y="215"/>
                    </a:lnTo>
                    <a:lnTo>
                      <a:pt x="2203" y="220"/>
                    </a:lnTo>
                    <a:lnTo>
                      <a:pt x="2203" y="215"/>
                    </a:lnTo>
                    <a:lnTo>
                      <a:pt x="2208" y="215"/>
                    </a:lnTo>
                    <a:lnTo>
                      <a:pt x="2208" y="220"/>
                    </a:lnTo>
                    <a:lnTo>
                      <a:pt x="2212" y="215"/>
                    </a:lnTo>
                    <a:lnTo>
                      <a:pt x="2212" y="220"/>
                    </a:lnTo>
                    <a:lnTo>
                      <a:pt x="2217" y="215"/>
                    </a:lnTo>
                    <a:lnTo>
                      <a:pt x="2217" y="220"/>
                    </a:lnTo>
                    <a:lnTo>
                      <a:pt x="2222" y="220"/>
                    </a:lnTo>
                    <a:lnTo>
                      <a:pt x="2222" y="215"/>
                    </a:lnTo>
                    <a:lnTo>
                      <a:pt x="2226" y="220"/>
                    </a:lnTo>
                    <a:lnTo>
                      <a:pt x="2226" y="215"/>
                    </a:lnTo>
                    <a:lnTo>
                      <a:pt x="2231" y="220"/>
                    </a:lnTo>
                    <a:lnTo>
                      <a:pt x="2231" y="215"/>
                    </a:lnTo>
                    <a:lnTo>
                      <a:pt x="2236" y="220"/>
                    </a:lnTo>
                    <a:lnTo>
                      <a:pt x="2236" y="215"/>
                    </a:lnTo>
                    <a:lnTo>
                      <a:pt x="2240" y="220"/>
                    </a:lnTo>
                    <a:lnTo>
                      <a:pt x="2240" y="215"/>
                    </a:lnTo>
                    <a:lnTo>
                      <a:pt x="2245" y="220"/>
                    </a:lnTo>
                    <a:lnTo>
                      <a:pt x="2245" y="215"/>
                    </a:lnTo>
                    <a:lnTo>
                      <a:pt x="2250" y="220"/>
                    </a:lnTo>
                    <a:lnTo>
                      <a:pt x="2250" y="215"/>
                    </a:lnTo>
                    <a:lnTo>
                      <a:pt x="2254" y="220"/>
                    </a:lnTo>
                    <a:lnTo>
                      <a:pt x="2254" y="215"/>
                    </a:lnTo>
                    <a:lnTo>
                      <a:pt x="2259" y="220"/>
                    </a:lnTo>
                    <a:lnTo>
                      <a:pt x="2259" y="215"/>
                    </a:lnTo>
                    <a:lnTo>
                      <a:pt x="2264" y="220"/>
                    </a:lnTo>
                    <a:lnTo>
                      <a:pt x="2264" y="215"/>
                    </a:lnTo>
                    <a:lnTo>
                      <a:pt x="2269" y="220"/>
                    </a:lnTo>
                    <a:lnTo>
                      <a:pt x="2269" y="215"/>
                    </a:lnTo>
                    <a:lnTo>
                      <a:pt x="2273" y="220"/>
                    </a:lnTo>
                    <a:lnTo>
                      <a:pt x="2273" y="215"/>
                    </a:lnTo>
                    <a:lnTo>
                      <a:pt x="2278" y="220"/>
                    </a:lnTo>
                    <a:lnTo>
                      <a:pt x="2278" y="215"/>
                    </a:lnTo>
                    <a:lnTo>
                      <a:pt x="2283" y="215"/>
                    </a:lnTo>
                    <a:lnTo>
                      <a:pt x="2283" y="220"/>
                    </a:lnTo>
                    <a:lnTo>
                      <a:pt x="2287" y="215"/>
                    </a:lnTo>
                    <a:lnTo>
                      <a:pt x="2287" y="220"/>
                    </a:lnTo>
                    <a:lnTo>
                      <a:pt x="2292" y="220"/>
                    </a:lnTo>
                    <a:lnTo>
                      <a:pt x="2292" y="215"/>
                    </a:lnTo>
                    <a:lnTo>
                      <a:pt x="2297" y="220"/>
                    </a:lnTo>
                    <a:lnTo>
                      <a:pt x="2297" y="215"/>
                    </a:lnTo>
                    <a:lnTo>
                      <a:pt x="2301" y="220"/>
                    </a:lnTo>
                    <a:lnTo>
                      <a:pt x="2301" y="215"/>
                    </a:lnTo>
                    <a:lnTo>
                      <a:pt x="2306" y="220"/>
                    </a:lnTo>
                    <a:lnTo>
                      <a:pt x="2306" y="215"/>
                    </a:lnTo>
                    <a:lnTo>
                      <a:pt x="2311" y="220"/>
                    </a:lnTo>
                    <a:lnTo>
                      <a:pt x="2311" y="215"/>
                    </a:lnTo>
                    <a:lnTo>
                      <a:pt x="2315" y="220"/>
                    </a:lnTo>
                    <a:lnTo>
                      <a:pt x="2315" y="215"/>
                    </a:lnTo>
                    <a:lnTo>
                      <a:pt x="2320" y="220"/>
                    </a:lnTo>
                    <a:lnTo>
                      <a:pt x="2320" y="215"/>
                    </a:lnTo>
                    <a:lnTo>
                      <a:pt x="2325" y="220"/>
                    </a:lnTo>
                    <a:lnTo>
                      <a:pt x="2325" y="215"/>
                    </a:lnTo>
                    <a:lnTo>
                      <a:pt x="2329" y="220"/>
                    </a:lnTo>
                    <a:lnTo>
                      <a:pt x="2329" y="215"/>
                    </a:lnTo>
                    <a:lnTo>
                      <a:pt x="2334" y="220"/>
                    </a:lnTo>
                    <a:lnTo>
                      <a:pt x="2334" y="215"/>
                    </a:lnTo>
                    <a:lnTo>
                      <a:pt x="2339" y="220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158">
                <a:extLst>
                  <a:ext uri="{FF2B5EF4-FFF2-40B4-BE49-F238E27FC236}">
                    <a16:creationId xmlns:a16="http://schemas.microsoft.com/office/drawing/2014/main" id="{99386AEC-F242-4001-AB51-1045FE250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1209"/>
                <a:ext cx="1711" cy="244"/>
              </a:xfrm>
              <a:custGeom>
                <a:avLst/>
                <a:gdLst>
                  <a:gd name="T0" fmla="*/ 23 w 1711"/>
                  <a:gd name="T1" fmla="*/ 211 h 244"/>
                  <a:gd name="T2" fmla="*/ 51 w 1711"/>
                  <a:gd name="T3" fmla="*/ 211 h 244"/>
                  <a:gd name="T4" fmla="*/ 79 w 1711"/>
                  <a:gd name="T5" fmla="*/ 211 h 244"/>
                  <a:gd name="T6" fmla="*/ 107 w 1711"/>
                  <a:gd name="T7" fmla="*/ 211 h 244"/>
                  <a:gd name="T8" fmla="*/ 135 w 1711"/>
                  <a:gd name="T9" fmla="*/ 206 h 244"/>
                  <a:gd name="T10" fmla="*/ 163 w 1711"/>
                  <a:gd name="T11" fmla="*/ 206 h 244"/>
                  <a:gd name="T12" fmla="*/ 191 w 1711"/>
                  <a:gd name="T13" fmla="*/ 206 h 244"/>
                  <a:gd name="T14" fmla="*/ 219 w 1711"/>
                  <a:gd name="T15" fmla="*/ 206 h 244"/>
                  <a:gd name="T16" fmla="*/ 248 w 1711"/>
                  <a:gd name="T17" fmla="*/ 206 h 244"/>
                  <a:gd name="T18" fmla="*/ 276 w 1711"/>
                  <a:gd name="T19" fmla="*/ 206 h 244"/>
                  <a:gd name="T20" fmla="*/ 304 w 1711"/>
                  <a:gd name="T21" fmla="*/ 206 h 244"/>
                  <a:gd name="T22" fmla="*/ 332 w 1711"/>
                  <a:gd name="T23" fmla="*/ 206 h 244"/>
                  <a:gd name="T24" fmla="*/ 360 w 1711"/>
                  <a:gd name="T25" fmla="*/ 206 h 244"/>
                  <a:gd name="T26" fmla="*/ 388 w 1711"/>
                  <a:gd name="T27" fmla="*/ 206 h 244"/>
                  <a:gd name="T28" fmla="*/ 416 w 1711"/>
                  <a:gd name="T29" fmla="*/ 206 h 244"/>
                  <a:gd name="T30" fmla="*/ 444 w 1711"/>
                  <a:gd name="T31" fmla="*/ 206 h 244"/>
                  <a:gd name="T32" fmla="*/ 472 w 1711"/>
                  <a:gd name="T33" fmla="*/ 211 h 244"/>
                  <a:gd name="T34" fmla="*/ 500 w 1711"/>
                  <a:gd name="T35" fmla="*/ 211 h 244"/>
                  <a:gd name="T36" fmla="*/ 528 w 1711"/>
                  <a:gd name="T37" fmla="*/ 206 h 244"/>
                  <a:gd name="T38" fmla="*/ 556 w 1711"/>
                  <a:gd name="T39" fmla="*/ 211 h 244"/>
                  <a:gd name="T40" fmla="*/ 584 w 1711"/>
                  <a:gd name="T41" fmla="*/ 211 h 244"/>
                  <a:gd name="T42" fmla="*/ 612 w 1711"/>
                  <a:gd name="T43" fmla="*/ 211 h 244"/>
                  <a:gd name="T44" fmla="*/ 640 w 1711"/>
                  <a:gd name="T45" fmla="*/ 211 h 244"/>
                  <a:gd name="T46" fmla="*/ 668 w 1711"/>
                  <a:gd name="T47" fmla="*/ 211 h 244"/>
                  <a:gd name="T48" fmla="*/ 697 w 1711"/>
                  <a:gd name="T49" fmla="*/ 211 h 244"/>
                  <a:gd name="T50" fmla="*/ 725 w 1711"/>
                  <a:gd name="T51" fmla="*/ 211 h 244"/>
                  <a:gd name="T52" fmla="*/ 753 w 1711"/>
                  <a:gd name="T53" fmla="*/ 211 h 244"/>
                  <a:gd name="T54" fmla="*/ 781 w 1711"/>
                  <a:gd name="T55" fmla="*/ 211 h 244"/>
                  <a:gd name="T56" fmla="*/ 809 w 1711"/>
                  <a:gd name="T57" fmla="*/ 211 h 244"/>
                  <a:gd name="T58" fmla="*/ 837 w 1711"/>
                  <a:gd name="T59" fmla="*/ 211 h 244"/>
                  <a:gd name="T60" fmla="*/ 865 w 1711"/>
                  <a:gd name="T61" fmla="*/ 211 h 244"/>
                  <a:gd name="T62" fmla="*/ 893 w 1711"/>
                  <a:gd name="T63" fmla="*/ 211 h 244"/>
                  <a:gd name="T64" fmla="*/ 921 w 1711"/>
                  <a:gd name="T65" fmla="*/ 211 h 244"/>
                  <a:gd name="T66" fmla="*/ 949 w 1711"/>
                  <a:gd name="T67" fmla="*/ 211 h 244"/>
                  <a:gd name="T68" fmla="*/ 977 w 1711"/>
                  <a:gd name="T69" fmla="*/ 211 h 244"/>
                  <a:gd name="T70" fmla="*/ 1005 w 1711"/>
                  <a:gd name="T71" fmla="*/ 211 h 244"/>
                  <a:gd name="T72" fmla="*/ 1033 w 1711"/>
                  <a:gd name="T73" fmla="*/ 211 h 244"/>
                  <a:gd name="T74" fmla="*/ 1061 w 1711"/>
                  <a:gd name="T75" fmla="*/ 211 h 244"/>
                  <a:gd name="T76" fmla="*/ 1089 w 1711"/>
                  <a:gd name="T77" fmla="*/ 211 h 244"/>
                  <a:gd name="T78" fmla="*/ 1117 w 1711"/>
                  <a:gd name="T79" fmla="*/ 211 h 244"/>
                  <a:gd name="T80" fmla="*/ 1146 w 1711"/>
                  <a:gd name="T81" fmla="*/ 211 h 244"/>
                  <a:gd name="T82" fmla="*/ 1174 w 1711"/>
                  <a:gd name="T83" fmla="*/ 211 h 244"/>
                  <a:gd name="T84" fmla="*/ 1202 w 1711"/>
                  <a:gd name="T85" fmla="*/ 211 h 244"/>
                  <a:gd name="T86" fmla="*/ 1230 w 1711"/>
                  <a:gd name="T87" fmla="*/ 206 h 244"/>
                  <a:gd name="T88" fmla="*/ 1258 w 1711"/>
                  <a:gd name="T89" fmla="*/ 113 h 244"/>
                  <a:gd name="T90" fmla="*/ 1286 w 1711"/>
                  <a:gd name="T91" fmla="*/ 10 h 244"/>
                  <a:gd name="T92" fmla="*/ 1314 w 1711"/>
                  <a:gd name="T93" fmla="*/ 19 h 244"/>
                  <a:gd name="T94" fmla="*/ 1342 w 1711"/>
                  <a:gd name="T95" fmla="*/ 38 h 244"/>
                  <a:gd name="T96" fmla="*/ 1370 w 1711"/>
                  <a:gd name="T97" fmla="*/ 174 h 244"/>
                  <a:gd name="T98" fmla="*/ 1398 w 1711"/>
                  <a:gd name="T99" fmla="*/ 234 h 244"/>
                  <a:gd name="T100" fmla="*/ 1426 w 1711"/>
                  <a:gd name="T101" fmla="*/ 234 h 244"/>
                  <a:gd name="T102" fmla="*/ 1454 w 1711"/>
                  <a:gd name="T103" fmla="*/ 239 h 244"/>
                  <a:gd name="T104" fmla="*/ 1482 w 1711"/>
                  <a:gd name="T105" fmla="*/ 239 h 244"/>
                  <a:gd name="T106" fmla="*/ 1510 w 1711"/>
                  <a:gd name="T107" fmla="*/ 239 h 244"/>
                  <a:gd name="T108" fmla="*/ 1538 w 1711"/>
                  <a:gd name="T109" fmla="*/ 239 h 244"/>
                  <a:gd name="T110" fmla="*/ 1566 w 1711"/>
                  <a:gd name="T111" fmla="*/ 239 h 244"/>
                  <a:gd name="T112" fmla="*/ 1595 w 1711"/>
                  <a:gd name="T113" fmla="*/ 244 h 244"/>
                  <a:gd name="T114" fmla="*/ 1623 w 1711"/>
                  <a:gd name="T115" fmla="*/ 244 h 244"/>
                  <a:gd name="T116" fmla="*/ 1651 w 1711"/>
                  <a:gd name="T117" fmla="*/ 244 h 244"/>
                  <a:gd name="T118" fmla="*/ 1679 w 1711"/>
                  <a:gd name="T119" fmla="*/ 244 h 244"/>
                  <a:gd name="T120" fmla="*/ 1707 w 1711"/>
                  <a:gd name="T12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1" h="244">
                    <a:moveTo>
                      <a:pt x="0" y="216"/>
                    </a:moveTo>
                    <a:lnTo>
                      <a:pt x="0" y="211"/>
                    </a:lnTo>
                    <a:lnTo>
                      <a:pt x="4" y="216"/>
                    </a:lnTo>
                    <a:lnTo>
                      <a:pt x="4" y="211"/>
                    </a:lnTo>
                    <a:lnTo>
                      <a:pt x="9" y="216"/>
                    </a:lnTo>
                    <a:lnTo>
                      <a:pt x="9" y="211"/>
                    </a:lnTo>
                    <a:lnTo>
                      <a:pt x="14" y="216"/>
                    </a:lnTo>
                    <a:lnTo>
                      <a:pt x="14" y="211"/>
                    </a:lnTo>
                    <a:lnTo>
                      <a:pt x="18" y="216"/>
                    </a:lnTo>
                    <a:lnTo>
                      <a:pt x="18" y="211"/>
                    </a:lnTo>
                    <a:lnTo>
                      <a:pt x="23" y="216"/>
                    </a:lnTo>
                    <a:lnTo>
                      <a:pt x="23" y="211"/>
                    </a:lnTo>
                    <a:lnTo>
                      <a:pt x="28" y="216"/>
                    </a:lnTo>
                    <a:lnTo>
                      <a:pt x="28" y="211"/>
                    </a:lnTo>
                    <a:lnTo>
                      <a:pt x="32" y="216"/>
                    </a:lnTo>
                    <a:lnTo>
                      <a:pt x="32" y="211"/>
                    </a:lnTo>
                    <a:lnTo>
                      <a:pt x="37" y="216"/>
                    </a:lnTo>
                    <a:lnTo>
                      <a:pt x="37" y="211"/>
                    </a:lnTo>
                    <a:lnTo>
                      <a:pt x="42" y="216"/>
                    </a:lnTo>
                    <a:lnTo>
                      <a:pt x="42" y="211"/>
                    </a:lnTo>
                    <a:lnTo>
                      <a:pt x="46" y="216"/>
                    </a:lnTo>
                    <a:lnTo>
                      <a:pt x="46" y="211"/>
                    </a:lnTo>
                    <a:lnTo>
                      <a:pt x="51" y="216"/>
                    </a:lnTo>
                    <a:lnTo>
                      <a:pt x="51" y="211"/>
                    </a:lnTo>
                    <a:lnTo>
                      <a:pt x="56" y="216"/>
                    </a:lnTo>
                    <a:lnTo>
                      <a:pt x="56" y="211"/>
                    </a:lnTo>
                    <a:lnTo>
                      <a:pt x="60" y="216"/>
                    </a:lnTo>
                    <a:lnTo>
                      <a:pt x="60" y="211"/>
                    </a:lnTo>
                    <a:lnTo>
                      <a:pt x="65" y="216"/>
                    </a:lnTo>
                    <a:lnTo>
                      <a:pt x="65" y="211"/>
                    </a:lnTo>
                    <a:lnTo>
                      <a:pt x="70" y="216"/>
                    </a:lnTo>
                    <a:lnTo>
                      <a:pt x="70" y="211"/>
                    </a:lnTo>
                    <a:lnTo>
                      <a:pt x="74" y="216"/>
                    </a:lnTo>
                    <a:lnTo>
                      <a:pt x="74" y="211"/>
                    </a:lnTo>
                    <a:lnTo>
                      <a:pt x="79" y="216"/>
                    </a:lnTo>
                    <a:lnTo>
                      <a:pt x="79" y="211"/>
                    </a:lnTo>
                    <a:lnTo>
                      <a:pt x="84" y="216"/>
                    </a:lnTo>
                    <a:lnTo>
                      <a:pt x="84" y="211"/>
                    </a:lnTo>
                    <a:lnTo>
                      <a:pt x="89" y="216"/>
                    </a:lnTo>
                    <a:lnTo>
                      <a:pt x="89" y="211"/>
                    </a:lnTo>
                    <a:lnTo>
                      <a:pt x="93" y="216"/>
                    </a:lnTo>
                    <a:lnTo>
                      <a:pt x="93" y="211"/>
                    </a:lnTo>
                    <a:lnTo>
                      <a:pt x="98" y="216"/>
                    </a:lnTo>
                    <a:lnTo>
                      <a:pt x="98" y="211"/>
                    </a:lnTo>
                    <a:lnTo>
                      <a:pt x="103" y="216"/>
                    </a:lnTo>
                    <a:lnTo>
                      <a:pt x="103" y="211"/>
                    </a:lnTo>
                    <a:lnTo>
                      <a:pt x="107" y="216"/>
                    </a:lnTo>
                    <a:lnTo>
                      <a:pt x="107" y="211"/>
                    </a:lnTo>
                    <a:lnTo>
                      <a:pt x="112" y="216"/>
                    </a:lnTo>
                    <a:lnTo>
                      <a:pt x="112" y="211"/>
                    </a:lnTo>
                    <a:lnTo>
                      <a:pt x="117" y="216"/>
                    </a:lnTo>
                    <a:lnTo>
                      <a:pt x="117" y="211"/>
                    </a:lnTo>
                    <a:lnTo>
                      <a:pt x="121" y="216"/>
                    </a:lnTo>
                    <a:lnTo>
                      <a:pt x="121" y="211"/>
                    </a:lnTo>
                    <a:lnTo>
                      <a:pt x="126" y="216"/>
                    </a:lnTo>
                    <a:lnTo>
                      <a:pt x="126" y="211"/>
                    </a:lnTo>
                    <a:lnTo>
                      <a:pt x="131" y="216"/>
                    </a:lnTo>
                    <a:lnTo>
                      <a:pt x="131" y="211"/>
                    </a:lnTo>
                    <a:lnTo>
                      <a:pt x="135" y="211"/>
                    </a:lnTo>
                    <a:lnTo>
                      <a:pt x="135" y="206"/>
                    </a:lnTo>
                    <a:lnTo>
                      <a:pt x="140" y="211"/>
                    </a:lnTo>
                    <a:lnTo>
                      <a:pt x="140" y="206"/>
                    </a:lnTo>
                    <a:lnTo>
                      <a:pt x="145" y="211"/>
                    </a:lnTo>
                    <a:lnTo>
                      <a:pt x="145" y="206"/>
                    </a:lnTo>
                    <a:lnTo>
                      <a:pt x="149" y="211"/>
                    </a:lnTo>
                    <a:lnTo>
                      <a:pt x="149" y="206"/>
                    </a:lnTo>
                    <a:lnTo>
                      <a:pt x="154" y="211"/>
                    </a:lnTo>
                    <a:lnTo>
                      <a:pt x="154" y="206"/>
                    </a:lnTo>
                    <a:lnTo>
                      <a:pt x="159" y="211"/>
                    </a:lnTo>
                    <a:lnTo>
                      <a:pt x="159" y="206"/>
                    </a:lnTo>
                    <a:lnTo>
                      <a:pt x="163" y="211"/>
                    </a:lnTo>
                    <a:lnTo>
                      <a:pt x="163" y="206"/>
                    </a:lnTo>
                    <a:lnTo>
                      <a:pt x="168" y="211"/>
                    </a:lnTo>
                    <a:lnTo>
                      <a:pt x="168" y="206"/>
                    </a:lnTo>
                    <a:lnTo>
                      <a:pt x="173" y="211"/>
                    </a:lnTo>
                    <a:lnTo>
                      <a:pt x="173" y="206"/>
                    </a:lnTo>
                    <a:lnTo>
                      <a:pt x="177" y="211"/>
                    </a:lnTo>
                    <a:lnTo>
                      <a:pt x="177" y="206"/>
                    </a:lnTo>
                    <a:lnTo>
                      <a:pt x="182" y="211"/>
                    </a:lnTo>
                    <a:lnTo>
                      <a:pt x="182" y="206"/>
                    </a:lnTo>
                    <a:lnTo>
                      <a:pt x="187" y="211"/>
                    </a:lnTo>
                    <a:lnTo>
                      <a:pt x="187" y="206"/>
                    </a:lnTo>
                    <a:lnTo>
                      <a:pt x="191" y="211"/>
                    </a:lnTo>
                    <a:lnTo>
                      <a:pt x="191" y="206"/>
                    </a:lnTo>
                    <a:lnTo>
                      <a:pt x="196" y="211"/>
                    </a:lnTo>
                    <a:lnTo>
                      <a:pt x="196" y="206"/>
                    </a:lnTo>
                    <a:lnTo>
                      <a:pt x="201" y="211"/>
                    </a:lnTo>
                    <a:lnTo>
                      <a:pt x="201" y="206"/>
                    </a:lnTo>
                    <a:lnTo>
                      <a:pt x="205" y="211"/>
                    </a:lnTo>
                    <a:lnTo>
                      <a:pt x="205" y="206"/>
                    </a:lnTo>
                    <a:lnTo>
                      <a:pt x="210" y="211"/>
                    </a:lnTo>
                    <a:lnTo>
                      <a:pt x="210" y="206"/>
                    </a:lnTo>
                    <a:lnTo>
                      <a:pt x="215" y="211"/>
                    </a:lnTo>
                    <a:lnTo>
                      <a:pt x="215" y="206"/>
                    </a:lnTo>
                    <a:lnTo>
                      <a:pt x="219" y="211"/>
                    </a:lnTo>
                    <a:lnTo>
                      <a:pt x="219" y="206"/>
                    </a:lnTo>
                    <a:lnTo>
                      <a:pt x="224" y="211"/>
                    </a:lnTo>
                    <a:lnTo>
                      <a:pt x="224" y="206"/>
                    </a:lnTo>
                    <a:lnTo>
                      <a:pt x="229" y="211"/>
                    </a:lnTo>
                    <a:lnTo>
                      <a:pt x="229" y="206"/>
                    </a:lnTo>
                    <a:lnTo>
                      <a:pt x="234" y="211"/>
                    </a:lnTo>
                    <a:lnTo>
                      <a:pt x="234" y="206"/>
                    </a:lnTo>
                    <a:lnTo>
                      <a:pt x="238" y="211"/>
                    </a:lnTo>
                    <a:lnTo>
                      <a:pt x="238" y="206"/>
                    </a:lnTo>
                    <a:lnTo>
                      <a:pt x="243" y="211"/>
                    </a:lnTo>
                    <a:lnTo>
                      <a:pt x="243" y="206"/>
                    </a:lnTo>
                    <a:lnTo>
                      <a:pt x="248" y="211"/>
                    </a:lnTo>
                    <a:lnTo>
                      <a:pt x="248" y="206"/>
                    </a:lnTo>
                    <a:lnTo>
                      <a:pt x="252" y="211"/>
                    </a:lnTo>
                    <a:lnTo>
                      <a:pt x="252" y="206"/>
                    </a:lnTo>
                    <a:lnTo>
                      <a:pt x="257" y="211"/>
                    </a:lnTo>
                    <a:lnTo>
                      <a:pt x="257" y="206"/>
                    </a:lnTo>
                    <a:lnTo>
                      <a:pt x="262" y="211"/>
                    </a:lnTo>
                    <a:lnTo>
                      <a:pt x="262" y="206"/>
                    </a:lnTo>
                    <a:lnTo>
                      <a:pt x="266" y="211"/>
                    </a:lnTo>
                    <a:lnTo>
                      <a:pt x="266" y="206"/>
                    </a:lnTo>
                    <a:lnTo>
                      <a:pt x="271" y="211"/>
                    </a:lnTo>
                    <a:lnTo>
                      <a:pt x="271" y="206"/>
                    </a:lnTo>
                    <a:lnTo>
                      <a:pt x="276" y="211"/>
                    </a:lnTo>
                    <a:lnTo>
                      <a:pt x="276" y="206"/>
                    </a:lnTo>
                    <a:lnTo>
                      <a:pt x="280" y="211"/>
                    </a:lnTo>
                    <a:lnTo>
                      <a:pt x="280" y="206"/>
                    </a:lnTo>
                    <a:lnTo>
                      <a:pt x="285" y="211"/>
                    </a:lnTo>
                    <a:lnTo>
                      <a:pt x="285" y="206"/>
                    </a:lnTo>
                    <a:lnTo>
                      <a:pt x="290" y="211"/>
                    </a:lnTo>
                    <a:lnTo>
                      <a:pt x="290" y="206"/>
                    </a:lnTo>
                    <a:lnTo>
                      <a:pt x="294" y="211"/>
                    </a:lnTo>
                    <a:lnTo>
                      <a:pt x="294" y="206"/>
                    </a:lnTo>
                    <a:lnTo>
                      <a:pt x="299" y="211"/>
                    </a:lnTo>
                    <a:lnTo>
                      <a:pt x="299" y="206"/>
                    </a:lnTo>
                    <a:lnTo>
                      <a:pt x="304" y="211"/>
                    </a:lnTo>
                    <a:lnTo>
                      <a:pt x="304" y="206"/>
                    </a:lnTo>
                    <a:lnTo>
                      <a:pt x="308" y="211"/>
                    </a:lnTo>
                    <a:lnTo>
                      <a:pt x="308" y="206"/>
                    </a:lnTo>
                    <a:lnTo>
                      <a:pt x="313" y="211"/>
                    </a:lnTo>
                    <a:lnTo>
                      <a:pt x="313" y="206"/>
                    </a:lnTo>
                    <a:lnTo>
                      <a:pt x="318" y="211"/>
                    </a:lnTo>
                    <a:lnTo>
                      <a:pt x="318" y="206"/>
                    </a:lnTo>
                    <a:lnTo>
                      <a:pt x="322" y="211"/>
                    </a:lnTo>
                    <a:lnTo>
                      <a:pt x="322" y="206"/>
                    </a:lnTo>
                    <a:lnTo>
                      <a:pt x="327" y="211"/>
                    </a:lnTo>
                    <a:lnTo>
                      <a:pt x="327" y="206"/>
                    </a:lnTo>
                    <a:lnTo>
                      <a:pt x="332" y="211"/>
                    </a:lnTo>
                    <a:lnTo>
                      <a:pt x="332" y="206"/>
                    </a:lnTo>
                    <a:lnTo>
                      <a:pt x="336" y="211"/>
                    </a:lnTo>
                    <a:lnTo>
                      <a:pt x="336" y="206"/>
                    </a:lnTo>
                    <a:lnTo>
                      <a:pt x="341" y="211"/>
                    </a:lnTo>
                    <a:lnTo>
                      <a:pt x="341" y="206"/>
                    </a:lnTo>
                    <a:lnTo>
                      <a:pt x="346" y="211"/>
                    </a:lnTo>
                    <a:lnTo>
                      <a:pt x="346" y="206"/>
                    </a:lnTo>
                    <a:lnTo>
                      <a:pt x="350" y="211"/>
                    </a:lnTo>
                    <a:lnTo>
                      <a:pt x="350" y="206"/>
                    </a:lnTo>
                    <a:lnTo>
                      <a:pt x="355" y="211"/>
                    </a:lnTo>
                    <a:lnTo>
                      <a:pt x="355" y="206"/>
                    </a:lnTo>
                    <a:lnTo>
                      <a:pt x="360" y="211"/>
                    </a:lnTo>
                    <a:lnTo>
                      <a:pt x="360" y="206"/>
                    </a:lnTo>
                    <a:lnTo>
                      <a:pt x="364" y="211"/>
                    </a:lnTo>
                    <a:lnTo>
                      <a:pt x="364" y="206"/>
                    </a:lnTo>
                    <a:lnTo>
                      <a:pt x="369" y="211"/>
                    </a:lnTo>
                    <a:lnTo>
                      <a:pt x="369" y="206"/>
                    </a:lnTo>
                    <a:lnTo>
                      <a:pt x="374" y="211"/>
                    </a:lnTo>
                    <a:lnTo>
                      <a:pt x="374" y="206"/>
                    </a:lnTo>
                    <a:lnTo>
                      <a:pt x="379" y="211"/>
                    </a:lnTo>
                    <a:lnTo>
                      <a:pt x="379" y="206"/>
                    </a:lnTo>
                    <a:lnTo>
                      <a:pt x="383" y="211"/>
                    </a:lnTo>
                    <a:lnTo>
                      <a:pt x="383" y="206"/>
                    </a:lnTo>
                    <a:lnTo>
                      <a:pt x="388" y="211"/>
                    </a:lnTo>
                    <a:lnTo>
                      <a:pt x="388" y="206"/>
                    </a:lnTo>
                    <a:lnTo>
                      <a:pt x="393" y="211"/>
                    </a:lnTo>
                    <a:lnTo>
                      <a:pt x="393" y="206"/>
                    </a:lnTo>
                    <a:lnTo>
                      <a:pt x="397" y="211"/>
                    </a:lnTo>
                    <a:lnTo>
                      <a:pt x="397" y="206"/>
                    </a:lnTo>
                    <a:lnTo>
                      <a:pt x="402" y="211"/>
                    </a:lnTo>
                    <a:lnTo>
                      <a:pt x="402" y="206"/>
                    </a:lnTo>
                    <a:lnTo>
                      <a:pt x="407" y="211"/>
                    </a:lnTo>
                    <a:lnTo>
                      <a:pt x="407" y="206"/>
                    </a:lnTo>
                    <a:lnTo>
                      <a:pt x="411" y="211"/>
                    </a:lnTo>
                    <a:lnTo>
                      <a:pt x="411" y="206"/>
                    </a:lnTo>
                    <a:lnTo>
                      <a:pt x="416" y="211"/>
                    </a:lnTo>
                    <a:lnTo>
                      <a:pt x="416" y="206"/>
                    </a:lnTo>
                    <a:lnTo>
                      <a:pt x="421" y="211"/>
                    </a:lnTo>
                    <a:lnTo>
                      <a:pt x="421" y="206"/>
                    </a:lnTo>
                    <a:lnTo>
                      <a:pt x="425" y="211"/>
                    </a:lnTo>
                    <a:lnTo>
                      <a:pt x="425" y="206"/>
                    </a:lnTo>
                    <a:lnTo>
                      <a:pt x="430" y="211"/>
                    </a:lnTo>
                    <a:lnTo>
                      <a:pt x="430" y="206"/>
                    </a:lnTo>
                    <a:lnTo>
                      <a:pt x="435" y="211"/>
                    </a:lnTo>
                    <a:lnTo>
                      <a:pt x="435" y="206"/>
                    </a:lnTo>
                    <a:lnTo>
                      <a:pt x="439" y="211"/>
                    </a:lnTo>
                    <a:lnTo>
                      <a:pt x="439" y="206"/>
                    </a:lnTo>
                    <a:lnTo>
                      <a:pt x="444" y="211"/>
                    </a:lnTo>
                    <a:lnTo>
                      <a:pt x="444" y="206"/>
                    </a:lnTo>
                    <a:lnTo>
                      <a:pt x="449" y="211"/>
                    </a:lnTo>
                    <a:lnTo>
                      <a:pt x="449" y="206"/>
                    </a:lnTo>
                    <a:lnTo>
                      <a:pt x="453" y="211"/>
                    </a:lnTo>
                    <a:lnTo>
                      <a:pt x="453" y="206"/>
                    </a:lnTo>
                    <a:lnTo>
                      <a:pt x="458" y="206"/>
                    </a:lnTo>
                    <a:lnTo>
                      <a:pt x="458" y="211"/>
                    </a:lnTo>
                    <a:lnTo>
                      <a:pt x="463" y="206"/>
                    </a:lnTo>
                    <a:lnTo>
                      <a:pt x="463" y="211"/>
                    </a:lnTo>
                    <a:lnTo>
                      <a:pt x="467" y="206"/>
                    </a:lnTo>
                    <a:lnTo>
                      <a:pt x="467" y="211"/>
                    </a:lnTo>
                    <a:lnTo>
                      <a:pt x="472" y="206"/>
                    </a:lnTo>
                    <a:lnTo>
                      <a:pt x="472" y="211"/>
                    </a:lnTo>
                    <a:lnTo>
                      <a:pt x="477" y="206"/>
                    </a:lnTo>
                    <a:lnTo>
                      <a:pt x="477" y="211"/>
                    </a:lnTo>
                    <a:lnTo>
                      <a:pt x="481" y="206"/>
                    </a:lnTo>
                    <a:lnTo>
                      <a:pt x="481" y="211"/>
                    </a:lnTo>
                    <a:lnTo>
                      <a:pt x="486" y="206"/>
                    </a:lnTo>
                    <a:lnTo>
                      <a:pt x="486" y="211"/>
                    </a:lnTo>
                    <a:lnTo>
                      <a:pt x="491" y="206"/>
                    </a:lnTo>
                    <a:lnTo>
                      <a:pt x="491" y="211"/>
                    </a:lnTo>
                    <a:lnTo>
                      <a:pt x="495" y="206"/>
                    </a:lnTo>
                    <a:lnTo>
                      <a:pt x="495" y="211"/>
                    </a:lnTo>
                    <a:lnTo>
                      <a:pt x="500" y="206"/>
                    </a:lnTo>
                    <a:lnTo>
                      <a:pt x="500" y="211"/>
                    </a:lnTo>
                    <a:lnTo>
                      <a:pt x="505" y="206"/>
                    </a:lnTo>
                    <a:lnTo>
                      <a:pt x="505" y="211"/>
                    </a:lnTo>
                    <a:lnTo>
                      <a:pt x="509" y="206"/>
                    </a:lnTo>
                    <a:lnTo>
                      <a:pt x="509" y="211"/>
                    </a:lnTo>
                    <a:lnTo>
                      <a:pt x="514" y="206"/>
                    </a:lnTo>
                    <a:lnTo>
                      <a:pt x="514" y="211"/>
                    </a:lnTo>
                    <a:lnTo>
                      <a:pt x="519" y="206"/>
                    </a:lnTo>
                    <a:lnTo>
                      <a:pt x="519" y="211"/>
                    </a:lnTo>
                    <a:lnTo>
                      <a:pt x="523" y="206"/>
                    </a:lnTo>
                    <a:lnTo>
                      <a:pt x="523" y="211"/>
                    </a:lnTo>
                    <a:lnTo>
                      <a:pt x="528" y="211"/>
                    </a:lnTo>
                    <a:lnTo>
                      <a:pt x="528" y="206"/>
                    </a:lnTo>
                    <a:lnTo>
                      <a:pt x="533" y="211"/>
                    </a:lnTo>
                    <a:lnTo>
                      <a:pt x="533" y="206"/>
                    </a:lnTo>
                    <a:lnTo>
                      <a:pt x="538" y="206"/>
                    </a:lnTo>
                    <a:lnTo>
                      <a:pt x="538" y="211"/>
                    </a:lnTo>
                    <a:lnTo>
                      <a:pt x="542" y="206"/>
                    </a:lnTo>
                    <a:lnTo>
                      <a:pt x="542" y="211"/>
                    </a:lnTo>
                    <a:lnTo>
                      <a:pt x="547" y="206"/>
                    </a:lnTo>
                    <a:lnTo>
                      <a:pt x="547" y="211"/>
                    </a:lnTo>
                    <a:lnTo>
                      <a:pt x="552" y="206"/>
                    </a:lnTo>
                    <a:lnTo>
                      <a:pt x="552" y="211"/>
                    </a:lnTo>
                    <a:lnTo>
                      <a:pt x="556" y="206"/>
                    </a:lnTo>
                    <a:lnTo>
                      <a:pt x="556" y="211"/>
                    </a:lnTo>
                    <a:lnTo>
                      <a:pt x="561" y="206"/>
                    </a:lnTo>
                    <a:lnTo>
                      <a:pt x="561" y="211"/>
                    </a:lnTo>
                    <a:lnTo>
                      <a:pt x="566" y="206"/>
                    </a:lnTo>
                    <a:lnTo>
                      <a:pt x="566" y="211"/>
                    </a:lnTo>
                    <a:lnTo>
                      <a:pt x="570" y="206"/>
                    </a:lnTo>
                    <a:lnTo>
                      <a:pt x="570" y="211"/>
                    </a:lnTo>
                    <a:lnTo>
                      <a:pt x="575" y="206"/>
                    </a:lnTo>
                    <a:lnTo>
                      <a:pt x="575" y="211"/>
                    </a:lnTo>
                    <a:lnTo>
                      <a:pt x="580" y="206"/>
                    </a:lnTo>
                    <a:lnTo>
                      <a:pt x="580" y="211"/>
                    </a:lnTo>
                    <a:lnTo>
                      <a:pt x="584" y="206"/>
                    </a:lnTo>
                    <a:lnTo>
                      <a:pt x="584" y="211"/>
                    </a:lnTo>
                    <a:lnTo>
                      <a:pt x="589" y="206"/>
                    </a:lnTo>
                    <a:lnTo>
                      <a:pt x="589" y="211"/>
                    </a:lnTo>
                    <a:lnTo>
                      <a:pt x="594" y="206"/>
                    </a:lnTo>
                    <a:lnTo>
                      <a:pt x="594" y="211"/>
                    </a:lnTo>
                    <a:lnTo>
                      <a:pt x="598" y="206"/>
                    </a:lnTo>
                    <a:lnTo>
                      <a:pt x="598" y="211"/>
                    </a:lnTo>
                    <a:lnTo>
                      <a:pt x="603" y="206"/>
                    </a:lnTo>
                    <a:lnTo>
                      <a:pt x="603" y="211"/>
                    </a:lnTo>
                    <a:lnTo>
                      <a:pt x="608" y="206"/>
                    </a:lnTo>
                    <a:lnTo>
                      <a:pt x="608" y="211"/>
                    </a:lnTo>
                    <a:lnTo>
                      <a:pt x="612" y="206"/>
                    </a:lnTo>
                    <a:lnTo>
                      <a:pt x="612" y="211"/>
                    </a:lnTo>
                    <a:lnTo>
                      <a:pt x="617" y="206"/>
                    </a:lnTo>
                    <a:lnTo>
                      <a:pt x="617" y="211"/>
                    </a:lnTo>
                    <a:lnTo>
                      <a:pt x="622" y="206"/>
                    </a:lnTo>
                    <a:lnTo>
                      <a:pt x="622" y="211"/>
                    </a:lnTo>
                    <a:lnTo>
                      <a:pt x="626" y="206"/>
                    </a:lnTo>
                    <a:lnTo>
                      <a:pt x="626" y="211"/>
                    </a:lnTo>
                    <a:lnTo>
                      <a:pt x="631" y="206"/>
                    </a:lnTo>
                    <a:lnTo>
                      <a:pt x="631" y="211"/>
                    </a:lnTo>
                    <a:lnTo>
                      <a:pt x="636" y="206"/>
                    </a:lnTo>
                    <a:lnTo>
                      <a:pt x="636" y="211"/>
                    </a:lnTo>
                    <a:lnTo>
                      <a:pt x="640" y="206"/>
                    </a:lnTo>
                    <a:lnTo>
                      <a:pt x="640" y="211"/>
                    </a:lnTo>
                    <a:lnTo>
                      <a:pt x="645" y="206"/>
                    </a:lnTo>
                    <a:lnTo>
                      <a:pt x="645" y="211"/>
                    </a:lnTo>
                    <a:lnTo>
                      <a:pt x="650" y="206"/>
                    </a:lnTo>
                    <a:lnTo>
                      <a:pt x="650" y="211"/>
                    </a:lnTo>
                    <a:lnTo>
                      <a:pt x="654" y="206"/>
                    </a:lnTo>
                    <a:lnTo>
                      <a:pt x="654" y="211"/>
                    </a:lnTo>
                    <a:lnTo>
                      <a:pt x="659" y="206"/>
                    </a:lnTo>
                    <a:lnTo>
                      <a:pt x="659" y="211"/>
                    </a:lnTo>
                    <a:lnTo>
                      <a:pt x="664" y="206"/>
                    </a:lnTo>
                    <a:lnTo>
                      <a:pt x="664" y="211"/>
                    </a:lnTo>
                    <a:lnTo>
                      <a:pt x="668" y="206"/>
                    </a:lnTo>
                    <a:lnTo>
                      <a:pt x="668" y="211"/>
                    </a:lnTo>
                    <a:lnTo>
                      <a:pt x="673" y="206"/>
                    </a:lnTo>
                    <a:lnTo>
                      <a:pt x="673" y="211"/>
                    </a:lnTo>
                    <a:lnTo>
                      <a:pt x="678" y="206"/>
                    </a:lnTo>
                    <a:lnTo>
                      <a:pt x="678" y="211"/>
                    </a:lnTo>
                    <a:lnTo>
                      <a:pt x="683" y="206"/>
                    </a:lnTo>
                    <a:lnTo>
                      <a:pt x="683" y="211"/>
                    </a:lnTo>
                    <a:lnTo>
                      <a:pt x="687" y="206"/>
                    </a:lnTo>
                    <a:lnTo>
                      <a:pt x="687" y="211"/>
                    </a:lnTo>
                    <a:lnTo>
                      <a:pt x="692" y="206"/>
                    </a:lnTo>
                    <a:lnTo>
                      <a:pt x="692" y="211"/>
                    </a:lnTo>
                    <a:lnTo>
                      <a:pt x="697" y="206"/>
                    </a:lnTo>
                    <a:lnTo>
                      <a:pt x="697" y="211"/>
                    </a:lnTo>
                    <a:lnTo>
                      <a:pt x="701" y="206"/>
                    </a:lnTo>
                    <a:lnTo>
                      <a:pt x="701" y="211"/>
                    </a:lnTo>
                    <a:lnTo>
                      <a:pt x="706" y="206"/>
                    </a:lnTo>
                    <a:lnTo>
                      <a:pt x="706" y="211"/>
                    </a:lnTo>
                    <a:lnTo>
                      <a:pt x="711" y="206"/>
                    </a:lnTo>
                    <a:lnTo>
                      <a:pt x="711" y="211"/>
                    </a:lnTo>
                    <a:lnTo>
                      <a:pt x="715" y="206"/>
                    </a:lnTo>
                    <a:lnTo>
                      <a:pt x="715" y="211"/>
                    </a:lnTo>
                    <a:lnTo>
                      <a:pt x="720" y="206"/>
                    </a:lnTo>
                    <a:lnTo>
                      <a:pt x="720" y="211"/>
                    </a:lnTo>
                    <a:lnTo>
                      <a:pt x="725" y="206"/>
                    </a:lnTo>
                    <a:lnTo>
                      <a:pt x="725" y="211"/>
                    </a:lnTo>
                    <a:lnTo>
                      <a:pt x="729" y="206"/>
                    </a:lnTo>
                    <a:lnTo>
                      <a:pt x="729" y="211"/>
                    </a:lnTo>
                    <a:lnTo>
                      <a:pt x="734" y="206"/>
                    </a:lnTo>
                    <a:lnTo>
                      <a:pt x="734" y="211"/>
                    </a:lnTo>
                    <a:lnTo>
                      <a:pt x="739" y="206"/>
                    </a:lnTo>
                    <a:lnTo>
                      <a:pt x="739" y="211"/>
                    </a:lnTo>
                    <a:lnTo>
                      <a:pt x="743" y="206"/>
                    </a:lnTo>
                    <a:lnTo>
                      <a:pt x="743" y="211"/>
                    </a:lnTo>
                    <a:lnTo>
                      <a:pt x="748" y="206"/>
                    </a:lnTo>
                    <a:lnTo>
                      <a:pt x="748" y="211"/>
                    </a:lnTo>
                    <a:lnTo>
                      <a:pt x="753" y="206"/>
                    </a:lnTo>
                    <a:lnTo>
                      <a:pt x="753" y="211"/>
                    </a:lnTo>
                    <a:lnTo>
                      <a:pt x="757" y="206"/>
                    </a:lnTo>
                    <a:lnTo>
                      <a:pt x="757" y="211"/>
                    </a:lnTo>
                    <a:lnTo>
                      <a:pt x="762" y="206"/>
                    </a:lnTo>
                    <a:lnTo>
                      <a:pt x="762" y="211"/>
                    </a:lnTo>
                    <a:lnTo>
                      <a:pt x="767" y="206"/>
                    </a:lnTo>
                    <a:lnTo>
                      <a:pt x="767" y="211"/>
                    </a:lnTo>
                    <a:lnTo>
                      <a:pt x="771" y="206"/>
                    </a:lnTo>
                    <a:lnTo>
                      <a:pt x="771" y="211"/>
                    </a:lnTo>
                    <a:lnTo>
                      <a:pt x="776" y="206"/>
                    </a:lnTo>
                    <a:lnTo>
                      <a:pt x="776" y="211"/>
                    </a:lnTo>
                    <a:lnTo>
                      <a:pt x="781" y="206"/>
                    </a:lnTo>
                    <a:lnTo>
                      <a:pt x="781" y="211"/>
                    </a:lnTo>
                    <a:lnTo>
                      <a:pt x="785" y="206"/>
                    </a:lnTo>
                    <a:lnTo>
                      <a:pt x="785" y="211"/>
                    </a:lnTo>
                    <a:lnTo>
                      <a:pt x="790" y="206"/>
                    </a:lnTo>
                    <a:lnTo>
                      <a:pt x="790" y="211"/>
                    </a:lnTo>
                    <a:lnTo>
                      <a:pt x="795" y="206"/>
                    </a:lnTo>
                    <a:lnTo>
                      <a:pt x="795" y="211"/>
                    </a:lnTo>
                    <a:lnTo>
                      <a:pt x="799" y="206"/>
                    </a:lnTo>
                    <a:lnTo>
                      <a:pt x="799" y="211"/>
                    </a:lnTo>
                    <a:lnTo>
                      <a:pt x="804" y="206"/>
                    </a:lnTo>
                    <a:lnTo>
                      <a:pt x="804" y="211"/>
                    </a:lnTo>
                    <a:lnTo>
                      <a:pt x="809" y="206"/>
                    </a:lnTo>
                    <a:lnTo>
                      <a:pt x="809" y="211"/>
                    </a:lnTo>
                    <a:lnTo>
                      <a:pt x="813" y="206"/>
                    </a:lnTo>
                    <a:lnTo>
                      <a:pt x="813" y="211"/>
                    </a:lnTo>
                    <a:lnTo>
                      <a:pt x="818" y="206"/>
                    </a:lnTo>
                    <a:lnTo>
                      <a:pt x="818" y="211"/>
                    </a:lnTo>
                    <a:lnTo>
                      <a:pt x="823" y="206"/>
                    </a:lnTo>
                    <a:lnTo>
                      <a:pt x="823" y="211"/>
                    </a:lnTo>
                    <a:lnTo>
                      <a:pt x="827" y="206"/>
                    </a:lnTo>
                    <a:lnTo>
                      <a:pt x="827" y="211"/>
                    </a:lnTo>
                    <a:lnTo>
                      <a:pt x="832" y="206"/>
                    </a:lnTo>
                    <a:lnTo>
                      <a:pt x="832" y="211"/>
                    </a:lnTo>
                    <a:lnTo>
                      <a:pt x="837" y="206"/>
                    </a:lnTo>
                    <a:lnTo>
                      <a:pt x="837" y="211"/>
                    </a:lnTo>
                    <a:lnTo>
                      <a:pt x="842" y="206"/>
                    </a:lnTo>
                    <a:lnTo>
                      <a:pt x="842" y="211"/>
                    </a:lnTo>
                    <a:lnTo>
                      <a:pt x="846" y="206"/>
                    </a:lnTo>
                    <a:lnTo>
                      <a:pt x="846" y="211"/>
                    </a:lnTo>
                    <a:lnTo>
                      <a:pt x="851" y="206"/>
                    </a:lnTo>
                    <a:lnTo>
                      <a:pt x="851" y="211"/>
                    </a:lnTo>
                    <a:lnTo>
                      <a:pt x="856" y="206"/>
                    </a:lnTo>
                    <a:lnTo>
                      <a:pt x="856" y="211"/>
                    </a:lnTo>
                    <a:lnTo>
                      <a:pt x="860" y="206"/>
                    </a:lnTo>
                    <a:lnTo>
                      <a:pt x="860" y="211"/>
                    </a:lnTo>
                    <a:lnTo>
                      <a:pt x="865" y="206"/>
                    </a:lnTo>
                    <a:lnTo>
                      <a:pt x="865" y="211"/>
                    </a:lnTo>
                    <a:lnTo>
                      <a:pt x="870" y="206"/>
                    </a:lnTo>
                    <a:lnTo>
                      <a:pt x="870" y="211"/>
                    </a:lnTo>
                    <a:lnTo>
                      <a:pt x="874" y="206"/>
                    </a:lnTo>
                    <a:lnTo>
                      <a:pt x="874" y="211"/>
                    </a:lnTo>
                    <a:lnTo>
                      <a:pt x="879" y="206"/>
                    </a:lnTo>
                    <a:lnTo>
                      <a:pt x="879" y="211"/>
                    </a:lnTo>
                    <a:lnTo>
                      <a:pt x="884" y="206"/>
                    </a:lnTo>
                    <a:lnTo>
                      <a:pt x="884" y="211"/>
                    </a:lnTo>
                    <a:lnTo>
                      <a:pt x="888" y="206"/>
                    </a:lnTo>
                    <a:lnTo>
                      <a:pt x="888" y="211"/>
                    </a:lnTo>
                    <a:lnTo>
                      <a:pt x="893" y="206"/>
                    </a:lnTo>
                    <a:lnTo>
                      <a:pt x="893" y="211"/>
                    </a:lnTo>
                    <a:lnTo>
                      <a:pt x="898" y="206"/>
                    </a:lnTo>
                    <a:lnTo>
                      <a:pt x="898" y="211"/>
                    </a:lnTo>
                    <a:lnTo>
                      <a:pt x="902" y="206"/>
                    </a:lnTo>
                    <a:lnTo>
                      <a:pt x="902" y="211"/>
                    </a:lnTo>
                    <a:lnTo>
                      <a:pt x="907" y="206"/>
                    </a:lnTo>
                    <a:lnTo>
                      <a:pt x="907" y="211"/>
                    </a:lnTo>
                    <a:lnTo>
                      <a:pt x="912" y="206"/>
                    </a:lnTo>
                    <a:lnTo>
                      <a:pt x="912" y="211"/>
                    </a:lnTo>
                    <a:lnTo>
                      <a:pt x="916" y="206"/>
                    </a:lnTo>
                    <a:lnTo>
                      <a:pt x="916" y="211"/>
                    </a:lnTo>
                    <a:lnTo>
                      <a:pt x="921" y="206"/>
                    </a:lnTo>
                    <a:lnTo>
                      <a:pt x="921" y="211"/>
                    </a:lnTo>
                    <a:lnTo>
                      <a:pt x="926" y="206"/>
                    </a:lnTo>
                    <a:lnTo>
                      <a:pt x="926" y="211"/>
                    </a:lnTo>
                    <a:lnTo>
                      <a:pt x="930" y="206"/>
                    </a:lnTo>
                    <a:lnTo>
                      <a:pt x="930" y="211"/>
                    </a:lnTo>
                    <a:lnTo>
                      <a:pt x="935" y="206"/>
                    </a:lnTo>
                    <a:lnTo>
                      <a:pt x="935" y="211"/>
                    </a:lnTo>
                    <a:lnTo>
                      <a:pt x="940" y="206"/>
                    </a:lnTo>
                    <a:lnTo>
                      <a:pt x="940" y="211"/>
                    </a:lnTo>
                    <a:lnTo>
                      <a:pt x="944" y="206"/>
                    </a:lnTo>
                    <a:lnTo>
                      <a:pt x="944" y="211"/>
                    </a:lnTo>
                    <a:lnTo>
                      <a:pt x="949" y="206"/>
                    </a:lnTo>
                    <a:lnTo>
                      <a:pt x="949" y="211"/>
                    </a:lnTo>
                    <a:lnTo>
                      <a:pt x="954" y="206"/>
                    </a:lnTo>
                    <a:lnTo>
                      <a:pt x="954" y="211"/>
                    </a:lnTo>
                    <a:lnTo>
                      <a:pt x="958" y="206"/>
                    </a:lnTo>
                    <a:lnTo>
                      <a:pt x="958" y="211"/>
                    </a:lnTo>
                    <a:lnTo>
                      <a:pt x="963" y="206"/>
                    </a:lnTo>
                    <a:lnTo>
                      <a:pt x="963" y="211"/>
                    </a:lnTo>
                    <a:lnTo>
                      <a:pt x="968" y="206"/>
                    </a:lnTo>
                    <a:lnTo>
                      <a:pt x="968" y="211"/>
                    </a:lnTo>
                    <a:lnTo>
                      <a:pt x="972" y="206"/>
                    </a:lnTo>
                    <a:lnTo>
                      <a:pt x="972" y="211"/>
                    </a:lnTo>
                    <a:lnTo>
                      <a:pt x="977" y="206"/>
                    </a:lnTo>
                    <a:lnTo>
                      <a:pt x="977" y="211"/>
                    </a:lnTo>
                    <a:lnTo>
                      <a:pt x="982" y="206"/>
                    </a:lnTo>
                    <a:lnTo>
                      <a:pt x="982" y="211"/>
                    </a:lnTo>
                    <a:lnTo>
                      <a:pt x="987" y="206"/>
                    </a:lnTo>
                    <a:lnTo>
                      <a:pt x="987" y="211"/>
                    </a:lnTo>
                    <a:lnTo>
                      <a:pt x="991" y="206"/>
                    </a:lnTo>
                    <a:lnTo>
                      <a:pt x="991" y="211"/>
                    </a:lnTo>
                    <a:lnTo>
                      <a:pt x="996" y="206"/>
                    </a:lnTo>
                    <a:lnTo>
                      <a:pt x="996" y="211"/>
                    </a:lnTo>
                    <a:lnTo>
                      <a:pt x="1001" y="206"/>
                    </a:lnTo>
                    <a:lnTo>
                      <a:pt x="1001" y="211"/>
                    </a:lnTo>
                    <a:lnTo>
                      <a:pt x="1005" y="206"/>
                    </a:lnTo>
                    <a:lnTo>
                      <a:pt x="1005" y="211"/>
                    </a:lnTo>
                    <a:lnTo>
                      <a:pt x="1010" y="206"/>
                    </a:lnTo>
                    <a:lnTo>
                      <a:pt x="1010" y="211"/>
                    </a:lnTo>
                    <a:lnTo>
                      <a:pt x="1015" y="206"/>
                    </a:lnTo>
                    <a:lnTo>
                      <a:pt x="1015" y="211"/>
                    </a:lnTo>
                    <a:lnTo>
                      <a:pt x="1019" y="206"/>
                    </a:lnTo>
                    <a:lnTo>
                      <a:pt x="1019" y="211"/>
                    </a:lnTo>
                    <a:lnTo>
                      <a:pt x="1024" y="206"/>
                    </a:lnTo>
                    <a:lnTo>
                      <a:pt x="1024" y="211"/>
                    </a:lnTo>
                    <a:lnTo>
                      <a:pt x="1029" y="206"/>
                    </a:lnTo>
                    <a:lnTo>
                      <a:pt x="1029" y="211"/>
                    </a:lnTo>
                    <a:lnTo>
                      <a:pt x="1033" y="206"/>
                    </a:lnTo>
                    <a:lnTo>
                      <a:pt x="1033" y="211"/>
                    </a:lnTo>
                    <a:lnTo>
                      <a:pt x="1038" y="206"/>
                    </a:lnTo>
                    <a:lnTo>
                      <a:pt x="1038" y="211"/>
                    </a:lnTo>
                    <a:lnTo>
                      <a:pt x="1043" y="206"/>
                    </a:lnTo>
                    <a:lnTo>
                      <a:pt x="1043" y="211"/>
                    </a:lnTo>
                    <a:lnTo>
                      <a:pt x="1047" y="206"/>
                    </a:lnTo>
                    <a:lnTo>
                      <a:pt x="1047" y="211"/>
                    </a:lnTo>
                    <a:lnTo>
                      <a:pt x="1052" y="206"/>
                    </a:lnTo>
                    <a:lnTo>
                      <a:pt x="1052" y="211"/>
                    </a:lnTo>
                    <a:lnTo>
                      <a:pt x="1057" y="206"/>
                    </a:lnTo>
                    <a:lnTo>
                      <a:pt x="1057" y="211"/>
                    </a:lnTo>
                    <a:lnTo>
                      <a:pt x="1061" y="206"/>
                    </a:lnTo>
                    <a:lnTo>
                      <a:pt x="1061" y="211"/>
                    </a:lnTo>
                    <a:lnTo>
                      <a:pt x="1066" y="206"/>
                    </a:lnTo>
                    <a:lnTo>
                      <a:pt x="1066" y="211"/>
                    </a:lnTo>
                    <a:lnTo>
                      <a:pt x="1071" y="206"/>
                    </a:lnTo>
                    <a:lnTo>
                      <a:pt x="1071" y="211"/>
                    </a:lnTo>
                    <a:lnTo>
                      <a:pt x="1075" y="206"/>
                    </a:lnTo>
                    <a:lnTo>
                      <a:pt x="1075" y="211"/>
                    </a:lnTo>
                    <a:lnTo>
                      <a:pt x="1080" y="206"/>
                    </a:lnTo>
                    <a:lnTo>
                      <a:pt x="1080" y="211"/>
                    </a:lnTo>
                    <a:lnTo>
                      <a:pt x="1085" y="206"/>
                    </a:lnTo>
                    <a:lnTo>
                      <a:pt x="1085" y="211"/>
                    </a:lnTo>
                    <a:lnTo>
                      <a:pt x="1089" y="206"/>
                    </a:lnTo>
                    <a:lnTo>
                      <a:pt x="1089" y="211"/>
                    </a:lnTo>
                    <a:lnTo>
                      <a:pt x="1094" y="206"/>
                    </a:lnTo>
                    <a:lnTo>
                      <a:pt x="1094" y="211"/>
                    </a:lnTo>
                    <a:lnTo>
                      <a:pt x="1099" y="206"/>
                    </a:lnTo>
                    <a:lnTo>
                      <a:pt x="1099" y="211"/>
                    </a:lnTo>
                    <a:lnTo>
                      <a:pt x="1103" y="206"/>
                    </a:lnTo>
                    <a:lnTo>
                      <a:pt x="1103" y="211"/>
                    </a:lnTo>
                    <a:lnTo>
                      <a:pt x="1108" y="206"/>
                    </a:lnTo>
                    <a:lnTo>
                      <a:pt x="1108" y="211"/>
                    </a:lnTo>
                    <a:lnTo>
                      <a:pt x="1113" y="206"/>
                    </a:lnTo>
                    <a:lnTo>
                      <a:pt x="1113" y="211"/>
                    </a:lnTo>
                    <a:lnTo>
                      <a:pt x="1117" y="206"/>
                    </a:lnTo>
                    <a:lnTo>
                      <a:pt x="1117" y="211"/>
                    </a:lnTo>
                    <a:lnTo>
                      <a:pt x="1122" y="206"/>
                    </a:lnTo>
                    <a:lnTo>
                      <a:pt x="1122" y="211"/>
                    </a:lnTo>
                    <a:lnTo>
                      <a:pt x="1127" y="206"/>
                    </a:lnTo>
                    <a:lnTo>
                      <a:pt x="1127" y="211"/>
                    </a:lnTo>
                    <a:lnTo>
                      <a:pt x="1132" y="206"/>
                    </a:lnTo>
                    <a:lnTo>
                      <a:pt x="1132" y="211"/>
                    </a:lnTo>
                    <a:lnTo>
                      <a:pt x="1136" y="206"/>
                    </a:lnTo>
                    <a:lnTo>
                      <a:pt x="1136" y="211"/>
                    </a:lnTo>
                    <a:lnTo>
                      <a:pt x="1141" y="206"/>
                    </a:lnTo>
                    <a:lnTo>
                      <a:pt x="1141" y="211"/>
                    </a:lnTo>
                    <a:lnTo>
                      <a:pt x="1146" y="206"/>
                    </a:lnTo>
                    <a:lnTo>
                      <a:pt x="1146" y="211"/>
                    </a:lnTo>
                    <a:lnTo>
                      <a:pt x="1150" y="206"/>
                    </a:lnTo>
                    <a:lnTo>
                      <a:pt x="1150" y="211"/>
                    </a:lnTo>
                    <a:lnTo>
                      <a:pt x="1155" y="206"/>
                    </a:lnTo>
                    <a:lnTo>
                      <a:pt x="1155" y="211"/>
                    </a:lnTo>
                    <a:lnTo>
                      <a:pt x="1160" y="206"/>
                    </a:lnTo>
                    <a:lnTo>
                      <a:pt x="1160" y="211"/>
                    </a:lnTo>
                    <a:lnTo>
                      <a:pt x="1164" y="206"/>
                    </a:lnTo>
                    <a:lnTo>
                      <a:pt x="1164" y="211"/>
                    </a:lnTo>
                    <a:lnTo>
                      <a:pt x="1169" y="206"/>
                    </a:lnTo>
                    <a:lnTo>
                      <a:pt x="1169" y="211"/>
                    </a:lnTo>
                    <a:lnTo>
                      <a:pt x="1174" y="206"/>
                    </a:lnTo>
                    <a:lnTo>
                      <a:pt x="1174" y="211"/>
                    </a:lnTo>
                    <a:lnTo>
                      <a:pt x="1178" y="206"/>
                    </a:lnTo>
                    <a:lnTo>
                      <a:pt x="1178" y="211"/>
                    </a:lnTo>
                    <a:lnTo>
                      <a:pt x="1183" y="206"/>
                    </a:lnTo>
                    <a:lnTo>
                      <a:pt x="1183" y="211"/>
                    </a:lnTo>
                    <a:lnTo>
                      <a:pt x="1188" y="206"/>
                    </a:lnTo>
                    <a:lnTo>
                      <a:pt x="1188" y="211"/>
                    </a:lnTo>
                    <a:lnTo>
                      <a:pt x="1192" y="206"/>
                    </a:lnTo>
                    <a:lnTo>
                      <a:pt x="1192" y="211"/>
                    </a:lnTo>
                    <a:lnTo>
                      <a:pt x="1197" y="206"/>
                    </a:lnTo>
                    <a:lnTo>
                      <a:pt x="1197" y="211"/>
                    </a:lnTo>
                    <a:lnTo>
                      <a:pt x="1202" y="206"/>
                    </a:lnTo>
                    <a:lnTo>
                      <a:pt x="1202" y="211"/>
                    </a:lnTo>
                    <a:lnTo>
                      <a:pt x="1206" y="206"/>
                    </a:lnTo>
                    <a:lnTo>
                      <a:pt x="1206" y="211"/>
                    </a:lnTo>
                    <a:lnTo>
                      <a:pt x="1211" y="211"/>
                    </a:lnTo>
                    <a:lnTo>
                      <a:pt x="1211" y="206"/>
                    </a:lnTo>
                    <a:lnTo>
                      <a:pt x="1216" y="211"/>
                    </a:lnTo>
                    <a:lnTo>
                      <a:pt x="1216" y="206"/>
                    </a:lnTo>
                    <a:lnTo>
                      <a:pt x="1220" y="211"/>
                    </a:lnTo>
                    <a:lnTo>
                      <a:pt x="1220" y="206"/>
                    </a:lnTo>
                    <a:lnTo>
                      <a:pt x="1225" y="211"/>
                    </a:lnTo>
                    <a:lnTo>
                      <a:pt x="1225" y="206"/>
                    </a:lnTo>
                    <a:lnTo>
                      <a:pt x="1230" y="211"/>
                    </a:lnTo>
                    <a:lnTo>
                      <a:pt x="1230" y="206"/>
                    </a:lnTo>
                    <a:lnTo>
                      <a:pt x="1234" y="211"/>
                    </a:lnTo>
                    <a:lnTo>
                      <a:pt x="1234" y="206"/>
                    </a:lnTo>
                    <a:lnTo>
                      <a:pt x="1239" y="211"/>
                    </a:lnTo>
                    <a:lnTo>
                      <a:pt x="1239" y="206"/>
                    </a:lnTo>
                    <a:lnTo>
                      <a:pt x="1244" y="211"/>
                    </a:lnTo>
                    <a:lnTo>
                      <a:pt x="1244" y="206"/>
                    </a:lnTo>
                    <a:lnTo>
                      <a:pt x="1248" y="211"/>
                    </a:lnTo>
                    <a:lnTo>
                      <a:pt x="1248" y="206"/>
                    </a:lnTo>
                    <a:lnTo>
                      <a:pt x="1253" y="206"/>
                    </a:lnTo>
                    <a:lnTo>
                      <a:pt x="1253" y="183"/>
                    </a:lnTo>
                    <a:lnTo>
                      <a:pt x="1258" y="174"/>
                    </a:lnTo>
                    <a:lnTo>
                      <a:pt x="1258" y="113"/>
                    </a:lnTo>
                    <a:lnTo>
                      <a:pt x="1262" y="94"/>
                    </a:lnTo>
                    <a:lnTo>
                      <a:pt x="1262" y="57"/>
                    </a:lnTo>
                    <a:lnTo>
                      <a:pt x="1267" y="47"/>
                    </a:lnTo>
                    <a:lnTo>
                      <a:pt x="1267" y="19"/>
                    </a:lnTo>
                    <a:lnTo>
                      <a:pt x="1272" y="14"/>
                    </a:lnTo>
                    <a:lnTo>
                      <a:pt x="1272" y="0"/>
                    </a:lnTo>
                    <a:lnTo>
                      <a:pt x="1276" y="5"/>
                    </a:lnTo>
                    <a:lnTo>
                      <a:pt x="1276" y="0"/>
                    </a:lnTo>
                    <a:lnTo>
                      <a:pt x="1281" y="0"/>
                    </a:lnTo>
                    <a:lnTo>
                      <a:pt x="1281" y="5"/>
                    </a:lnTo>
                    <a:lnTo>
                      <a:pt x="1286" y="5"/>
                    </a:lnTo>
                    <a:lnTo>
                      <a:pt x="1286" y="10"/>
                    </a:lnTo>
                    <a:lnTo>
                      <a:pt x="1291" y="5"/>
                    </a:lnTo>
                    <a:lnTo>
                      <a:pt x="1291" y="10"/>
                    </a:lnTo>
                    <a:lnTo>
                      <a:pt x="1295" y="5"/>
                    </a:lnTo>
                    <a:lnTo>
                      <a:pt x="1295" y="14"/>
                    </a:lnTo>
                    <a:lnTo>
                      <a:pt x="1300" y="10"/>
                    </a:lnTo>
                    <a:lnTo>
                      <a:pt x="1300" y="14"/>
                    </a:lnTo>
                    <a:lnTo>
                      <a:pt x="1305" y="10"/>
                    </a:lnTo>
                    <a:lnTo>
                      <a:pt x="1305" y="19"/>
                    </a:lnTo>
                    <a:lnTo>
                      <a:pt x="1309" y="14"/>
                    </a:lnTo>
                    <a:lnTo>
                      <a:pt x="1309" y="19"/>
                    </a:lnTo>
                    <a:lnTo>
                      <a:pt x="1314" y="14"/>
                    </a:lnTo>
                    <a:lnTo>
                      <a:pt x="1314" y="19"/>
                    </a:lnTo>
                    <a:lnTo>
                      <a:pt x="1319" y="19"/>
                    </a:lnTo>
                    <a:lnTo>
                      <a:pt x="1319" y="24"/>
                    </a:lnTo>
                    <a:lnTo>
                      <a:pt x="1323" y="19"/>
                    </a:lnTo>
                    <a:lnTo>
                      <a:pt x="1323" y="24"/>
                    </a:lnTo>
                    <a:lnTo>
                      <a:pt x="1328" y="24"/>
                    </a:lnTo>
                    <a:lnTo>
                      <a:pt x="1328" y="28"/>
                    </a:lnTo>
                    <a:lnTo>
                      <a:pt x="1333" y="24"/>
                    </a:lnTo>
                    <a:lnTo>
                      <a:pt x="1333" y="28"/>
                    </a:lnTo>
                    <a:lnTo>
                      <a:pt x="1337" y="28"/>
                    </a:lnTo>
                    <a:lnTo>
                      <a:pt x="1337" y="33"/>
                    </a:lnTo>
                    <a:lnTo>
                      <a:pt x="1342" y="28"/>
                    </a:lnTo>
                    <a:lnTo>
                      <a:pt x="1342" y="38"/>
                    </a:lnTo>
                    <a:lnTo>
                      <a:pt x="1347" y="33"/>
                    </a:lnTo>
                    <a:lnTo>
                      <a:pt x="1347" y="38"/>
                    </a:lnTo>
                    <a:lnTo>
                      <a:pt x="1351" y="33"/>
                    </a:lnTo>
                    <a:lnTo>
                      <a:pt x="1351" y="43"/>
                    </a:lnTo>
                    <a:lnTo>
                      <a:pt x="1356" y="38"/>
                    </a:lnTo>
                    <a:lnTo>
                      <a:pt x="1356" y="47"/>
                    </a:lnTo>
                    <a:lnTo>
                      <a:pt x="1361" y="43"/>
                    </a:lnTo>
                    <a:lnTo>
                      <a:pt x="1361" y="61"/>
                    </a:lnTo>
                    <a:lnTo>
                      <a:pt x="1365" y="71"/>
                    </a:lnTo>
                    <a:lnTo>
                      <a:pt x="1365" y="103"/>
                    </a:lnTo>
                    <a:lnTo>
                      <a:pt x="1370" y="117"/>
                    </a:lnTo>
                    <a:lnTo>
                      <a:pt x="1370" y="174"/>
                    </a:lnTo>
                    <a:lnTo>
                      <a:pt x="1375" y="188"/>
                    </a:lnTo>
                    <a:lnTo>
                      <a:pt x="1375" y="216"/>
                    </a:lnTo>
                    <a:lnTo>
                      <a:pt x="1379" y="216"/>
                    </a:lnTo>
                    <a:lnTo>
                      <a:pt x="1379" y="234"/>
                    </a:lnTo>
                    <a:lnTo>
                      <a:pt x="1384" y="230"/>
                    </a:lnTo>
                    <a:lnTo>
                      <a:pt x="1384" y="239"/>
                    </a:lnTo>
                    <a:lnTo>
                      <a:pt x="1389" y="239"/>
                    </a:lnTo>
                    <a:lnTo>
                      <a:pt x="1389" y="234"/>
                    </a:lnTo>
                    <a:lnTo>
                      <a:pt x="1393" y="239"/>
                    </a:lnTo>
                    <a:lnTo>
                      <a:pt x="1393" y="234"/>
                    </a:lnTo>
                    <a:lnTo>
                      <a:pt x="1398" y="239"/>
                    </a:lnTo>
                    <a:lnTo>
                      <a:pt x="1398" y="234"/>
                    </a:lnTo>
                    <a:lnTo>
                      <a:pt x="1403" y="234"/>
                    </a:lnTo>
                    <a:lnTo>
                      <a:pt x="1403" y="239"/>
                    </a:lnTo>
                    <a:lnTo>
                      <a:pt x="1407" y="234"/>
                    </a:lnTo>
                    <a:lnTo>
                      <a:pt x="1407" y="239"/>
                    </a:lnTo>
                    <a:lnTo>
                      <a:pt x="1412" y="234"/>
                    </a:lnTo>
                    <a:lnTo>
                      <a:pt x="1412" y="239"/>
                    </a:lnTo>
                    <a:lnTo>
                      <a:pt x="1417" y="234"/>
                    </a:lnTo>
                    <a:lnTo>
                      <a:pt x="1417" y="239"/>
                    </a:lnTo>
                    <a:lnTo>
                      <a:pt x="1421" y="239"/>
                    </a:lnTo>
                    <a:lnTo>
                      <a:pt x="1421" y="234"/>
                    </a:lnTo>
                    <a:lnTo>
                      <a:pt x="1426" y="239"/>
                    </a:lnTo>
                    <a:lnTo>
                      <a:pt x="1426" y="234"/>
                    </a:lnTo>
                    <a:lnTo>
                      <a:pt x="1431" y="234"/>
                    </a:lnTo>
                    <a:lnTo>
                      <a:pt x="1431" y="239"/>
                    </a:lnTo>
                    <a:lnTo>
                      <a:pt x="1436" y="234"/>
                    </a:lnTo>
                    <a:lnTo>
                      <a:pt x="1436" y="239"/>
                    </a:lnTo>
                    <a:lnTo>
                      <a:pt x="1440" y="234"/>
                    </a:lnTo>
                    <a:lnTo>
                      <a:pt x="1440" y="239"/>
                    </a:lnTo>
                    <a:lnTo>
                      <a:pt x="1445" y="234"/>
                    </a:lnTo>
                    <a:lnTo>
                      <a:pt x="1445" y="239"/>
                    </a:lnTo>
                    <a:lnTo>
                      <a:pt x="1450" y="234"/>
                    </a:lnTo>
                    <a:lnTo>
                      <a:pt x="1450" y="239"/>
                    </a:lnTo>
                    <a:lnTo>
                      <a:pt x="1454" y="234"/>
                    </a:lnTo>
                    <a:lnTo>
                      <a:pt x="1454" y="239"/>
                    </a:lnTo>
                    <a:lnTo>
                      <a:pt x="1459" y="234"/>
                    </a:lnTo>
                    <a:lnTo>
                      <a:pt x="1459" y="239"/>
                    </a:lnTo>
                    <a:lnTo>
                      <a:pt x="1464" y="234"/>
                    </a:lnTo>
                    <a:lnTo>
                      <a:pt x="1464" y="239"/>
                    </a:lnTo>
                    <a:lnTo>
                      <a:pt x="1468" y="234"/>
                    </a:lnTo>
                    <a:lnTo>
                      <a:pt x="1468" y="239"/>
                    </a:lnTo>
                    <a:lnTo>
                      <a:pt x="1473" y="234"/>
                    </a:lnTo>
                    <a:lnTo>
                      <a:pt x="1473" y="239"/>
                    </a:lnTo>
                    <a:lnTo>
                      <a:pt x="1478" y="234"/>
                    </a:lnTo>
                    <a:lnTo>
                      <a:pt x="1478" y="239"/>
                    </a:lnTo>
                    <a:lnTo>
                      <a:pt x="1482" y="234"/>
                    </a:lnTo>
                    <a:lnTo>
                      <a:pt x="1482" y="239"/>
                    </a:lnTo>
                    <a:lnTo>
                      <a:pt x="1487" y="234"/>
                    </a:lnTo>
                    <a:lnTo>
                      <a:pt x="1487" y="239"/>
                    </a:lnTo>
                    <a:lnTo>
                      <a:pt x="1492" y="234"/>
                    </a:lnTo>
                    <a:lnTo>
                      <a:pt x="1492" y="239"/>
                    </a:lnTo>
                    <a:lnTo>
                      <a:pt x="1496" y="234"/>
                    </a:lnTo>
                    <a:lnTo>
                      <a:pt x="1496" y="239"/>
                    </a:lnTo>
                    <a:lnTo>
                      <a:pt x="1501" y="234"/>
                    </a:lnTo>
                    <a:lnTo>
                      <a:pt x="1501" y="239"/>
                    </a:lnTo>
                    <a:lnTo>
                      <a:pt x="1506" y="234"/>
                    </a:lnTo>
                    <a:lnTo>
                      <a:pt x="1506" y="239"/>
                    </a:lnTo>
                    <a:lnTo>
                      <a:pt x="1510" y="234"/>
                    </a:lnTo>
                    <a:lnTo>
                      <a:pt x="1510" y="239"/>
                    </a:lnTo>
                    <a:lnTo>
                      <a:pt x="1515" y="234"/>
                    </a:lnTo>
                    <a:lnTo>
                      <a:pt x="1515" y="239"/>
                    </a:lnTo>
                    <a:lnTo>
                      <a:pt x="1520" y="234"/>
                    </a:lnTo>
                    <a:lnTo>
                      <a:pt x="1520" y="239"/>
                    </a:lnTo>
                    <a:lnTo>
                      <a:pt x="1524" y="234"/>
                    </a:lnTo>
                    <a:lnTo>
                      <a:pt x="1524" y="239"/>
                    </a:lnTo>
                    <a:lnTo>
                      <a:pt x="1529" y="234"/>
                    </a:lnTo>
                    <a:lnTo>
                      <a:pt x="1529" y="239"/>
                    </a:lnTo>
                    <a:lnTo>
                      <a:pt x="1534" y="234"/>
                    </a:lnTo>
                    <a:lnTo>
                      <a:pt x="1534" y="239"/>
                    </a:lnTo>
                    <a:lnTo>
                      <a:pt x="1538" y="234"/>
                    </a:lnTo>
                    <a:lnTo>
                      <a:pt x="1538" y="239"/>
                    </a:lnTo>
                    <a:lnTo>
                      <a:pt x="1543" y="234"/>
                    </a:lnTo>
                    <a:lnTo>
                      <a:pt x="1543" y="239"/>
                    </a:lnTo>
                    <a:lnTo>
                      <a:pt x="1548" y="234"/>
                    </a:lnTo>
                    <a:lnTo>
                      <a:pt x="1548" y="239"/>
                    </a:lnTo>
                    <a:lnTo>
                      <a:pt x="1552" y="234"/>
                    </a:lnTo>
                    <a:lnTo>
                      <a:pt x="1552" y="239"/>
                    </a:lnTo>
                    <a:lnTo>
                      <a:pt x="1557" y="234"/>
                    </a:lnTo>
                    <a:lnTo>
                      <a:pt x="1557" y="239"/>
                    </a:lnTo>
                    <a:lnTo>
                      <a:pt x="1562" y="234"/>
                    </a:lnTo>
                    <a:lnTo>
                      <a:pt x="1562" y="239"/>
                    </a:lnTo>
                    <a:lnTo>
                      <a:pt x="1566" y="234"/>
                    </a:lnTo>
                    <a:lnTo>
                      <a:pt x="1566" y="239"/>
                    </a:lnTo>
                    <a:lnTo>
                      <a:pt x="1571" y="234"/>
                    </a:lnTo>
                    <a:lnTo>
                      <a:pt x="1571" y="239"/>
                    </a:lnTo>
                    <a:lnTo>
                      <a:pt x="1576" y="234"/>
                    </a:lnTo>
                    <a:lnTo>
                      <a:pt x="1576" y="239"/>
                    </a:lnTo>
                    <a:lnTo>
                      <a:pt x="1580" y="234"/>
                    </a:lnTo>
                    <a:lnTo>
                      <a:pt x="1580" y="239"/>
                    </a:lnTo>
                    <a:lnTo>
                      <a:pt x="1585" y="234"/>
                    </a:lnTo>
                    <a:lnTo>
                      <a:pt x="1585" y="239"/>
                    </a:lnTo>
                    <a:lnTo>
                      <a:pt x="1590" y="234"/>
                    </a:lnTo>
                    <a:lnTo>
                      <a:pt x="1590" y="244"/>
                    </a:lnTo>
                    <a:lnTo>
                      <a:pt x="1595" y="239"/>
                    </a:lnTo>
                    <a:lnTo>
                      <a:pt x="1595" y="244"/>
                    </a:lnTo>
                    <a:lnTo>
                      <a:pt x="1599" y="239"/>
                    </a:lnTo>
                    <a:lnTo>
                      <a:pt x="1599" y="244"/>
                    </a:lnTo>
                    <a:lnTo>
                      <a:pt x="1604" y="239"/>
                    </a:lnTo>
                    <a:lnTo>
                      <a:pt x="1604" y="244"/>
                    </a:lnTo>
                    <a:lnTo>
                      <a:pt x="1609" y="239"/>
                    </a:lnTo>
                    <a:lnTo>
                      <a:pt x="1609" y="244"/>
                    </a:lnTo>
                    <a:lnTo>
                      <a:pt x="1613" y="239"/>
                    </a:lnTo>
                    <a:lnTo>
                      <a:pt x="1613" y="244"/>
                    </a:lnTo>
                    <a:lnTo>
                      <a:pt x="1618" y="239"/>
                    </a:lnTo>
                    <a:lnTo>
                      <a:pt x="1618" y="244"/>
                    </a:lnTo>
                    <a:lnTo>
                      <a:pt x="1623" y="239"/>
                    </a:lnTo>
                    <a:lnTo>
                      <a:pt x="1623" y="244"/>
                    </a:lnTo>
                    <a:lnTo>
                      <a:pt x="1627" y="239"/>
                    </a:lnTo>
                    <a:lnTo>
                      <a:pt x="1627" y="244"/>
                    </a:lnTo>
                    <a:lnTo>
                      <a:pt x="1632" y="239"/>
                    </a:lnTo>
                    <a:lnTo>
                      <a:pt x="1632" y="244"/>
                    </a:lnTo>
                    <a:lnTo>
                      <a:pt x="1637" y="239"/>
                    </a:lnTo>
                    <a:lnTo>
                      <a:pt x="1637" y="244"/>
                    </a:lnTo>
                    <a:lnTo>
                      <a:pt x="1641" y="239"/>
                    </a:lnTo>
                    <a:lnTo>
                      <a:pt x="1641" y="244"/>
                    </a:lnTo>
                    <a:lnTo>
                      <a:pt x="1646" y="239"/>
                    </a:lnTo>
                    <a:lnTo>
                      <a:pt x="1646" y="244"/>
                    </a:lnTo>
                    <a:lnTo>
                      <a:pt x="1651" y="239"/>
                    </a:lnTo>
                    <a:lnTo>
                      <a:pt x="1651" y="244"/>
                    </a:lnTo>
                    <a:lnTo>
                      <a:pt x="1655" y="239"/>
                    </a:lnTo>
                    <a:lnTo>
                      <a:pt x="1655" y="244"/>
                    </a:lnTo>
                    <a:lnTo>
                      <a:pt x="1660" y="239"/>
                    </a:lnTo>
                    <a:lnTo>
                      <a:pt x="1660" y="244"/>
                    </a:lnTo>
                    <a:lnTo>
                      <a:pt x="1665" y="239"/>
                    </a:lnTo>
                    <a:lnTo>
                      <a:pt x="1665" y="244"/>
                    </a:lnTo>
                    <a:lnTo>
                      <a:pt x="1669" y="239"/>
                    </a:lnTo>
                    <a:lnTo>
                      <a:pt x="1669" y="244"/>
                    </a:lnTo>
                    <a:lnTo>
                      <a:pt x="1674" y="239"/>
                    </a:lnTo>
                    <a:lnTo>
                      <a:pt x="1674" y="244"/>
                    </a:lnTo>
                    <a:lnTo>
                      <a:pt x="1679" y="239"/>
                    </a:lnTo>
                    <a:lnTo>
                      <a:pt x="1679" y="244"/>
                    </a:lnTo>
                    <a:lnTo>
                      <a:pt x="1683" y="239"/>
                    </a:lnTo>
                    <a:lnTo>
                      <a:pt x="1683" y="244"/>
                    </a:lnTo>
                    <a:lnTo>
                      <a:pt x="1688" y="239"/>
                    </a:lnTo>
                    <a:lnTo>
                      <a:pt x="1688" y="244"/>
                    </a:lnTo>
                    <a:lnTo>
                      <a:pt x="1693" y="239"/>
                    </a:lnTo>
                    <a:lnTo>
                      <a:pt x="1693" y="244"/>
                    </a:lnTo>
                    <a:lnTo>
                      <a:pt x="1697" y="239"/>
                    </a:lnTo>
                    <a:lnTo>
                      <a:pt x="1697" y="244"/>
                    </a:lnTo>
                    <a:lnTo>
                      <a:pt x="1702" y="239"/>
                    </a:lnTo>
                    <a:lnTo>
                      <a:pt x="1702" y="244"/>
                    </a:lnTo>
                    <a:lnTo>
                      <a:pt x="1707" y="239"/>
                    </a:lnTo>
                    <a:lnTo>
                      <a:pt x="1707" y="244"/>
                    </a:lnTo>
                    <a:lnTo>
                      <a:pt x="1711" y="239"/>
                    </a:lnTo>
                    <a:lnTo>
                      <a:pt x="1711" y="244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59">
                <a:extLst>
                  <a:ext uri="{FF2B5EF4-FFF2-40B4-BE49-F238E27FC236}">
                    <a16:creationId xmlns:a16="http://schemas.microsoft.com/office/drawing/2014/main" id="{0F99B38C-A5AB-413F-AA14-1DBE735CB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111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Line 160">
                <a:extLst>
                  <a:ext uri="{FF2B5EF4-FFF2-40B4-BE49-F238E27FC236}">
                    <a16:creationId xmlns:a16="http://schemas.microsoft.com/office/drawing/2014/main" id="{406A3472-DD4D-4D92-98CF-F8AD5E347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1" y="1191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61">
                <a:extLst>
                  <a:ext uri="{FF2B5EF4-FFF2-40B4-BE49-F238E27FC236}">
                    <a16:creationId xmlns:a16="http://schemas.microsoft.com/office/drawing/2014/main" id="{CEF19116-959A-4DC2-8F50-6E8B3C94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" y="112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13.96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Line 162">
                <a:extLst>
                  <a:ext uri="{FF2B5EF4-FFF2-40B4-BE49-F238E27FC236}">
                    <a16:creationId xmlns:a16="http://schemas.microsoft.com/office/drawing/2014/main" id="{DC4457CC-D467-42C3-8EA7-6E03F5E96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4" y="119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63">
                <a:extLst>
                  <a:ext uri="{FF2B5EF4-FFF2-40B4-BE49-F238E27FC236}">
                    <a16:creationId xmlns:a16="http://schemas.microsoft.com/office/drawing/2014/main" id="{F9F5AE71-B062-482F-AA1B-E34D46D3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5" y="135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14.31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Line 164">
                <a:extLst>
                  <a:ext uri="{FF2B5EF4-FFF2-40B4-BE49-F238E27FC236}">
                    <a16:creationId xmlns:a16="http://schemas.microsoft.com/office/drawing/2014/main" id="{BE65F34E-862F-42DB-945E-8259AB7AA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89" y="1429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65">
                <a:extLst>
                  <a:ext uri="{FF2B5EF4-FFF2-40B4-BE49-F238E27FC236}">
                    <a16:creationId xmlns:a16="http://schemas.microsoft.com/office/drawing/2014/main" id="{8F3EACCD-12C7-42AC-98C8-7E6106D70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" y="134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Line 166">
                <a:extLst>
                  <a:ext uri="{FF2B5EF4-FFF2-40B4-BE49-F238E27FC236}">
                    <a16:creationId xmlns:a16="http://schemas.microsoft.com/office/drawing/2014/main" id="{6E836678-F6CF-46E7-9D8C-8EFCEC2B6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1415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67">
                <a:extLst>
                  <a:ext uri="{FF2B5EF4-FFF2-40B4-BE49-F238E27FC236}">
                    <a16:creationId xmlns:a16="http://schemas.microsoft.com/office/drawing/2014/main" id="{B025A220-7172-4050-AAB7-475CF085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28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Line 168">
                <a:extLst>
                  <a:ext uri="{FF2B5EF4-FFF2-40B4-BE49-F238E27FC236}">
                    <a16:creationId xmlns:a16="http://schemas.microsoft.com/office/drawing/2014/main" id="{68B9DDB3-92B3-4604-8FAF-4BF49BDCB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94" y="1364"/>
                <a:ext cx="75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69">
                <a:extLst>
                  <a:ext uri="{FF2B5EF4-FFF2-40B4-BE49-F238E27FC236}">
                    <a16:creationId xmlns:a16="http://schemas.microsoft.com/office/drawing/2014/main" id="{68645EC2-AC35-477A-9869-A0D982134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33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6.81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Line 170">
                <a:extLst>
                  <a:ext uri="{FF2B5EF4-FFF2-40B4-BE49-F238E27FC236}">
                    <a16:creationId xmlns:a16="http://schemas.microsoft.com/office/drawing/2014/main" id="{9741AB6C-3330-41B2-9498-783312628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5" y="1411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71">
                <a:extLst>
                  <a:ext uri="{FF2B5EF4-FFF2-40B4-BE49-F238E27FC236}">
                    <a16:creationId xmlns:a16="http://schemas.microsoft.com/office/drawing/2014/main" id="{195BE8D2-98F9-4D30-8228-1298AA2E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33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8.02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Line 172">
                <a:extLst>
                  <a:ext uri="{FF2B5EF4-FFF2-40B4-BE49-F238E27FC236}">
                    <a16:creationId xmlns:a16="http://schemas.microsoft.com/office/drawing/2014/main" id="{B1A7BEC4-7A69-45FC-AEFF-E79511EE2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140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73">
                <a:extLst>
                  <a:ext uri="{FF2B5EF4-FFF2-40B4-BE49-F238E27FC236}">
                    <a16:creationId xmlns:a16="http://schemas.microsoft.com/office/drawing/2014/main" id="{2E729D0B-5F2D-436A-93F7-261E407DF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133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Line 174">
                <a:extLst>
                  <a:ext uri="{FF2B5EF4-FFF2-40B4-BE49-F238E27FC236}">
                    <a16:creationId xmlns:a16="http://schemas.microsoft.com/office/drawing/2014/main" id="{DCF7D294-525D-49ED-8DDF-61301B19E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7" y="140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75">
                <a:extLst>
                  <a:ext uri="{FF2B5EF4-FFF2-40B4-BE49-F238E27FC236}">
                    <a16:creationId xmlns:a16="http://schemas.microsoft.com/office/drawing/2014/main" id="{A9951240-F28C-4215-B294-3E670A848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133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7.69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Line 176">
                <a:extLst>
                  <a:ext uri="{FF2B5EF4-FFF2-40B4-BE49-F238E27FC236}">
                    <a16:creationId xmlns:a16="http://schemas.microsoft.com/office/drawing/2014/main" id="{A8AC0E59-9B1E-4485-BBB9-7839EC33D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6" y="1406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77">
                <a:extLst>
                  <a:ext uri="{FF2B5EF4-FFF2-40B4-BE49-F238E27FC236}">
                    <a16:creationId xmlns:a16="http://schemas.microsoft.com/office/drawing/2014/main" id="{16E9D206-EA84-4843-A7DD-36EF5063A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33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8.61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Line 178">
                <a:extLst>
                  <a:ext uri="{FF2B5EF4-FFF2-40B4-BE49-F238E27FC236}">
                    <a16:creationId xmlns:a16="http://schemas.microsoft.com/office/drawing/2014/main" id="{138B1B9C-81BE-4CA1-94E5-EC41FF043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2" y="140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79">
                <a:extLst>
                  <a:ext uri="{FF2B5EF4-FFF2-40B4-BE49-F238E27FC236}">
                    <a16:creationId xmlns:a16="http://schemas.microsoft.com/office/drawing/2014/main" id="{82FDF64D-C258-4EA7-8E60-147CCFBB4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133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9.78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Line 180">
                <a:extLst>
                  <a:ext uri="{FF2B5EF4-FFF2-40B4-BE49-F238E27FC236}">
                    <a16:creationId xmlns:a16="http://schemas.microsoft.com/office/drawing/2014/main" id="{3939AB77-603C-4233-9E10-9FD77E3F6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34" y="1406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81">
                <a:extLst>
                  <a:ext uri="{FF2B5EF4-FFF2-40B4-BE49-F238E27FC236}">
                    <a16:creationId xmlns:a16="http://schemas.microsoft.com/office/drawing/2014/main" id="{8F6E9D75-8B15-417A-ADB8-FE1628402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1331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10.36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Line 182">
                <a:extLst>
                  <a:ext uri="{FF2B5EF4-FFF2-40B4-BE49-F238E27FC236}">
                    <a16:creationId xmlns:a16="http://schemas.microsoft.com/office/drawing/2014/main" id="{B3802B9B-F26C-467E-BE67-A807A3B07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406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83">
                <a:extLst>
                  <a:ext uri="{FF2B5EF4-FFF2-40B4-BE49-F238E27FC236}">
                    <a16:creationId xmlns:a16="http://schemas.microsoft.com/office/drawing/2014/main" id="{EDCF97FF-50AF-41DB-8979-0B7C173A8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1331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10.82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Line 184">
                <a:extLst>
                  <a:ext uri="{FF2B5EF4-FFF2-40B4-BE49-F238E27FC236}">
                    <a16:creationId xmlns:a16="http://schemas.microsoft.com/office/drawing/2014/main" id="{35820F1D-9451-467D-86AC-A0F503BB9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7" y="1406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85">
                <a:extLst>
                  <a:ext uri="{FF2B5EF4-FFF2-40B4-BE49-F238E27FC236}">
                    <a16:creationId xmlns:a16="http://schemas.microsoft.com/office/drawing/2014/main" id="{492FE4E6-CD17-4F51-B18D-87736468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132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Line 186">
                <a:extLst>
                  <a:ext uri="{FF2B5EF4-FFF2-40B4-BE49-F238E27FC236}">
                    <a16:creationId xmlns:a16="http://schemas.microsoft.com/office/drawing/2014/main" id="{AAF76562-0AD6-4746-81D0-431F1E890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5" y="1401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87">
                <a:extLst>
                  <a:ext uri="{FF2B5EF4-FFF2-40B4-BE49-F238E27FC236}">
                    <a16:creationId xmlns:a16="http://schemas.microsoft.com/office/drawing/2014/main" id="{D76E9C64-FBDA-4FB8-AAB1-F1D1BA520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1326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12.21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Line 188">
                <a:extLst>
                  <a:ext uri="{FF2B5EF4-FFF2-40B4-BE49-F238E27FC236}">
                    <a16:creationId xmlns:a16="http://schemas.microsoft.com/office/drawing/2014/main" id="{460749DA-94E1-4840-98A3-C802CC613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1" y="1401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189">
                <a:extLst>
                  <a:ext uri="{FF2B5EF4-FFF2-40B4-BE49-F238E27FC236}">
                    <a16:creationId xmlns:a16="http://schemas.microsoft.com/office/drawing/2014/main" id="{92F4C1BD-3316-4FE8-ABF6-3501A9F67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1579"/>
                <a:ext cx="6268" cy="248"/>
              </a:xfrm>
              <a:custGeom>
                <a:avLst/>
                <a:gdLst>
                  <a:gd name="T0" fmla="*/ 99 w 6268"/>
                  <a:gd name="T1" fmla="*/ 243 h 248"/>
                  <a:gd name="T2" fmla="*/ 206 w 6268"/>
                  <a:gd name="T3" fmla="*/ 243 h 248"/>
                  <a:gd name="T4" fmla="*/ 314 w 6268"/>
                  <a:gd name="T5" fmla="*/ 243 h 248"/>
                  <a:gd name="T6" fmla="*/ 417 w 6268"/>
                  <a:gd name="T7" fmla="*/ 243 h 248"/>
                  <a:gd name="T8" fmla="*/ 524 w 6268"/>
                  <a:gd name="T9" fmla="*/ 243 h 248"/>
                  <a:gd name="T10" fmla="*/ 627 w 6268"/>
                  <a:gd name="T11" fmla="*/ 243 h 248"/>
                  <a:gd name="T12" fmla="*/ 730 w 6268"/>
                  <a:gd name="T13" fmla="*/ 243 h 248"/>
                  <a:gd name="T14" fmla="*/ 833 w 6268"/>
                  <a:gd name="T15" fmla="*/ 243 h 248"/>
                  <a:gd name="T16" fmla="*/ 936 w 6268"/>
                  <a:gd name="T17" fmla="*/ 243 h 248"/>
                  <a:gd name="T18" fmla="*/ 1039 w 6268"/>
                  <a:gd name="T19" fmla="*/ 243 h 248"/>
                  <a:gd name="T20" fmla="*/ 1137 w 6268"/>
                  <a:gd name="T21" fmla="*/ 243 h 248"/>
                  <a:gd name="T22" fmla="*/ 1235 w 6268"/>
                  <a:gd name="T23" fmla="*/ 243 h 248"/>
                  <a:gd name="T24" fmla="*/ 1333 w 6268"/>
                  <a:gd name="T25" fmla="*/ 243 h 248"/>
                  <a:gd name="T26" fmla="*/ 1436 w 6268"/>
                  <a:gd name="T27" fmla="*/ 243 h 248"/>
                  <a:gd name="T28" fmla="*/ 1534 w 6268"/>
                  <a:gd name="T29" fmla="*/ 243 h 248"/>
                  <a:gd name="T30" fmla="*/ 1633 w 6268"/>
                  <a:gd name="T31" fmla="*/ 243 h 248"/>
                  <a:gd name="T32" fmla="*/ 1731 w 6268"/>
                  <a:gd name="T33" fmla="*/ 243 h 248"/>
                  <a:gd name="T34" fmla="*/ 1834 w 6268"/>
                  <a:gd name="T35" fmla="*/ 243 h 248"/>
                  <a:gd name="T36" fmla="*/ 1932 w 6268"/>
                  <a:gd name="T37" fmla="*/ 243 h 248"/>
                  <a:gd name="T38" fmla="*/ 2030 w 6268"/>
                  <a:gd name="T39" fmla="*/ 243 h 248"/>
                  <a:gd name="T40" fmla="*/ 2124 w 6268"/>
                  <a:gd name="T41" fmla="*/ 243 h 248"/>
                  <a:gd name="T42" fmla="*/ 2222 w 6268"/>
                  <a:gd name="T43" fmla="*/ 239 h 248"/>
                  <a:gd name="T44" fmla="*/ 2315 w 6268"/>
                  <a:gd name="T45" fmla="*/ 234 h 248"/>
                  <a:gd name="T46" fmla="*/ 2414 w 6268"/>
                  <a:gd name="T47" fmla="*/ 229 h 248"/>
                  <a:gd name="T48" fmla="*/ 2507 w 6268"/>
                  <a:gd name="T49" fmla="*/ 220 h 248"/>
                  <a:gd name="T50" fmla="*/ 2605 w 6268"/>
                  <a:gd name="T51" fmla="*/ 215 h 248"/>
                  <a:gd name="T52" fmla="*/ 2704 w 6268"/>
                  <a:gd name="T53" fmla="*/ 192 h 248"/>
                  <a:gd name="T54" fmla="*/ 2802 w 6268"/>
                  <a:gd name="T55" fmla="*/ 243 h 248"/>
                  <a:gd name="T56" fmla="*/ 2900 w 6268"/>
                  <a:gd name="T57" fmla="*/ 243 h 248"/>
                  <a:gd name="T58" fmla="*/ 2998 w 6268"/>
                  <a:gd name="T59" fmla="*/ 243 h 248"/>
                  <a:gd name="T60" fmla="*/ 3097 w 6268"/>
                  <a:gd name="T61" fmla="*/ 243 h 248"/>
                  <a:gd name="T62" fmla="*/ 3199 w 6268"/>
                  <a:gd name="T63" fmla="*/ 243 h 248"/>
                  <a:gd name="T64" fmla="*/ 3302 w 6268"/>
                  <a:gd name="T65" fmla="*/ 243 h 248"/>
                  <a:gd name="T66" fmla="*/ 3405 w 6268"/>
                  <a:gd name="T67" fmla="*/ 243 h 248"/>
                  <a:gd name="T68" fmla="*/ 3508 w 6268"/>
                  <a:gd name="T69" fmla="*/ 243 h 248"/>
                  <a:gd name="T70" fmla="*/ 3611 w 6268"/>
                  <a:gd name="T71" fmla="*/ 243 h 248"/>
                  <a:gd name="T72" fmla="*/ 3709 w 6268"/>
                  <a:gd name="T73" fmla="*/ 243 h 248"/>
                  <a:gd name="T74" fmla="*/ 3807 w 6268"/>
                  <a:gd name="T75" fmla="*/ 243 h 248"/>
                  <a:gd name="T76" fmla="*/ 3906 w 6268"/>
                  <a:gd name="T77" fmla="*/ 243 h 248"/>
                  <a:gd name="T78" fmla="*/ 4009 w 6268"/>
                  <a:gd name="T79" fmla="*/ 243 h 248"/>
                  <a:gd name="T80" fmla="*/ 4107 w 6268"/>
                  <a:gd name="T81" fmla="*/ 243 h 248"/>
                  <a:gd name="T82" fmla="*/ 4205 w 6268"/>
                  <a:gd name="T83" fmla="*/ 243 h 248"/>
                  <a:gd name="T84" fmla="*/ 4303 w 6268"/>
                  <a:gd name="T85" fmla="*/ 243 h 248"/>
                  <a:gd name="T86" fmla="*/ 4401 w 6268"/>
                  <a:gd name="T87" fmla="*/ 243 h 248"/>
                  <a:gd name="T88" fmla="*/ 4500 w 6268"/>
                  <a:gd name="T89" fmla="*/ 243 h 248"/>
                  <a:gd name="T90" fmla="*/ 4598 w 6268"/>
                  <a:gd name="T91" fmla="*/ 243 h 248"/>
                  <a:gd name="T92" fmla="*/ 4696 w 6268"/>
                  <a:gd name="T93" fmla="*/ 243 h 248"/>
                  <a:gd name="T94" fmla="*/ 4794 w 6268"/>
                  <a:gd name="T95" fmla="*/ 243 h 248"/>
                  <a:gd name="T96" fmla="*/ 4892 w 6268"/>
                  <a:gd name="T97" fmla="*/ 243 h 248"/>
                  <a:gd name="T98" fmla="*/ 4991 w 6268"/>
                  <a:gd name="T99" fmla="*/ 243 h 248"/>
                  <a:gd name="T100" fmla="*/ 5089 w 6268"/>
                  <a:gd name="T101" fmla="*/ 243 h 248"/>
                  <a:gd name="T102" fmla="*/ 5192 w 6268"/>
                  <a:gd name="T103" fmla="*/ 243 h 248"/>
                  <a:gd name="T104" fmla="*/ 5295 w 6268"/>
                  <a:gd name="T105" fmla="*/ 243 h 248"/>
                  <a:gd name="T106" fmla="*/ 5398 w 6268"/>
                  <a:gd name="T107" fmla="*/ 243 h 248"/>
                  <a:gd name="T108" fmla="*/ 5500 w 6268"/>
                  <a:gd name="T109" fmla="*/ 243 h 248"/>
                  <a:gd name="T110" fmla="*/ 5603 w 6268"/>
                  <a:gd name="T111" fmla="*/ 243 h 248"/>
                  <a:gd name="T112" fmla="*/ 5706 w 6268"/>
                  <a:gd name="T113" fmla="*/ 243 h 248"/>
                  <a:gd name="T114" fmla="*/ 5809 w 6268"/>
                  <a:gd name="T115" fmla="*/ 243 h 248"/>
                  <a:gd name="T116" fmla="*/ 5907 w 6268"/>
                  <a:gd name="T117" fmla="*/ 243 h 248"/>
                  <a:gd name="T118" fmla="*/ 6010 w 6268"/>
                  <a:gd name="T119" fmla="*/ 243 h 248"/>
                  <a:gd name="T120" fmla="*/ 6113 w 6268"/>
                  <a:gd name="T121" fmla="*/ 243 h 248"/>
                  <a:gd name="T122" fmla="*/ 6216 w 6268"/>
                  <a:gd name="T123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268" h="248">
                    <a:moveTo>
                      <a:pt x="0" y="248"/>
                    </a:moveTo>
                    <a:lnTo>
                      <a:pt x="10" y="243"/>
                    </a:lnTo>
                    <a:lnTo>
                      <a:pt x="14" y="243"/>
                    </a:lnTo>
                    <a:lnTo>
                      <a:pt x="19" y="243"/>
                    </a:lnTo>
                    <a:lnTo>
                      <a:pt x="28" y="243"/>
                    </a:lnTo>
                    <a:lnTo>
                      <a:pt x="33" y="243"/>
                    </a:lnTo>
                    <a:lnTo>
                      <a:pt x="42" y="243"/>
                    </a:lnTo>
                    <a:lnTo>
                      <a:pt x="47" y="243"/>
                    </a:lnTo>
                    <a:lnTo>
                      <a:pt x="52" y="243"/>
                    </a:lnTo>
                    <a:lnTo>
                      <a:pt x="61" y="243"/>
                    </a:lnTo>
                    <a:lnTo>
                      <a:pt x="66" y="243"/>
                    </a:lnTo>
                    <a:lnTo>
                      <a:pt x="75" y="243"/>
                    </a:lnTo>
                    <a:lnTo>
                      <a:pt x="80" y="243"/>
                    </a:lnTo>
                    <a:lnTo>
                      <a:pt x="85" y="243"/>
                    </a:lnTo>
                    <a:lnTo>
                      <a:pt x="94" y="243"/>
                    </a:lnTo>
                    <a:lnTo>
                      <a:pt x="99" y="243"/>
                    </a:lnTo>
                    <a:lnTo>
                      <a:pt x="108" y="243"/>
                    </a:lnTo>
                    <a:lnTo>
                      <a:pt x="113" y="243"/>
                    </a:lnTo>
                    <a:lnTo>
                      <a:pt x="122" y="243"/>
                    </a:lnTo>
                    <a:lnTo>
                      <a:pt x="127" y="243"/>
                    </a:lnTo>
                    <a:lnTo>
                      <a:pt x="131" y="243"/>
                    </a:lnTo>
                    <a:lnTo>
                      <a:pt x="141" y="243"/>
                    </a:lnTo>
                    <a:lnTo>
                      <a:pt x="145" y="243"/>
                    </a:lnTo>
                    <a:lnTo>
                      <a:pt x="155" y="243"/>
                    </a:lnTo>
                    <a:lnTo>
                      <a:pt x="159" y="243"/>
                    </a:lnTo>
                    <a:lnTo>
                      <a:pt x="164" y="243"/>
                    </a:lnTo>
                    <a:lnTo>
                      <a:pt x="173" y="243"/>
                    </a:lnTo>
                    <a:lnTo>
                      <a:pt x="178" y="243"/>
                    </a:lnTo>
                    <a:lnTo>
                      <a:pt x="187" y="243"/>
                    </a:lnTo>
                    <a:lnTo>
                      <a:pt x="192" y="243"/>
                    </a:lnTo>
                    <a:lnTo>
                      <a:pt x="201" y="243"/>
                    </a:lnTo>
                    <a:lnTo>
                      <a:pt x="206" y="243"/>
                    </a:lnTo>
                    <a:lnTo>
                      <a:pt x="211" y="243"/>
                    </a:lnTo>
                    <a:lnTo>
                      <a:pt x="220" y="243"/>
                    </a:lnTo>
                    <a:lnTo>
                      <a:pt x="225" y="243"/>
                    </a:lnTo>
                    <a:lnTo>
                      <a:pt x="230" y="243"/>
                    </a:lnTo>
                    <a:lnTo>
                      <a:pt x="239" y="243"/>
                    </a:lnTo>
                    <a:lnTo>
                      <a:pt x="244" y="243"/>
                    </a:lnTo>
                    <a:lnTo>
                      <a:pt x="253" y="243"/>
                    </a:lnTo>
                    <a:lnTo>
                      <a:pt x="258" y="243"/>
                    </a:lnTo>
                    <a:lnTo>
                      <a:pt x="267" y="243"/>
                    </a:lnTo>
                    <a:lnTo>
                      <a:pt x="272" y="243"/>
                    </a:lnTo>
                    <a:lnTo>
                      <a:pt x="276" y="243"/>
                    </a:lnTo>
                    <a:lnTo>
                      <a:pt x="286" y="243"/>
                    </a:lnTo>
                    <a:lnTo>
                      <a:pt x="290" y="243"/>
                    </a:lnTo>
                    <a:lnTo>
                      <a:pt x="300" y="243"/>
                    </a:lnTo>
                    <a:lnTo>
                      <a:pt x="304" y="243"/>
                    </a:lnTo>
                    <a:lnTo>
                      <a:pt x="314" y="243"/>
                    </a:lnTo>
                    <a:lnTo>
                      <a:pt x="318" y="243"/>
                    </a:lnTo>
                    <a:lnTo>
                      <a:pt x="323" y="243"/>
                    </a:lnTo>
                    <a:lnTo>
                      <a:pt x="332" y="243"/>
                    </a:lnTo>
                    <a:lnTo>
                      <a:pt x="337" y="243"/>
                    </a:lnTo>
                    <a:lnTo>
                      <a:pt x="342" y="243"/>
                    </a:lnTo>
                    <a:lnTo>
                      <a:pt x="351" y="243"/>
                    </a:lnTo>
                    <a:lnTo>
                      <a:pt x="356" y="243"/>
                    </a:lnTo>
                    <a:lnTo>
                      <a:pt x="365" y="243"/>
                    </a:lnTo>
                    <a:lnTo>
                      <a:pt x="370" y="243"/>
                    </a:lnTo>
                    <a:lnTo>
                      <a:pt x="379" y="243"/>
                    </a:lnTo>
                    <a:lnTo>
                      <a:pt x="384" y="243"/>
                    </a:lnTo>
                    <a:lnTo>
                      <a:pt x="389" y="243"/>
                    </a:lnTo>
                    <a:lnTo>
                      <a:pt x="398" y="243"/>
                    </a:lnTo>
                    <a:lnTo>
                      <a:pt x="403" y="243"/>
                    </a:lnTo>
                    <a:lnTo>
                      <a:pt x="412" y="243"/>
                    </a:lnTo>
                    <a:lnTo>
                      <a:pt x="417" y="243"/>
                    </a:lnTo>
                    <a:lnTo>
                      <a:pt x="421" y="243"/>
                    </a:lnTo>
                    <a:lnTo>
                      <a:pt x="431" y="243"/>
                    </a:lnTo>
                    <a:lnTo>
                      <a:pt x="435" y="243"/>
                    </a:lnTo>
                    <a:lnTo>
                      <a:pt x="445" y="243"/>
                    </a:lnTo>
                    <a:lnTo>
                      <a:pt x="449" y="243"/>
                    </a:lnTo>
                    <a:lnTo>
                      <a:pt x="459" y="243"/>
                    </a:lnTo>
                    <a:lnTo>
                      <a:pt x="463" y="243"/>
                    </a:lnTo>
                    <a:lnTo>
                      <a:pt x="468" y="243"/>
                    </a:lnTo>
                    <a:lnTo>
                      <a:pt x="477" y="243"/>
                    </a:lnTo>
                    <a:lnTo>
                      <a:pt x="482" y="243"/>
                    </a:lnTo>
                    <a:lnTo>
                      <a:pt x="487" y="243"/>
                    </a:lnTo>
                    <a:lnTo>
                      <a:pt x="496" y="243"/>
                    </a:lnTo>
                    <a:lnTo>
                      <a:pt x="505" y="243"/>
                    </a:lnTo>
                    <a:lnTo>
                      <a:pt x="510" y="243"/>
                    </a:lnTo>
                    <a:lnTo>
                      <a:pt x="515" y="243"/>
                    </a:lnTo>
                    <a:lnTo>
                      <a:pt x="524" y="243"/>
                    </a:lnTo>
                    <a:lnTo>
                      <a:pt x="529" y="243"/>
                    </a:lnTo>
                    <a:lnTo>
                      <a:pt x="534" y="243"/>
                    </a:lnTo>
                    <a:lnTo>
                      <a:pt x="543" y="243"/>
                    </a:lnTo>
                    <a:lnTo>
                      <a:pt x="548" y="243"/>
                    </a:lnTo>
                    <a:lnTo>
                      <a:pt x="557" y="243"/>
                    </a:lnTo>
                    <a:lnTo>
                      <a:pt x="562" y="243"/>
                    </a:lnTo>
                    <a:lnTo>
                      <a:pt x="566" y="243"/>
                    </a:lnTo>
                    <a:lnTo>
                      <a:pt x="576" y="243"/>
                    </a:lnTo>
                    <a:lnTo>
                      <a:pt x="580" y="243"/>
                    </a:lnTo>
                    <a:lnTo>
                      <a:pt x="590" y="243"/>
                    </a:lnTo>
                    <a:lnTo>
                      <a:pt x="594" y="243"/>
                    </a:lnTo>
                    <a:lnTo>
                      <a:pt x="599" y="243"/>
                    </a:lnTo>
                    <a:lnTo>
                      <a:pt x="608" y="243"/>
                    </a:lnTo>
                    <a:lnTo>
                      <a:pt x="613" y="243"/>
                    </a:lnTo>
                    <a:lnTo>
                      <a:pt x="618" y="243"/>
                    </a:lnTo>
                    <a:lnTo>
                      <a:pt x="627" y="243"/>
                    </a:lnTo>
                    <a:lnTo>
                      <a:pt x="632" y="243"/>
                    </a:lnTo>
                    <a:lnTo>
                      <a:pt x="641" y="243"/>
                    </a:lnTo>
                    <a:lnTo>
                      <a:pt x="646" y="243"/>
                    </a:lnTo>
                    <a:lnTo>
                      <a:pt x="655" y="243"/>
                    </a:lnTo>
                    <a:lnTo>
                      <a:pt x="660" y="243"/>
                    </a:lnTo>
                    <a:lnTo>
                      <a:pt x="664" y="243"/>
                    </a:lnTo>
                    <a:lnTo>
                      <a:pt x="674" y="243"/>
                    </a:lnTo>
                    <a:lnTo>
                      <a:pt x="678" y="243"/>
                    </a:lnTo>
                    <a:lnTo>
                      <a:pt x="683" y="243"/>
                    </a:lnTo>
                    <a:lnTo>
                      <a:pt x="693" y="243"/>
                    </a:lnTo>
                    <a:lnTo>
                      <a:pt x="697" y="243"/>
                    </a:lnTo>
                    <a:lnTo>
                      <a:pt x="707" y="243"/>
                    </a:lnTo>
                    <a:lnTo>
                      <a:pt x="711" y="243"/>
                    </a:lnTo>
                    <a:lnTo>
                      <a:pt x="721" y="243"/>
                    </a:lnTo>
                    <a:lnTo>
                      <a:pt x="725" y="243"/>
                    </a:lnTo>
                    <a:lnTo>
                      <a:pt x="730" y="243"/>
                    </a:lnTo>
                    <a:lnTo>
                      <a:pt x="739" y="243"/>
                    </a:lnTo>
                    <a:lnTo>
                      <a:pt x="744" y="243"/>
                    </a:lnTo>
                    <a:lnTo>
                      <a:pt x="749" y="243"/>
                    </a:lnTo>
                    <a:lnTo>
                      <a:pt x="758" y="243"/>
                    </a:lnTo>
                    <a:lnTo>
                      <a:pt x="763" y="243"/>
                    </a:lnTo>
                    <a:lnTo>
                      <a:pt x="772" y="243"/>
                    </a:lnTo>
                    <a:lnTo>
                      <a:pt x="777" y="243"/>
                    </a:lnTo>
                    <a:lnTo>
                      <a:pt x="781" y="243"/>
                    </a:lnTo>
                    <a:lnTo>
                      <a:pt x="791" y="243"/>
                    </a:lnTo>
                    <a:lnTo>
                      <a:pt x="795" y="243"/>
                    </a:lnTo>
                    <a:lnTo>
                      <a:pt x="805" y="243"/>
                    </a:lnTo>
                    <a:lnTo>
                      <a:pt x="809" y="243"/>
                    </a:lnTo>
                    <a:lnTo>
                      <a:pt x="814" y="243"/>
                    </a:lnTo>
                    <a:lnTo>
                      <a:pt x="823" y="243"/>
                    </a:lnTo>
                    <a:lnTo>
                      <a:pt x="828" y="243"/>
                    </a:lnTo>
                    <a:lnTo>
                      <a:pt x="833" y="243"/>
                    </a:lnTo>
                    <a:lnTo>
                      <a:pt x="842" y="243"/>
                    </a:lnTo>
                    <a:lnTo>
                      <a:pt x="847" y="243"/>
                    </a:lnTo>
                    <a:lnTo>
                      <a:pt x="856" y="243"/>
                    </a:lnTo>
                    <a:lnTo>
                      <a:pt x="861" y="243"/>
                    </a:lnTo>
                    <a:lnTo>
                      <a:pt x="866" y="243"/>
                    </a:lnTo>
                    <a:lnTo>
                      <a:pt x="875" y="243"/>
                    </a:lnTo>
                    <a:lnTo>
                      <a:pt x="880" y="243"/>
                    </a:lnTo>
                    <a:lnTo>
                      <a:pt x="884" y="243"/>
                    </a:lnTo>
                    <a:lnTo>
                      <a:pt x="894" y="243"/>
                    </a:lnTo>
                    <a:lnTo>
                      <a:pt x="898" y="243"/>
                    </a:lnTo>
                    <a:lnTo>
                      <a:pt x="908" y="243"/>
                    </a:lnTo>
                    <a:lnTo>
                      <a:pt x="912" y="243"/>
                    </a:lnTo>
                    <a:lnTo>
                      <a:pt x="917" y="243"/>
                    </a:lnTo>
                    <a:lnTo>
                      <a:pt x="922" y="243"/>
                    </a:lnTo>
                    <a:lnTo>
                      <a:pt x="931" y="243"/>
                    </a:lnTo>
                    <a:lnTo>
                      <a:pt x="936" y="243"/>
                    </a:lnTo>
                    <a:lnTo>
                      <a:pt x="945" y="243"/>
                    </a:lnTo>
                    <a:lnTo>
                      <a:pt x="950" y="243"/>
                    </a:lnTo>
                    <a:lnTo>
                      <a:pt x="954" y="243"/>
                    </a:lnTo>
                    <a:lnTo>
                      <a:pt x="964" y="243"/>
                    </a:lnTo>
                    <a:lnTo>
                      <a:pt x="968" y="243"/>
                    </a:lnTo>
                    <a:lnTo>
                      <a:pt x="973" y="243"/>
                    </a:lnTo>
                    <a:lnTo>
                      <a:pt x="983" y="243"/>
                    </a:lnTo>
                    <a:lnTo>
                      <a:pt x="987" y="243"/>
                    </a:lnTo>
                    <a:lnTo>
                      <a:pt x="992" y="243"/>
                    </a:lnTo>
                    <a:lnTo>
                      <a:pt x="1001" y="243"/>
                    </a:lnTo>
                    <a:lnTo>
                      <a:pt x="1006" y="243"/>
                    </a:lnTo>
                    <a:lnTo>
                      <a:pt x="1011" y="243"/>
                    </a:lnTo>
                    <a:lnTo>
                      <a:pt x="1020" y="243"/>
                    </a:lnTo>
                    <a:lnTo>
                      <a:pt x="1025" y="243"/>
                    </a:lnTo>
                    <a:lnTo>
                      <a:pt x="1029" y="243"/>
                    </a:lnTo>
                    <a:lnTo>
                      <a:pt x="1039" y="243"/>
                    </a:lnTo>
                    <a:lnTo>
                      <a:pt x="1043" y="243"/>
                    </a:lnTo>
                    <a:lnTo>
                      <a:pt x="1048" y="243"/>
                    </a:lnTo>
                    <a:lnTo>
                      <a:pt x="1057" y="243"/>
                    </a:lnTo>
                    <a:lnTo>
                      <a:pt x="1062" y="243"/>
                    </a:lnTo>
                    <a:lnTo>
                      <a:pt x="1067" y="243"/>
                    </a:lnTo>
                    <a:lnTo>
                      <a:pt x="1076" y="243"/>
                    </a:lnTo>
                    <a:lnTo>
                      <a:pt x="1081" y="243"/>
                    </a:lnTo>
                    <a:lnTo>
                      <a:pt x="1085" y="243"/>
                    </a:lnTo>
                    <a:lnTo>
                      <a:pt x="1095" y="243"/>
                    </a:lnTo>
                    <a:lnTo>
                      <a:pt x="1099" y="243"/>
                    </a:lnTo>
                    <a:lnTo>
                      <a:pt x="1104" y="243"/>
                    </a:lnTo>
                    <a:lnTo>
                      <a:pt x="1113" y="243"/>
                    </a:lnTo>
                    <a:lnTo>
                      <a:pt x="1118" y="243"/>
                    </a:lnTo>
                    <a:lnTo>
                      <a:pt x="1123" y="243"/>
                    </a:lnTo>
                    <a:lnTo>
                      <a:pt x="1132" y="243"/>
                    </a:lnTo>
                    <a:lnTo>
                      <a:pt x="1137" y="243"/>
                    </a:lnTo>
                    <a:lnTo>
                      <a:pt x="1142" y="243"/>
                    </a:lnTo>
                    <a:lnTo>
                      <a:pt x="1151" y="243"/>
                    </a:lnTo>
                    <a:lnTo>
                      <a:pt x="1156" y="243"/>
                    </a:lnTo>
                    <a:lnTo>
                      <a:pt x="1160" y="243"/>
                    </a:lnTo>
                    <a:lnTo>
                      <a:pt x="1170" y="243"/>
                    </a:lnTo>
                    <a:lnTo>
                      <a:pt x="1174" y="243"/>
                    </a:lnTo>
                    <a:lnTo>
                      <a:pt x="1179" y="243"/>
                    </a:lnTo>
                    <a:lnTo>
                      <a:pt x="1188" y="243"/>
                    </a:lnTo>
                    <a:lnTo>
                      <a:pt x="1193" y="243"/>
                    </a:lnTo>
                    <a:lnTo>
                      <a:pt x="1198" y="243"/>
                    </a:lnTo>
                    <a:lnTo>
                      <a:pt x="1207" y="243"/>
                    </a:lnTo>
                    <a:lnTo>
                      <a:pt x="1212" y="243"/>
                    </a:lnTo>
                    <a:lnTo>
                      <a:pt x="1216" y="243"/>
                    </a:lnTo>
                    <a:lnTo>
                      <a:pt x="1221" y="243"/>
                    </a:lnTo>
                    <a:lnTo>
                      <a:pt x="1230" y="243"/>
                    </a:lnTo>
                    <a:lnTo>
                      <a:pt x="1235" y="243"/>
                    </a:lnTo>
                    <a:lnTo>
                      <a:pt x="1240" y="243"/>
                    </a:lnTo>
                    <a:lnTo>
                      <a:pt x="1249" y="243"/>
                    </a:lnTo>
                    <a:lnTo>
                      <a:pt x="1254" y="243"/>
                    </a:lnTo>
                    <a:lnTo>
                      <a:pt x="1258" y="243"/>
                    </a:lnTo>
                    <a:lnTo>
                      <a:pt x="1268" y="243"/>
                    </a:lnTo>
                    <a:lnTo>
                      <a:pt x="1272" y="243"/>
                    </a:lnTo>
                    <a:lnTo>
                      <a:pt x="1277" y="243"/>
                    </a:lnTo>
                    <a:lnTo>
                      <a:pt x="1287" y="243"/>
                    </a:lnTo>
                    <a:lnTo>
                      <a:pt x="1291" y="243"/>
                    </a:lnTo>
                    <a:lnTo>
                      <a:pt x="1296" y="243"/>
                    </a:lnTo>
                    <a:lnTo>
                      <a:pt x="1305" y="243"/>
                    </a:lnTo>
                    <a:lnTo>
                      <a:pt x="1310" y="243"/>
                    </a:lnTo>
                    <a:lnTo>
                      <a:pt x="1315" y="243"/>
                    </a:lnTo>
                    <a:lnTo>
                      <a:pt x="1324" y="243"/>
                    </a:lnTo>
                    <a:lnTo>
                      <a:pt x="1329" y="243"/>
                    </a:lnTo>
                    <a:lnTo>
                      <a:pt x="1333" y="243"/>
                    </a:lnTo>
                    <a:lnTo>
                      <a:pt x="1343" y="243"/>
                    </a:lnTo>
                    <a:lnTo>
                      <a:pt x="1347" y="243"/>
                    </a:lnTo>
                    <a:lnTo>
                      <a:pt x="1352" y="243"/>
                    </a:lnTo>
                    <a:lnTo>
                      <a:pt x="1361" y="243"/>
                    </a:lnTo>
                    <a:lnTo>
                      <a:pt x="1366" y="243"/>
                    </a:lnTo>
                    <a:lnTo>
                      <a:pt x="1371" y="243"/>
                    </a:lnTo>
                    <a:lnTo>
                      <a:pt x="1380" y="243"/>
                    </a:lnTo>
                    <a:lnTo>
                      <a:pt x="1385" y="243"/>
                    </a:lnTo>
                    <a:lnTo>
                      <a:pt x="1394" y="243"/>
                    </a:lnTo>
                    <a:lnTo>
                      <a:pt x="1399" y="243"/>
                    </a:lnTo>
                    <a:lnTo>
                      <a:pt x="1403" y="243"/>
                    </a:lnTo>
                    <a:lnTo>
                      <a:pt x="1408" y="243"/>
                    </a:lnTo>
                    <a:lnTo>
                      <a:pt x="1417" y="243"/>
                    </a:lnTo>
                    <a:lnTo>
                      <a:pt x="1422" y="243"/>
                    </a:lnTo>
                    <a:lnTo>
                      <a:pt x="1427" y="243"/>
                    </a:lnTo>
                    <a:lnTo>
                      <a:pt x="1436" y="243"/>
                    </a:lnTo>
                    <a:lnTo>
                      <a:pt x="1441" y="243"/>
                    </a:lnTo>
                    <a:lnTo>
                      <a:pt x="1446" y="243"/>
                    </a:lnTo>
                    <a:lnTo>
                      <a:pt x="1455" y="243"/>
                    </a:lnTo>
                    <a:lnTo>
                      <a:pt x="1460" y="243"/>
                    </a:lnTo>
                    <a:lnTo>
                      <a:pt x="1464" y="243"/>
                    </a:lnTo>
                    <a:lnTo>
                      <a:pt x="1474" y="243"/>
                    </a:lnTo>
                    <a:lnTo>
                      <a:pt x="1478" y="243"/>
                    </a:lnTo>
                    <a:lnTo>
                      <a:pt x="1483" y="243"/>
                    </a:lnTo>
                    <a:lnTo>
                      <a:pt x="1492" y="243"/>
                    </a:lnTo>
                    <a:lnTo>
                      <a:pt x="1497" y="243"/>
                    </a:lnTo>
                    <a:lnTo>
                      <a:pt x="1502" y="243"/>
                    </a:lnTo>
                    <a:lnTo>
                      <a:pt x="1511" y="243"/>
                    </a:lnTo>
                    <a:lnTo>
                      <a:pt x="1516" y="243"/>
                    </a:lnTo>
                    <a:lnTo>
                      <a:pt x="1520" y="243"/>
                    </a:lnTo>
                    <a:lnTo>
                      <a:pt x="1530" y="243"/>
                    </a:lnTo>
                    <a:lnTo>
                      <a:pt x="1534" y="243"/>
                    </a:lnTo>
                    <a:lnTo>
                      <a:pt x="1544" y="243"/>
                    </a:lnTo>
                    <a:lnTo>
                      <a:pt x="1548" y="243"/>
                    </a:lnTo>
                    <a:lnTo>
                      <a:pt x="1553" y="243"/>
                    </a:lnTo>
                    <a:lnTo>
                      <a:pt x="1558" y="243"/>
                    </a:lnTo>
                    <a:lnTo>
                      <a:pt x="1567" y="243"/>
                    </a:lnTo>
                    <a:lnTo>
                      <a:pt x="1572" y="243"/>
                    </a:lnTo>
                    <a:lnTo>
                      <a:pt x="1576" y="243"/>
                    </a:lnTo>
                    <a:lnTo>
                      <a:pt x="1586" y="243"/>
                    </a:lnTo>
                    <a:lnTo>
                      <a:pt x="1591" y="243"/>
                    </a:lnTo>
                    <a:lnTo>
                      <a:pt x="1595" y="243"/>
                    </a:lnTo>
                    <a:lnTo>
                      <a:pt x="1605" y="243"/>
                    </a:lnTo>
                    <a:lnTo>
                      <a:pt x="1609" y="243"/>
                    </a:lnTo>
                    <a:lnTo>
                      <a:pt x="1614" y="243"/>
                    </a:lnTo>
                    <a:lnTo>
                      <a:pt x="1623" y="243"/>
                    </a:lnTo>
                    <a:lnTo>
                      <a:pt x="1628" y="243"/>
                    </a:lnTo>
                    <a:lnTo>
                      <a:pt x="1633" y="243"/>
                    </a:lnTo>
                    <a:lnTo>
                      <a:pt x="1642" y="243"/>
                    </a:lnTo>
                    <a:lnTo>
                      <a:pt x="1647" y="243"/>
                    </a:lnTo>
                    <a:lnTo>
                      <a:pt x="1651" y="243"/>
                    </a:lnTo>
                    <a:lnTo>
                      <a:pt x="1661" y="243"/>
                    </a:lnTo>
                    <a:lnTo>
                      <a:pt x="1665" y="243"/>
                    </a:lnTo>
                    <a:lnTo>
                      <a:pt x="1670" y="243"/>
                    </a:lnTo>
                    <a:lnTo>
                      <a:pt x="1679" y="243"/>
                    </a:lnTo>
                    <a:lnTo>
                      <a:pt x="1684" y="243"/>
                    </a:lnTo>
                    <a:lnTo>
                      <a:pt x="1689" y="243"/>
                    </a:lnTo>
                    <a:lnTo>
                      <a:pt x="1693" y="243"/>
                    </a:lnTo>
                    <a:lnTo>
                      <a:pt x="1703" y="243"/>
                    </a:lnTo>
                    <a:lnTo>
                      <a:pt x="1707" y="243"/>
                    </a:lnTo>
                    <a:lnTo>
                      <a:pt x="1712" y="243"/>
                    </a:lnTo>
                    <a:lnTo>
                      <a:pt x="1721" y="243"/>
                    </a:lnTo>
                    <a:lnTo>
                      <a:pt x="1726" y="243"/>
                    </a:lnTo>
                    <a:lnTo>
                      <a:pt x="1731" y="243"/>
                    </a:lnTo>
                    <a:lnTo>
                      <a:pt x="1740" y="243"/>
                    </a:lnTo>
                    <a:lnTo>
                      <a:pt x="1745" y="243"/>
                    </a:lnTo>
                    <a:lnTo>
                      <a:pt x="1750" y="243"/>
                    </a:lnTo>
                    <a:lnTo>
                      <a:pt x="1759" y="243"/>
                    </a:lnTo>
                    <a:lnTo>
                      <a:pt x="1764" y="243"/>
                    </a:lnTo>
                    <a:lnTo>
                      <a:pt x="1768" y="243"/>
                    </a:lnTo>
                    <a:lnTo>
                      <a:pt x="1778" y="243"/>
                    </a:lnTo>
                    <a:lnTo>
                      <a:pt x="1782" y="243"/>
                    </a:lnTo>
                    <a:lnTo>
                      <a:pt x="1787" y="243"/>
                    </a:lnTo>
                    <a:lnTo>
                      <a:pt x="1796" y="243"/>
                    </a:lnTo>
                    <a:lnTo>
                      <a:pt x="1801" y="243"/>
                    </a:lnTo>
                    <a:lnTo>
                      <a:pt x="1806" y="243"/>
                    </a:lnTo>
                    <a:lnTo>
                      <a:pt x="1815" y="243"/>
                    </a:lnTo>
                    <a:lnTo>
                      <a:pt x="1820" y="243"/>
                    </a:lnTo>
                    <a:lnTo>
                      <a:pt x="1824" y="243"/>
                    </a:lnTo>
                    <a:lnTo>
                      <a:pt x="1834" y="243"/>
                    </a:lnTo>
                    <a:lnTo>
                      <a:pt x="1838" y="243"/>
                    </a:lnTo>
                    <a:lnTo>
                      <a:pt x="1843" y="243"/>
                    </a:lnTo>
                    <a:lnTo>
                      <a:pt x="1852" y="243"/>
                    </a:lnTo>
                    <a:lnTo>
                      <a:pt x="1857" y="243"/>
                    </a:lnTo>
                    <a:lnTo>
                      <a:pt x="1862" y="243"/>
                    </a:lnTo>
                    <a:lnTo>
                      <a:pt x="1871" y="243"/>
                    </a:lnTo>
                    <a:lnTo>
                      <a:pt x="1876" y="243"/>
                    </a:lnTo>
                    <a:lnTo>
                      <a:pt x="1880" y="243"/>
                    </a:lnTo>
                    <a:lnTo>
                      <a:pt x="1890" y="243"/>
                    </a:lnTo>
                    <a:lnTo>
                      <a:pt x="1895" y="243"/>
                    </a:lnTo>
                    <a:lnTo>
                      <a:pt x="1899" y="243"/>
                    </a:lnTo>
                    <a:lnTo>
                      <a:pt x="1909" y="243"/>
                    </a:lnTo>
                    <a:lnTo>
                      <a:pt x="1913" y="243"/>
                    </a:lnTo>
                    <a:lnTo>
                      <a:pt x="1918" y="243"/>
                    </a:lnTo>
                    <a:lnTo>
                      <a:pt x="1923" y="243"/>
                    </a:lnTo>
                    <a:lnTo>
                      <a:pt x="1932" y="243"/>
                    </a:lnTo>
                    <a:lnTo>
                      <a:pt x="1937" y="243"/>
                    </a:lnTo>
                    <a:lnTo>
                      <a:pt x="1941" y="243"/>
                    </a:lnTo>
                    <a:lnTo>
                      <a:pt x="1951" y="243"/>
                    </a:lnTo>
                    <a:lnTo>
                      <a:pt x="1955" y="243"/>
                    </a:lnTo>
                    <a:lnTo>
                      <a:pt x="1960" y="243"/>
                    </a:lnTo>
                    <a:lnTo>
                      <a:pt x="1969" y="243"/>
                    </a:lnTo>
                    <a:lnTo>
                      <a:pt x="1974" y="243"/>
                    </a:lnTo>
                    <a:lnTo>
                      <a:pt x="1979" y="243"/>
                    </a:lnTo>
                    <a:lnTo>
                      <a:pt x="1988" y="243"/>
                    </a:lnTo>
                    <a:lnTo>
                      <a:pt x="1993" y="243"/>
                    </a:lnTo>
                    <a:lnTo>
                      <a:pt x="1997" y="243"/>
                    </a:lnTo>
                    <a:lnTo>
                      <a:pt x="2007" y="243"/>
                    </a:lnTo>
                    <a:lnTo>
                      <a:pt x="2011" y="243"/>
                    </a:lnTo>
                    <a:lnTo>
                      <a:pt x="2016" y="243"/>
                    </a:lnTo>
                    <a:lnTo>
                      <a:pt x="2021" y="243"/>
                    </a:lnTo>
                    <a:lnTo>
                      <a:pt x="2030" y="243"/>
                    </a:lnTo>
                    <a:lnTo>
                      <a:pt x="2035" y="243"/>
                    </a:lnTo>
                    <a:lnTo>
                      <a:pt x="2040" y="243"/>
                    </a:lnTo>
                    <a:lnTo>
                      <a:pt x="2049" y="243"/>
                    </a:lnTo>
                    <a:lnTo>
                      <a:pt x="2054" y="243"/>
                    </a:lnTo>
                    <a:lnTo>
                      <a:pt x="2058" y="243"/>
                    </a:lnTo>
                    <a:lnTo>
                      <a:pt x="2068" y="243"/>
                    </a:lnTo>
                    <a:lnTo>
                      <a:pt x="2072" y="243"/>
                    </a:lnTo>
                    <a:lnTo>
                      <a:pt x="2077" y="243"/>
                    </a:lnTo>
                    <a:lnTo>
                      <a:pt x="2082" y="243"/>
                    </a:lnTo>
                    <a:lnTo>
                      <a:pt x="2091" y="243"/>
                    </a:lnTo>
                    <a:lnTo>
                      <a:pt x="2096" y="243"/>
                    </a:lnTo>
                    <a:lnTo>
                      <a:pt x="2100" y="243"/>
                    </a:lnTo>
                    <a:lnTo>
                      <a:pt x="2110" y="243"/>
                    </a:lnTo>
                    <a:lnTo>
                      <a:pt x="2114" y="243"/>
                    </a:lnTo>
                    <a:lnTo>
                      <a:pt x="2119" y="243"/>
                    </a:lnTo>
                    <a:lnTo>
                      <a:pt x="2124" y="243"/>
                    </a:lnTo>
                    <a:lnTo>
                      <a:pt x="2133" y="243"/>
                    </a:lnTo>
                    <a:lnTo>
                      <a:pt x="2138" y="243"/>
                    </a:lnTo>
                    <a:lnTo>
                      <a:pt x="2142" y="243"/>
                    </a:lnTo>
                    <a:lnTo>
                      <a:pt x="2147" y="243"/>
                    </a:lnTo>
                    <a:lnTo>
                      <a:pt x="2156" y="243"/>
                    </a:lnTo>
                    <a:lnTo>
                      <a:pt x="2161" y="243"/>
                    </a:lnTo>
                    <a:lnTo>
                      <a:pt x="2166" y="243"/>
                    </a:lnTo>
                    <a:lnTo>
                      <a:pt x="2175" y="243"/>
                    </a:lnTo>
                    <a:lnTo>
                      <a:pt x="2180" y="243"/>
                    </a:lnTo>
                    <a:lnTo>
                      <a:pt x="2184" y="243"/>
                    </a:lnTo>
                    <a:lnTo>
                      <a:pt x="2189" y="243"/>
                    </a:lnTo>
                    <a:lnTo>
                      <a:pt x="2199" y="243"/>
                    </a:lnTo>
                    <a:lnTo>
                      <a:pt x="2203" y="243"/>
                    </a:lnTo>
                    <a:lnTo>
                      <a:pt x="2208" y="239"/>
                    </a:lnTo>
                    <a:lnTo>
                      <a:pt x="2213" y="239"/>
                    </a:lnTo>
                    <a:lnTo>
                      <a:pt x="2222" y="239"/>
                    </a:lnTo>
                    <a:lnTo>
                      <a:pt x="2227" y="239"/>
                    </a:lnTo>
                    <a:lnTo>
                      <a:pt x="2231" y="239"/>
                    </a:lnTo>
                    <a:lnTo>
                      <a:pt x="2241" y="239"/>
                    </a:lnTo>
                    <a:lnTo>
                      <a:pt x="2245" y="239"/>
                    </a:lnTo>
                    <a:lnTo>
                      <a:pt x="2250" y="239"/>
                    </a:lnTo>
                    <a:lnTo>
                      <a:pt x="2255" y="239"/>
                    </a:lnTo>
                    <a:lnTo>
                      <a:pt x="2264" y="239"/>
                    </a:lnTo>
                    <a:lnTo>
                      <a:pt x="2269" y="239"/>
                    </a:lnTo>
                    <a:lnTo>
                      <a:pt x="2273" y="239"/>
                    </a:lnTo>
                    <a:lnTo>
                      <a:pt x="2283" y="239"/>
                    </a:lnTo>
                    <a:lnTo>
                      <a:pt x="2287" y="239"/>
                    </a:lnTo>
                    <a:lnTo>
                      <a:pt x="2292" y="239"/>
                    </a:lnTo>
                    <a:lnTo>
                      <a:pt x="2297" y="234"/>
                    </a:lnTo>
                    <a:lnTo>
                      <a:pt x="2306" y="239"/>
                    </a:lnTo>
                    <a:lnTo>
                      <a:pt x="2311" y="234"/>
                    </a:lnTo>
                    <a:lnTo>
                      <a:pt x="2315" y="234"/>
                    </a:lnTo>
                    <a:lnTo>
                      <a:pt x="2325" y="234"/>
                    </a:lnTo>
                    <a:lnTo>
                      <a:pt x="2329" y="234"/>
                    </a:lnTo>
                    <a:lnTo>
                      <a:pt x="2334" y="234"/>
                    </a:lnTo>
                    <a:lnTo>
                      <a:pt x="2339" y="234"/>
                    </a:lnTo>
                    <a:lnTo>
                      <a:pt x="2348" y="234"/>
                    </a:lnTo>
                    <a:lnTo>
                      <a:pt x="2353" y="234"/>
                    </a:lnTo>
                    <a:lnTo>
                      <a:pt x="2358" y="234"/>
                    </a:lnTo>
                    <a:lnTo>
                      <a:pt x="2362" y="229"/>
                    </a:lnTo>
                    <a:lnTo>
                      <a:pt x="2372" y="234"/>
                    </a:lnTo>
                    <a:lnTo>
                      <a:pt x="2376" y="234"/>
                    </a:lnTo>
                    <a:lnTo>
                      <a:pt x="2381" y="229"/>
                    </a:lnTo>
                    <a:lnTo>
                      <a:pt x="2390" y="229"/>
                    </a:lnTo>
                    <a:lnTo>
                      <a:pt x="2395" y="229"/>
                    </a:lnTo>
                    <a:lnTo>
                      <a:pt x="2400" y="224"/>
                    </a:lnTo>
                    <a:lnTo>
                      <a:pt x="2404" y="224"/>
                    </a:lnTo>
                    <a:lnTo>
                      <a:pt x="2414" y="229"/>
                    </a:lnTo>
                    <a:lnTo>
                      <a:pt x="2418" y="229"/>
                    </a:lnTo>
                    <a:lnTo>
                      <a:pt x="2423" y="224"/>
                    </a:lnTo>
                    <a:lnTo>
                      <a:pt x="2428" y="224"/>
                    </a:lnTo>
                    <a:lnTo>
                      <a:pt x="2437" y="229"/>
                    </a:lnTo>
                    <a:lnTo>
                      <a:pt x="2442" y="224"/>
                    </a:lnTo>
                    <a:lnTo>
                      <a:pt x="2446" y="224"/>
                    </a:lnTo>
                    <a:lnTo>
                      <a:pt x="2456" y="224"/>
                    </a:lnTo>
                    <a:lnTo>
                      <a:pt x="2460" y="224"/>
                    </a:lnTo>
                    <a:lnTo>
                      <a:pt x="2465" y="224"/>
                    </a:lnTo>
                    <a:lnTo>
                      <a:pt x="2470" y="220"/>
                    </a:lnTo>
                    <a:lnTo>
                      <a:pt x="2479" y="220"/>
                    </a:lnTo>
                    <a:lnTo>
                      <a:pt x="2484" y="220"/>
                    </a:lnTo>
                    <a:lnTo>
                      <a:pt x="2488" y="220"/>
                    </a:lnTo>
                    <a:lnTo>
                      <a:pt x="2498" y="220"/>
                    </a:lnTo>
                    <a:lnTo>
                      <a:pt x="2503" y="220"/>
                    </a:lnTo>
                    <a:lnTo>
                      <a:pt x="2507" y="220"/>
                    </a:lnTo>
                    <a:lnTo>
                      <a:pt x="2517" y="220"/>
                    </a:lnTo>
                    <a:lnTo>
                      <a:pt x="2521" y="215"/>
                    </a:lnTo>
                    <a:lnTo>
                      <a:pt x="2526" y="215"/>
                    </a:lnTo>
                    <a:lnTo>
                      <a:pt x="2535" y="215"/>
                    </a:lnTo>
                    <a:lnTo>
                      <a:pt x="2540" y="215"/>
                    </a:lnTo>
                    <a:lnTo>
                      <a:pt x="2545" y="210"/>
                    </a:lnTo>
                    <a:lnTo>
                      <a:pt x="2549" y="215"/>
                    </a:lnTo>
                    <a:lnTo>
                      <a:pt x="2559" y="210"/>
                    </a:lnTo>
                    <a:lnTo>
                      <a:pt x="2563" y="210"/>
                    </a:lnTo>
                    <a:lnTo>
                      <a:pt x="2568" y="206"/>
                    </a:lnTo>
                    <a:lnTo>
                      <a:pt x="2577" y="210"/>
                    </a:lnTo>
                    <a:lnTo>
                      <a:pt x="2582" y="215"/>
                    </a:lnTo>
                    <a:lnTo>
                      <a:pt x="2587" y="220"/>
                    </a:lnTo>
                    <a:lnTo>
                      <a:pt x="2591" y="215"/>
                    </a:lnTo>
                    <a:lnTo>
                      <a:pt x="2601" y="220"/>
                    </a:lnTo>
                    <a:lnTo>
                      <a:pt x="2605" y="215"/>
                    </a:lnTo>
                    <a:lnTo>
                      <a:pt x="2610" y="220"/>
                    </a:lnTo>
                    <a:lnTo>
                      <a:pt x="2619" y="206"/>
                    </a:lnTo>
                    <a:lnTo>
                      <a:pt x="2624" y="206"/>
                    </a:lnTo>
                    <a:lnTo>
                      <a:pt x="2629" y="196"/>
                    </a:lnTo>
                    <a:lnTo>
                      <a:pt x="2638" y="168"/>
                    </a:lnTo>
                    <a:lnTo>
                      <a:pt x="2643" y="178"/>
                    </a:lnTo>
                    <a:lnTo>
                      <a:pt x="2648" y="182"/>
                    </a:lnTo>
                    <a:lnTo>
                      <a:pt x="2652" y="178"/>
                    </a:lnTo>
                    <a:lnTo>
                      <a:pt x="2662" y="145"/>
                    </a:lnTo>
                    <a:lnTo>
                      <a:pt x="2666" y="103"/>
                    </a:lnTo>
                    <a:lnTo>
                      <a:pt x="2671" y="5"/>
                    </a:lnTo>
                    <a:lnTo>
                      <a:pt x="2680" y="0"/>
                    </a:lnTo>
                    <a:lnTo>
                      <a:pt x="2685" y="37"/>
                    </a:lnTo>
                    <a:lnTo>
                      <a:pt x="2690" y="108"/>
                    </a:lnTo>
                    <a:lnTo>
                      <a:pt x="2694" y="145"/>
                    </a:lnTo>
                    <a:lnTo>
                      <a:pt x="2704" y="192"/>
                    </a:lnTo>
                    <a:lnTo>
                      <a:pt x="2708" y="215"/>
                    </a:lnTo>
                    <a:lnTo>
                      <a:pt x="2713" y="220"/>
                    </a:lnTo>
                    <a:lnTo>
                      <a:pt x="2722" y="229"/>
                    </a:lnTo>
                    <a:lnTo>
                      <a:pt x="2727" y="234"/>
                    </a:lnTo>
                    <a:lnTo>
                      <a:pt x="2732" y="239"/>
                    </a:lnTo>
                    <a:lnTo>
                      <a:pt x="2741" y="239"/>
                    </a:lnTo>
                    <a:lnTo>
                      <a:pt x="2746" y="239"/>
                    </a:lnTo>
                    <a:lnTo>
                      <a:pt x="2750" y="243"/>
                    </a:lnTo>
                    <a:lnTo>
                      <a:pt x="2755" y="243"/>
                    </a:lnTo>
                    <a:lnTo>
                      <a:pt x="2764" y="243"/>
                    </a:lnTo>
                    <a:lnTo>
                      <a:pt x="2769" y="243"/>
                    </a:lnTo>
                    <a:lnTo>
                      <a:pt x="2774" y="243"/>
                    </a:lnTo>
                    <a:lnTo>
                      <a:pt x="2783" y="243"/>
                    </a:lnTo>
                    <a:lnTo>
                      <a:pt x="2788" y="243"/>
                    </a:lnTo>
                    <a:lnTo>
                      <a:pt x="2793" y="243"/>
                    </a:lnTo>
                    <a:lnTo>
                      <a:pt x="2802" y="243"/>
                    </a:lnTo>
                    <a:lnTo>
                      <a:pt x="2807" y="243"/>
                    </a:lnTo>
                    <a:lnTo>
                      <a:pt x="2811" y="243"/>
                    </a:lnTo>
                    <a:lnTo>
                      <a:pt x="2821" y="243"/>
                    </a:lnTo>
                    <a:lnTo>
                      <a:pt x="2825" y="243"/>
                    </a:lnTo>
                    <a:lnTo>
                      <a:pt x="2830" y="243"/>
                    </a:lnTo>
                    <a:lnTo>
                      <a:pt x="2839" y="243"/>
                    </a:lnTo>
                    <a:lnTo>
                      <a:pt x="2844" y="243"/>
                    </a:lnTo>
                    <a:lnTo>
                      <a:pt x="2849" y="243"/>
                    </a:lnTo>
                    <a:lnTo>
                      <a:pt x="2858" y="243"/>
                    </a:lnTo>
                    <a:lnTo>
                      <a:pt x="2863" y="243"/>
                    </a:lnTo>
                    <a:lnTo>
                      <a:pt x="2867" y="243"/>
                    </a:lnTo>
                    <a:lnTo>
                      <a:pt x="2877" y="243"/>
                    </a:lnTo>
                    <a:lnTo>
                      <a:pt x="2881" y="243"/>
                    </a:lnTo>
                    <a:lnTo>
                      <a:pt x="2886" y="243"/>
                    </a:lnTo>
                    <a:lnTo>
                      <a:pt x="2891" y="243"/>
                    </a:lnTo>
                    <a:lnTo>
                      <a:pt x="2900" y="243"/>
                    </a:lnTo>
                    <a:lnTo>
                      <a:pt x="2905" y="243"/>
                    </a:lnTo>
                    <a:lnTo>
                      <a:pt x="2909" y="243"/>
                    </a:lnTo>
                    <a:lnTo>
                      <a:pt x="2919" y="243"/>
                    </a:lnTo>
                    <a:lnTo>
                      <a:pt x="2923" y="243"/>
                    </a:lnTo>
                    <a:lnTo>
                      <a:pt x="2928" y="243"/>
                    </a:lnTo>
                    <a:lnTo>
                      <a:pt x="2937" y="243"/>
                    </a:lnTo>
                    <a:lnTo>
                      <a:pt x="2942" y="243"/>
                    </a:lnTo>
                    <a:lnTo>
                      <a:pt x="2947" y="243"/>
                    </a:lnTo>
                    <a:lnTo>
                      <a:pt x="2956" y="243"/>
                    </a:lnTo>
                    <a:lnTo>
                      <a:pt x="2961" y="243"/>
                    </a:lnTo>
                    <a:lnTo>
                      <a:pt x="2966" y="243"/>
                    </a:lnTo>
                    <a:lnTo>
                      <a:pt x="2975" y="243"/>
                    </a:lnTo>
                    <a:lnTo>
                      <a:pt x="2980" y="243"/>
                    </a:lnTo>
                    <a:lnTo>
                      <a:pt x="2984" y="243"/>
                    </a:lnTo>
                    <a:lnTo>
                      <a:pt x="2994" y="243"/>
                    </a:lnTo>
                    <a:lnTo>
                      <a:pt x="2998" y="243"/>
                    </a:lnTo>
                    <a:lnTo>
                      <a:pt x="3003" y="243"/>
                    </a:lnTo>
                    <a:lnTo>
                      <a:pt x="3008" y="243"/>
                    </a:lnTo>
                    <a:lnTo>
                      <a:pt x="3017" y="243"/>
                    </a:lnTo>
                    <a:lnTo>
                      <a:pt x="3022" y="243"/>
                    </a:lnTo>
                    <a:lnTo>
                      <a:pt x="3031" y="243"/>
                    </a:lnTo>
                    <a:lnTo>
                      <a:pt x="3036" y="243"/>
                    </a:lnTo>
                    <a:lnTo>
                      <a:pt x="3040" y="243"/>
                    </a:lnTo>
                    <a:lnTo>
                      <a:pt x="3045" y="243"/>
                    </a:lnTo>
                    <a:lnTo>
                      <a:pt x="3054" y="243"/>
                    </a:lnTo>
                    <a:lnTo>
                      <a:pt x="3059" y="243"/>
                    </a:lnTo>
                    <a:lnTo>
                      <a:pt x="3068" y="243"/>
                    </a:lnTo>
                    <a:lnTo>
                      <a:pt x="3073" y="243"/>
                    </a:lnTo>
                    <a:lnTo>
                      <a:pt x="3078" y="243"/>
                    </a:lnTo>
                    <a:lnTo>
                      <a:pt x="3087" y="243"/>
                    </a:lnTo>
                    <a:lnTo>
                      <a:pt x="3092" y="243"/>
                    </a:lnTo>
                    <a:lnTo>
                      <a:pt x="3097" y="243"/>
                    </a:lnTo>
                    <a:lnTo>
                      <a:pt x="3106" y="243"/>
                    </a:lnTo>
                    <a:lnTo>
                      <a:pt x="3111" y="243"/>
                    </a:lnTo>
                    <a:lnTo>
                      <a:pt x="3120" y="243"/>
                    </a:lnTo>
                    <a:lnTo>
                      <a:pt x="3125" y="243"/>
                    </a:lnTo>
                    <a:lnTo>
                      <a:pt x="3129" y="243"/>
                    </a:lnTo>
                    <a:lnTo>
                      <a:pt x="3139" y="243"/>
                    </a:lnTo>
                    <a:lnTo>
                      <a:pt x="3143" y="243"/>
                    </a:lnTo>
                    <a:lnTo>
                      <a:pt x="3148" y="243"/>
                    </a:lnTo>
                    <a:lnTo>
                      <a:pt x="3157" y="243"/>
                    </a:lnTo>
                    <a:lnTo>
                      <a:pt x="3162" y="243"/>
                    </a:lnTo>
                    <a:lnTo>
                      <a:pt x="3171" y="243"/>
                    </a:lnTo>
                    <a:lnTo>
                      <a:pt x="3176" y="243"/>
                    </a:lnTo>
                    <a:lnTo>
                      <a:pt x="3181" y="243"/>
                    </a:lnTo>
                    <a:lnTo>
                      <a:pt x="3190" y="243"/>
                    </a:lnTo>
                    <a:lnTo>
                      <a:pt x="3195" y="243"/>
                    </a:lnTo>
                    <a:lnTo>
                      <a:pt x="3199" y="243"/>
                    </a:lnTo>
                    <a:lnTo>
                      <a:pt x="3209" y="243"/>
                    </a:lnTo>
                    <a:lnTo>
                      <a:pt x="3213" y="243"/>
                    </a:lnTo>
                    <a:lnTo>
                      <a:pt x="3218" y="243"/>
                    </a:lnTo>
                    <a:lnTo>
                      <a:pt x="3227" y="243"/>
                    </a:lnTo>
                    <a:lnTo>
                      <a:pt x="3232" y="243"/>
                    </a:lnTo>
                    <a:lnTo>
                      <a:pt x="3241" y="243"/>
                    </a:lnTo>
                    <a:lnTo>
                      <a:pt x="3246" y="243"/>
                    </a:lnTo>
                    <a:lnTo>
                      <a:pt x="3251" y="243"/>
                    </a:lnTo>
                    <a:lnTo>
                      <a:pt x="3260" y="243"/>
                    </a:lnTo>
                    <a:lnTo>
                      <a:pt x="3265" y="243"/>
                    </a:lnTo>
                    <a:lnTo>
                      <a:pt x="3270" y="243"/>
                    </a:lnTo>
                    <a:lnTo>
                      <a:pt x="3279" y="243"/>
                    </a:lnTo>
                    <a:lnTo>
                      <a:pt x="3284" y="243"/>
                    </a:lnTo>
                    <a:lnTo>
                      <a:pt x="3288" y="243"/>
                    </a:lnTo>
                    <a:lnTo>
                      <a:pt x="3298" y="243"/>
                    </a:lnTo>
                    <a:lnTo>
                      <a:pt x="3302" y="243"/>
                    </a:lnTo>
                    <a:lnTo>
                      <a:pt x="3312" y="243"/>
                    </a:lnTo>
                    <a:lnTo>
                      <a:pt x="3316" y="243"/>
                    </a:lnTo>
                    <a:lnTo>
                      <a:pt x="3321" y="243"/>
                    </a:lnTo>
                    <a:lnTo>
                      <a:pt x="3330" y="243"/>
                    </a:lnTo>
                    <a:lnTo>
                      <a:pt x="3335" y="243"/>
                    </a:lnTo>
                    <a:lnTo>
                      <a:pt x="3340" y="243"/>
                    </a:lnTo>
                    <a:lnTo>
                      <a:pt x="3349" y="243"/>
                    </a:lnTo>
                    <a:lnTo>
                      <a:pt x="3354" y="243"/>
                    </a:lnTo>
                    <a:lnTo>
                      <a:pt x="3358" y="243"/>
                    </a:lnTo>
                    <a:lnTo>
                      <a:pt x="3368" y="243"/>
                    </a:lnTo>
                    <a:lnTo>
                      <a:pt x="3372" y="243"/>
                    </a:lnTo>
                    <a:lnTo>
                      <a:pt x="3382" y="243"/>
                    </a:lnTo>
                    <a:lnTo>
                      <a:pt x="3386" y="243"/>
                    </a:lnTo>
                    <a:lnTo>
                      <a:pt x="3391" y="243"/>
                    </a:lnTo>
                    <a:lnTo>
                      <a:pt x="3401" y="243"/>
                    </a:lnTo>
                    <a:lnTo>
                      <a:pt x="3405" y="243"/>
                    </a:lnTo>
                    <a:lnTo>
                      <a:pt x="3410" y="243"/>
                    </a:lnTo>
                    <a:lnTo>
                      <a:pt x="3419" y="243"/>
                    </a:lnTo>
                    <a:lnTo>
                      <a:pt x="3424" y="243"/>
                    </a:lnTo>
                    <a:lnTo>
                      <a:pt x="3429" y="243"/>
                    </a:lnTo>
                    <a:lnTo>
                      <a:pt x="3438" y="243"/>
                    </a:lnTo>
                    <a:lnTo>
                      <a:pt x="3443" y="243"/>
                    </a:lnTo>
                    <a:lnTo>
                      <a:pt x="3447" y="243"/>
                    </a:lnTo>
                    <a:lnTo>
                      <a:pt x="3457" y="243"/>
                    </a:lnTo>
                    <a:lnTo>
                      <a:pt x="3461" y="243"/>
                    </a:lnTo>
                    <a:lnTo>
                      <a:pt x="3471" y="243"/>
                    </a:lnTo>
                    <a:lnTo>
                      <a:pt x="3475" y="243"/>
                    </a:lnTo>
                    <a:lnTo>
                      <a:pt x="3480" y="243"/>
                    </a:lnTo>
                    <a:lnTo>
                      <a:pt x="3489" y="243"/>
                    </a:lnTo>
                    <a:lnTo>
                      <a:pt x="3494" y="243"/>
                    </a:lnTo>
                    <a:lnTo>
                      <a:pt x="3499" y="243"/>
                    </a:lnTo>
                    <a:lnTo>
                      <a:pt x="3508" y="243"/>
                    </a:lnTo>
                    <a:lnTo>
                      <a:pt x="3513" y="243"/>
                    </a:lnTo>
                    <a:lnTo>
                      <a:pt x="3517" y="243"/>
                    </a:lnTo>
                    <a:lnTo>
                      <a:pt x="3527" y="243"/>
                    </a:lnTo>
                    <a:lnTo>
                      <a:pt x="3531" y="243"/>
                    </a:lnTo>
                    <a:lnTo>
                      <a:pt x="3541" y="243"/>
                    </a:lnTo>
                    <a:lnTo>
                      <a:pt x="3546" y="243"/>
                    </a:lnTo>
                    <a:lnTo>
                      <a:pt x="3550" y="243"/>
                    </a:lnTo>
                    <a:lnTo>
                      <a:pt x="3560" y="243"/>
                    </a:lnTo>
                    <a:lnTo>
                      <a:pt x="3564" y="243"/>
                    </a:lnTo>
                    <a:lnTo>
                      <a:pt x="3569" y="243"/>
                    </a:lnTo>
                    <a:lnTo>
                      <a:pt x="3578" y="243"/>
                    </a:lnTo>
                    <a:lnTo>
                      <a:pt x="3583" y="243"/>
                    </a:lnTo>
                    <a:lnTo>
                      <a:pt x="3588" y="243"/>
                    </a:lnTo>
                    <a:lnTo>
                      <a:pt x="3597" y="243"/>
                    </a:lnTo>
                    <a:lnTo>
                      <a:pt x="3602" y="243"/>
                    </a:lnTo>
                    <a:lnTo>
                      <a:pt x="3611" y="243"/>
                    </a:lnTo>
                    <a:lnTo>
                      <a:pt x="3616" y="243"/>
                    </a:lnTo>
                    <a:lnTo>
                      <a:pt x="3620" y="243"/>
                    </a:lnTo>
                    <a:lnTo>
                      <a:pt x="3630" y="243"/>
                    </a:lnTo>
                    <a:lnTo>
                      <a:pt x="3634" y="243"/>
                    </a:lnTo>
                    <a:lnTo>
                      <a:pt x="3639" y="243"/>
                    </a:lnTo>
                    <a:lnTo>
                      <a:pt x="3644" y="243"/>
                    </a:lnTo>
                    <a:lnTo>
                      <a:pt x="3653" y="243"/>
                    </a:lnTo>
                    <a:lnTo>
                      <a:pt x="3658" y="243"/>
                    </a:lnTo>
                    <a:lnTo>
                      <a:pt x="3667" y="243"/>
                    </a:lnTo>
                    <a:lnTo>
                      <a:pt x="3672" y="243"/>
                    </a:lnTo>
                    <a:lnTo>
                      <a:pt x="3676" y="243"/>
                    </a:lnTo>
                    <a:lnTo>
                      <a:pt x="3681" y="243"/>
                    </a:lnTo>
                    <a:lnTo>
                      <a:pt x="3690" y="243"/>
                    </a:lnTo>
                    <a:lnTo>
                      <a:pt x="3695" y="243"/>
                    </a:lnTo>
                    <a:lnTo>
                      <a:pt x="3700" y="243"/>
                    </a:lnTo>
                    <a:lnTo>
                      <a:pt x="3709" y="243"/>
                    </a:lnTo>
                    <a:lnTo>
                      <a:pt x="3714" y="243"/>
                    </a:lnTo>
                    <a:lnTo>
                      <a:pt x="3719" y="243"/>
                    </a:lnTo>
                    <a:lnTo>
                      <a:pt x="3728" y="243"/>
                    </a:lnTo>
                    <a:lnTo>
                      <a:pt x="3733" y="243"/>
                    </a:lnTo>
                    <a:lnTo>
                      <a:pt x="3737" y="243"/>
                    </a:lnTo>
                    <a:lnTo>
                      <a:pt x="3747" y="243"/>
                    </a:lnTo>
                    <a:lnTo>
                      <a:pt x="3751" y="243"/>
                    </a:lnTo>
                    <a:lnTo>
                      <a:pt x="3756" y="243"/>
                    </a:lnTo>
                    <a:lnTo>
                      <a:pt x="3765" y="243"/>
                    </a:lnTo>
                    <a:lnTo>
                      <a:pt x="3770" y="243"/>
                    </a:lnTo>
                    <a:lnTo>
                      <a:pt x="3775" y="243"/>
                    </a:lnTo>
                    <a:lnTo>
                      <a:pt x="3784" y="243"/>
                    </a:lnTo>
                    <a:lnTo>
                      <a:pt x="3789" y="243"/>
                    </a:lnTo>
                    <a:lnTo>
                      <a:pt x="3793" y="243"/>
                    </a:lnTo>
                    <a:lnTo>
                      <a:pt x="3803" y="243"/>
                    </a:lnTo>
                    <a:lnTo>
                      <a:pt x="3807" y="243"/>
                    </a:lnTo>
                    <a:lnTo>
                      <a:pt x="3812" y="243"/>
                    </a:lnTo>
                    <a:lnTo>
                      <a:pt x="3821" y="243"/>
                    </a:lnTo>
                    <a:lnTo>
                      <a:pt x="3826" y="243"/>
                    </a:lnTo>
                    <a:lnTo>
                      <a:pt x="3831" y="243"/>
                    </a:lnTo>
                    <a:lnTo>
                      <a:pt x="3840" y="243"/>
                    </a:lnTo>
                    <a:lnTo>
                      <a:pt x="3845" y="243"/>
                    </a:lnTo>
                    <a:lnTo>
                      <a:pt x="3850" y="243"/>
                    </a:lnTo>
                    <a:lnTo>
                      <a:pt x="3859" y="243"/>
                    </a:lnTo>
                    <a:lnTo>
                      <a:pt x="3864" y="243"/>
                    </a:lnTo>
                    <a:lnTo>
                      <a:pt x="3868" y="243"/>
                    </a:lnTo>
                    <a:lnTo>
                      <a:pt x="3878" y="243"/>
                    </a:lnTo>
                    <a:lnTo>
                      <a:pt x="3882" y="243"/>
                    </a:lnTo>
                    <a:lnTo>
                      <a:pt x="3887" y="243"/>
                    </a:lnTo>
                    <a:lnTo>
                      <a:pt x="3896" y="243"/>
                    </a:lnTo>
                    <a:lnTo>
                      <a:pt x="3901" y="243"/>
                    </a:lnTo>
                    <a:lnTo>
                      <a:pt x="3906" y="243"/>
                    </a:lnTo>
                    <a:lnTo>
                      <a:pt x="3915" y="243"/>
                    </a:lnTo>
                    <a:lnTo>
                      <a:pt x="3920" y="243"/>
                    </a:lnTo>
                    <a:lnTo>
                      <a:pt x="3924" y="243"/>
                    </a:lnTo>
                    <a:lnTo>
                      <a:pt x="3934" y="243"/>
                    </a:lnTo>
                    <a:lnTo>
                      <a:pt x="3938" y="243"/>
                    </a:lnTo>
                    <a:lnTo>
                      <a:pt x="3943" y="243"/>
                    </a:lnTo>
                    <a:lnTo>
                      <a:pt x="3952" y="243"/>
                    </a:lnTo>
                    <a:lnTo>
                      <a:pt x="3957" y="243"/>
                    </a:lnTo>
                    <a:lnTo>
                      <a:pt x="3962" y="243"/>
                    </a:lnTo>
                    <a:lnTo>
                      <a:pt x="3971" y="243"/>
                    </a:lnTo>
                    <a:lnTo>
                      <a:pt x="3976" y="243"/>
                    </a:lnTo>
                    <a:lnTo>
                      <a:pt x="3980" y="243"/>
                    </a:lnTo>
                    <a:lnTo>
                      <a:pt x="3990" y="243"/>
                    </a:lnTo>
                    <a:lnTo>
                      <a:pt x="3994" y="243"/>
                    </a:lnTo>
                    <a:lnTo>
                      <a:pt x="4004" y="243"/>
                    </a:lnTo>
                    <a:lnTo>
                      <a:pt x="4009" y="243"/>
                    </a:lnTo>
                    <a:lnTo>
                      <a:pt x="4013" y="243"/>
                    </a:lnTo>
                    <a:lnTo>
                      <a:pt x="4023" y="243"/>
                    </a:lnTo>
                    <a:lnTo>
                      <a:pt x="4027" y="243"/>
                    </a:lnTo>
                    <a:lnTo>
                      <a:pt x="4032" y="243"/>
                    </a:lnTo>
                    <a:lnTo>
                      <a:pt x="4041" y="243"/>
                    </a:lnTo>
                    <a:lnTo>
                      <a:pt x="4046" y="243"/>
                    </a:lnTo>
                    <a:lnTo>
                      <a:pt x="4051" y="243"/>
                    </a:lnTo>
                    <a:lnTo>
                      <a:pt x="4060" y="243"/>
                    </a:lnTo>
                    <a:lnTo>
                      <a:pt x="4065" y="243"/>
                    </a:lnTo>
                    <a:lnTo>
                      <a:pt x="4069" y="243"/>
                    </a:lnTo>
                    <a:lnTo>
                      <a:pt x="4079" y="243"/>
                    </a:lnTo>
                    <a:lnTo>
                      <a:pt x="4083" y="243"/>
                    </a:lnTo>
                    <a:lnTo>
                      <a:pt x="4088" y="243"/>
                    </a:lnTo>
                    <a:lnTo>
                      <a:pt x="4097" y="243"/>
                    </a:lnTo>
                    <a:lnTo>
                      <a:pt x="4102" y="243"/>
                    </a:lnTo>
                    <a:lnTo>
                      <a:pt x="4107" y="243"/>
                    </a:lnTo>
                    <a:lnTo>
                      <a:pt x="4116" y="243"/>
                    </a:lnTo>
                    <a:lnTo>
                      <a:pt x="4121" y="243"/>
                    </a:lnTo>
                    <a:lnTo>
                      <a:pt x="4125" y="243"/>
                    </a:lnTo>
                    <a:lnTo>
                      <a:pt x="4135" y="243"/>
                    </a:lnTo>
                    <a:lnTo>
                      <a:pt x="4139" y="243"/>
                    </a:lnTo>
                    <a:lnTo>
                      <a:pt x="4144" y="243"/>
                    </a:lnTo>
                    <a:lnTo>
                      <a:pt x="4149" y="243"/>
                    </a:lnTo>
                    <a:lnTo>
                      <a:pt x="4158" y="243"/>
                    </a:lnTo>
                    <a:lnTo>
                      <a:pt x="4163" y="243"/>
                    </a:lnTo>
                    <a:lnTo>
                      <a:pt x="4168" y="243"/>
                    </a:lnTo>
                    <a:lnTo>
                      <a:pt x="4177" y="243"/>
                    </a:lnTo>
                    <a:lnTo>
                      <a:pt x="4182" y="243"/>
                    </a:lnTo>
                    <a:lnTo>
                      <a:pt x="4186" y="243"/>
                    </a:lnTo>
                    <a:lnTo>
                      <a:pt x="4196" y="243"/>
                    </a:lnTo>
                    <a:lnTo>
                      <a:pt x="4200" y="243"/>
                    </a:lnTo>
                    <a:lnTo>
                      <a:pt x="4205" y="243"/>
                    </a:lnTo>
                    <a:lnTo>
                      <a:pt x="4214" y="243"/>
                    </a:lnTo>
                    <a:lnTo>
                      <a:pt x="4219" y="243"/>
                    </a:lnTo>
                    <a:lnTo>
                      <a:pt x="4224" y="243"/>
                    </a:lnTo>
                    <a:lnTo>
                      <a:pt x="4228" y="243"/>
                    </a:lnTo>
                    <a:lnTo>
                      <a:pt x="4238" y="243"/>
                    </a:lnTo>
                    <a:lnTo>
                      <a:pt x="4242" y="243"/>
                    </a:lnTo>
                    <a:lnTo>
                      <a:pt x="4247" y="243"/>
                    </a:lnTo>
                    <a:lnTo>
                      <a:pt x="4256" y="243"/>
                    </a:lnTo>
                    <a:lnTo>
                      <a:pt x="4261" y="243"/>
                    </a:lnTo>
                    <a:lnTo>
                      <a:pt x="4266" y="243"/>
                    </a:lnTo>
                    <a:lnTo>
                      <a:pt x="4275" y="243"/>
                    </a:lnTo>
                    <a:lnTo>
                      <a:pt x="4280" y="243"/>
                    </a:lnTo>
                    <a:lnTo>
                      <a:pt x="4284" y="243"/>
                    </a:lnTo>
                    <a:lnTo>
                      <a:pt x="4294" y="243"/>
                    </a:lnTo>
                    <a:lnTo>
                      <a:pt x="4299" y="243"/>
                    </a:lnTo>
                    <a:lnTo>
                      <a:pt x="4303" y="243"/>
                    </a:lnTo>
                    <a:lnTo>
                      <a:pt x="4313" y="243"/>
                    </a:lnTo>
                    <a:lnTo>
                      <a:pt x="4317" y="243"/>
                    </a:lnTo>
                    <a:lnTo>
                      <a:pt x="4322" y="243"/>
                    </a:lnTo>
                    <a:lnTo>
                      <a:pt x="4327" y="243"/>
                    </a:lnTo>
                    <a:lnTo>
                      <a:pt x="4336" y="243"/>
                    </a:lnTo>
                    <a:lnTo>
                      <a:pt x="4341" y="243"/>
                    </a:lnTo>
                    <a:lnTo>
                      <a:pt x="4345" y="243"/>
                    </a:lnTo>
                    <a:lnTo>
                      <a:pt x="4355" y="243"/>
                    </a:lnTo>
                    <a:lnTo>
                      <a:pt x="4359" y="243"/>
                    </a:lnTo>
                    <a:lnTo>
                      <a:pt x="4364" y="243"/>
                    </a:lnTo>
                    <a:lnTo>
                      <a:pt x="4373" y="243"/>
                    </a:lnTo>
                    <a:lnTo>
                      <a:pt x="4378" y="243"/>
                    </a:lnTo>
                    <a:lnTo>
                      <a:pt x="4383" y="243"/>
                    </a:lnTo>
                    <a:lnTo>
                      <a:pt x="4392" y="243"/>
                    </a:lnTo>
                    <a:lnTo>
                      <a:pt x="4397" y="243"/>
                    </a:lnTo>
                    <a:lnTo>
                      <a:pt x="4401" y="243"/>
                    </a:lnTo>
                    <a:lnTo>
                      <a:pt x="4406" y="243"/>
                    </a:lnTo>
                    <a:lnTo>
                      <a:pt x="4415" y="243"/>
                    </a:lnTo>
                    <a:lnTo>
                      <a:pt x="4420" y="243"/>
                    </a:lnTo>
                    <a:lnTo>
                      <a:pt x="4425" y="243"/>
                    </a:lnTo>
                    <a:lnTo>
                      <a:pt x="4434" y="243"/>
                    </a:lnTo>
                    <a:lnTo>
                      <a:pt x="4439" y="243"/>
                    </a:lnTo>
                    <a:lnTo>
                      <a:pt x="4443" y="243"/>
                    </a:lnTo>
                    <a:lnTo>
                      <a:pt x="4453" y="243"/>
                    </a:lnTo>
                    <a:lnTo>
                      <a:pt x="4458" y="243"/>
                    </a:lnTo>
                    <a:lnTo>
                      <a:pt x="4462" y="243"/>
                    </a:lnTo>
                    <a:lnTo>
                      <a:pt x="4472" y="243"/>
                    </a:lnTo>
                    <a:lnTo>
                      <a:pt x="4476" y="243"/>
                    </a:lnTo>
                    <a:lnTo>
                      <a:pt x="4481" y="243"/>
                    </a:lnTo>
                    <a:lnTo>
                      <a:pt x="4486" y="243"/>
                    </a:lnTo>
                    <a:lnTo>
                      <a:pt x="4495" y="243"/>
                    </a:lnTo>
                    <a:lnTo>
                      <a:pt x="4500" y="243"/>
                    </a:lnTo>
                    <a:lnTo>
                      <a:pt x="4504" y="243"/>
                    </a:lnTo>
                    <a:lnTo>
                      <a:pt x="4514" y="243"/>
                    </a:lnTo>
                    <a:lnTo>
                      <a:pt x="4518" y="243"/>
                    </a:lnTo>
                    <a:lnTo>
                      <a:pt x="4523" y="243"/>
                    </a:lnTo>
                    <a:lnTo>
                      <a:pt x="4528" y="243"/>
                    </a:lnTo>
                    <a:lnTo>
                      <a:pt x="4537" y="243"/>
                    </a:lnTo>
                    <a:lnTo>
                      <a:pt x="4542" y="243"/>
                    </a:lnTo>
                    <a:lnTo>
                      <a:pt x="4546" y="243"/>
                    </a:lnTo>
                    <a:lnTo>
                      <a:pt x="4556" y="243"/>
                    </a:lnTo>
                    <a:lnTo>
                      <a:pt x="4560" y="243"/>
                    </a:lnTo>
                    <a:lnTo>
                      <a:pt x="4565" y="243"/>
                    </a:lnTo>
                    <a:lnTo>
                      <a:pt x="4574" y="243"/>
                    </a:lnTo>
                    <a:lnTo>
                      <a:pt x="4579" y="243"/>
                    </a:lnTo>
                    <a:lnTo>
                      <a:pt x="4584" y="243"/>
                    </a:lnTo>
                    <a:lnTo>
                      <a:pt x="4593" y="243"/>
                    </a:lnTo>
                    <a:lnTo>
                      <a:pt x="4598" y="243"/>
                    </a:lnTo>
                    <a:lnTo>
                      <a:pt x="4603" y="243"/>
                    </a:lnTo>
                    <a:lnTo>
                      <a:pt x="4612" y="243"/>
                    </a:lnTo>
                    <a:lnTo>
                      <a:pt x="4617" y="243"/>
                    </a:lnTo>
                    <a:lnTo>
                      <a:pt x="4621" y="243"/>
                    </a:lnTo>
                    <a:lnTo>
                      <a:pt x="4631" y="243"/>
                    </a:lnTo>
                    <a:lnTo>
                      <a:pt x="4635" y="243"/>
                    </a:lnTo>
                    <a:lnTo>
                      <a:pt x="4640" y="243"/>
                    </a:lnTo>
                    <a:lnTo>
                      <a:pt x="4649" y="243"/>
                    </a:lnTo>
                    <a:lnTo>
                      <a:pt x="4654" y="243"/>
                    </a:lnTo>
                    <a:lnTo>
                      <a:pt x="4659" y="243"/>
                    </a:lnTo>
                    <a:lnTo>
                      <a:pt x="4668" y="243"/>
                    </a:lnTo>
                    <a:lnTo>
                      <a:pt x="4673" y="243"/>
                    </a:lnTo>
                    <a:lnTo>
                      <a:pt x="4677" y="243"/>
                    </a:lnTo>
                    <a:lnTo>
                      <a:pt x="4687" y="243"/>
                    </a:lnTo>
                    <a:lnTo>
                      <a:pt x="4691" y="243"/>
                    </a:lnTo>
                    <a:lnTo>
                      <a:pt x="4696" y="243"/>
                    </a:lnTo>
                    <a:lnTo>
                      <a:pt x="4705" y="243"/>
                    </a:lnTo>
                    <a:lnTo>
                      <a:pt x="4710" y="243"/>
                    </a:lnTo>
                    <a:lnTo>
                      <a:pt x="4715" y="243"/>
                    </a:lnTo>
                    <a:lnTo>
                      <a:pt x="4724" y="243"/>
                    </a:lnTo>
                    <a:lnTo>
                      <a:pt x="4729" y="243"/>
                    </a:lnTo>
                    <a:lnTo>
                      <a:pt x="4733" y="243"/>
                    </a:lnTo>
                    <a:lnTo>
                      <a:pt x="4743" y="243"/>
                    </a:lnTo>
                    <a:lnTo>
                      <a:pt x="4747" y="243"/>
                    </a:lnTo>
                    <a:lnTo>
                      <a:pt x="4752" y="243"/>
                    </a:lnTo>
                    <a:lnTo>
                      <a:pt x="4762" y="243"/>
                    </a:lnTo>
                    <a:lnTo>
                      <a:pt x="4766" y="243"/>
                    </a:lnTo>
                    <a:lnTo>
                      <a:pt x="4771" y="243"/>
                    </a:lnTo>
                    <a:lnTo>
                      <a:pt x="4776" y="243"/>
                    </a:lnTo>
                    <a:lnTo>
                      <a:pt x="4785" y="243"/>
                    </a:lnTo>
                    <a:lnTo>
                      <a:pt x="4790" y="243"/>
                    </a:lnTo>
                    <a:lnTo>
                      <a:pt x="4794" y="243"/>
                    </a:lnTo>
                    <a:lnTo>
                      <a:pt x="4804" y="243"/>
                    </a:lnTo>
                    <a:lnTo>
                      <a:pt x="4808" y="243"/>
                    </a:lnTo>
                    <a:lnTo>
                      <a:pt x="4813" y="243"/>
                    </a:lnTo>
                    <a:lnTo>
                      <a:pt x="4822" y="243"/>
                    </a:lnTo>
                    <a:lnTo>
                      <a:pt x="4827" y="243"/>
                    </a:lnTo>
                    <a:lnTo>
                      <a:pt x="4832" y="243"/>
                    </a:lnTo>
                    <a:lnTo>
                      <a:pt x="4841" y="243"/>
                    </a:lnTo>
                    <a:lnTo>
                      <a:pt x="4846" y="243"/>
                    </a:lnTo>
                    <a:lnTo>
                      <a:pt x="4850" y="243"/>
                    </a:lnTo>
                    <a:lnTo>
                      <a:pt x="4860" y="243"/>
                    </a:lnTo>
                    <a:lnTo>
                      <a:pt x="4864" y="243"/>
                    </a:lnTo>
                    <a:lnTo>
                      <a:pt x="4869" y="243"/>
                    </a:lnTo>
                    <a:lnTo>
                      <a:pt x="4878" y="243"/>
                    </a:lnTo>
                    <a:lnTo>
                      <a:pt x="4883" y="243"/>
                    </a:lnTo>
                    <a:lnTo>
                      <a:pt x="4888" y="243"/>
                    </a:lnTo>
                    <a:lnTo>
                      <a:pt x="4892" y="243"/>
                    </a:lnTo>
                    <a:lnTo>
                      <a:pt x="4902" y="243"/>
                    </a:lnTo>
                    <a:lnTo>
                      <a:pt x="4907" y="243"/>
                    </a:lnTo>
                    <a:lnTo>
                      <a:pt x="4911" y="243"/>
                    </a:lnTo>
                    <a:lnTo>
                      <a:pt x="4921" y="243"/>
                    </a:lnTo>
                    <a:lnTo>
                      <a:pt x="4925" y="243"/>
                    </a:lnTo>
                    <a:lnTo>
                      <a:pt x="4930" y="243"/>
                    </a:lnTo>
                    <a:lnTo>
                      <a:pt x="4939" y="243"/>
                    </a:lnTo>
                    <a:lnTo>
                      <a:pt x="4944" y="243"/>
                    </a:lnTo>
                    <a:lnTo>
                      <a:pt x="4949" y="243"/>
                    </a:lnTo>
                    <a:lnTo>
                      <a:pt x="4958" y="243"/>
                    </a:lnTo>
                    <a:lnTo>
                      <a:pt x="4963" y="243"/>
                    </a:lnTo>
                    <a:lnTo>
                      <a:pt x="4967" y="243"/>
                    </a:lnTo>
                    <a:lnTo>
                      <a:pt x="4972" y="243"/>
                    </a:lnTo>
                    <a:lnTo>
                      <a:pt x="4981" y="243"/>
                    </a:lnTo>
                    <a:lnTo>
                      <a:pt x="4986" y="243"/>
                    </a:lnTo>
                    <a:lnTo>
                      <a:pt x="4991" y="243"/>
                    </a:lnTo>
                    <a:lnTo>
                      <a:pt x="5000" y="243"/>
                    </a:lnTo>
                    <a:lnTo>
                      <a:pt x="5005" y="243"/>
                    </a:lnTo>
                    <a:lnTo>
                      <a:pt x="5009" y="243"/>
                    </a:lnTo>
                    <a:lnTo>
                      <a:pt x="5019" y="243"/>
                    </a:lnTo>
                    <a:lnTo>
                      <a:pt x="5023" y="243"/>
                    </a:lnTo>
                    <a:lnTo>
                      <a:pt x="5028" y="243"/>
                    </a:lnTo>
                    <a:lnTo>
                      <a:pt x="5037" y="243"/>
                    </a:lnTo>
                    <a:lnTo>
                      <a:pt x="5042" y="243"/>
                    </a:lnTo>
                    <a:lnTo>
                      <a:pt x="5047" y="243"/>
                    </a:lnTo>
                    <a:lnTo>
                      <a:pt x="5056" y="243"/>
                    </a:lnTo>
                    <a:lnTo>
                      <a:pt x="5061" y="243"/>
                    </a:lnTo>
                    <a:lnTo>
                      <a:pt x="5066" y="243"/>
                    </a:lnTo>
                    <a:lnTo>
                      <a:pt x="5070" y="243"/>
                    </a:lnTo>
                    <a:lnTo>
                      <a:pt x="5080" y="243"/>
                    </a:lnTo>
                    <a:lnTo>
                      <a:pt x="5084" y="243"/>
                    </a:lnTo>
                    <a:lnTo>
                      <a:pt x="5089" y="243"/>
                    </a:lnTo>
                    <a:lnTo>
                      <a:pt x="5098" y="243"/>
                    </a:lnTo>
                    <a:lnTo>
                      <a:pt x="5103" y="243"/>
                    </a:lnTo>
                    <a:lnTo>
                      <a:pt x="5108" y="243"/>
                    </a:lnTo>
                    <a:lnTo>
                      <a:pt x="5117" y="243"/>
                    </a:lnTo>
                    <a:lnTo>
                      <a:pt x="5122" y="243"/>
                    </a:lnTo>
                    <a:lnTo>
                      <a:pt x="5126" y="243"/>
                    </a:lnTo>
                    <a:lnTo>
                      <a:pt x="5136" y="243"/>
                    </a:lnTo>
                    <a:lnTo>
                      <a:pt x="5140" y="243"/>
                    </a:lnTo>
                    <a:lnTo>
                      <a:pt x="5145" y="243"/>
                    </a:lnTo>
                    <a:lnTo>
                      <a:pt x="5154" y="243"/>
                    </a:lnTo>
                    <a:lnTo>
                      <a:pt x="5159" y="243"/>
                    </a:lnTo>
                    <a:lnTo>
                      <a:pt x="5168" y="243"/>
                    </a:lnTo>
                    <a:lnTo>
                      <a:pt x="5173" y="243"/>
                    </a:lnTo>
                    <a:lnTo>
                      <a:pt x="5178" y="243"/>
                    </a:lnTo>
                    <a:lnTo>
                      <a:pt x="5187" y="243"/>
                    </a:lnTo>
                    <a:lnTo>
                      <a:pt x="5192" y="243"/>
                    </a:lnTo>
                    <a:lnTo>
                      <a:pt x="5201" y="243"/>
                    </a:lnTo>
                    <a:lnTo>
                      <a:pt x="5206" y="243"/>
                    </a:lnTo>
                    <a:lnTo>
                      <a:pt x="5211" y="243"/>
                    </a:lnTo>
                    <a:lnTo>
                      <a:pt x="5220" y="243"/>
                    </a:lnTo>
                    <a:lnTo>
                      <a:pt x="5225" y="243"/>
                    </a:lnTo>
                    <a:lnTo>
                      <a:pt x="5229" y="243"/>
                    </a:lnTo>
                    <a:lnTo>
                      <a:pt x="5239" y="243"/>
                    </a:lnTo>
                    <a:lnTo>
                      <a:pt x="5243" y="243"/>
                    </a:lnTo>
                    <a:lnTo>
                      <a:pt x="5253" y="243"/>
                    </a:lnTo>
                    <a:lnTo>
                      <a:pt x="5257" y="243"/>
                    </a:lnTo>
                    <a:lnTo>
                      <a:pt x="5262" y="243"/>
                    </a:lnTo>
                    <a:lnTo>
                      <a:pt x="5271" y="243"/>
                    </a:lnTo>
                    <a:lnTo>
                      <a:pt x="5276" y="243"/>
                    </a:lnTo>
                    <a:lnTo>
                      <a:pt x="5281" y="243"/>
                    </a:lnTo>
                    <a:lnTo>
                      <a:pt x="5290" y="243"/>
                    </a:lnTo>
                    <a:lnTo>
                      <a:pt x="5295" y="243"/>
                    </a:lnTo>
                    <a:lnTo>
                      <a:pt x="5304" y="243"/>
                    </a:lnTo>
                    <a:lnTo>
                      <a:pt x="5309" y="243"/>
                    </a:lnTo>
                    <a:lnTo>
                      <a:pt x="5313" y="243"/>
                    </a:lnTo>
                    <a:lnTo>
                      <a:pt x="5323" y="243"/>
                    </a:lnTo>
                    <a:lnTo>
                      <a:pt x="5327" y="243"/>
                    </a:lnTo>
                    <a:lnTo>
                      <a:pt x="5337" y="243"/>
                    </a:lnTo>
                    <a:lnTo>
                      <a:pt x="5341" y="243"/>
                    </a:lnTo>
                    <a:lnTo>
                      <a:pt x="5346" y="243"/>
                    </a:lnTo>
                    <a:lnTo>
                      <a:pt x="5356" y="243"/>
                    </a:lnTo>
                    <a:lnTo>
                      <a:pt x="5360" y="243"/>
                    </a:lnTo>
                    <a:lnTo>
                      <a:pt x="5365" y="243"/>
                    </a:lnTo>
                    <a:lnTo>
                      <a:pt x="5374" y="243"/>
                    </a:lnTo>
                    <a:lnTo>
                      <a:pt x="5379" y="243"/>
                    </a:lnTo>
                    <a:lnTo>
                      <a:pt x="5388" y="243"/>
                    </a:lnTo>
                    <a:lnTo>
                      <a:pt x="5393" y="243"/>
                    </a:lnTo>
                    <a:lnTo>
                      <a:pt x="5398" y="243"/>
                    </a:lnTo>
                    <a:lnTo>
                      <a:pt x="5407" y="243"/>
                    </a:lnTo>
                    <a:lnTo>
                      <a:pt x="5412" y="243"/>
                    </a:lnTo>
                    <a:lnTo>
                      <a:pt x="5416" y="243"/>
                    </a:lnTo>
                    <a:lnTo>
                      <a:pt x="5426" y="243"/>
                    </a:lnTo>
                    <a:lnTo>
                      <a:pt x="5430" y="243"/>
                    </a:lnTo>
                    <a:lnTo>
                      <a:pt x="5440" y="243"/>
                    </a:lnTo>
                    <a:lnTo>
                      <a:pt x="5444" y="243"/>
                    </a:lnTo>
                    <a:lnTo>
                      <a:pt x="5449" y="243"/>
                    </a:lnTo>
                    <a:lnTo>
                      <a:pt x="5458" y="243"/>
                    </a:lnTo>
                    <a:lnTo>
                      <a:pt x="5463" y="243"/>
                    </a:lnTo>
                    <a:lnTo>
                      <a:pt x="5468" y="243"/>
                    </a:lnTo>
                    <a:lnTo>
                      <a:pt x="5477" y="243"/>
                    </a:lnTo>
                    <a:lnTo>
                      <a:pt x="5482" y="243"/>
                    </a:lnTo>
                    <a:lnTo>
                      <a:pt x="5491" y="243"/>
                    </a:lnTo>
                    <a:lnTo>
                      <a:pt x="5496" y="243"/>
                    </a:lnTo>
                    <a:lnTo>
                      <a:pt x="5500" y="243"/>
                    </a:lnTo>
                    <a:lnTo>
                      <a:pt x="5510" y="243"/>
                    </a:lnTo>
                    <a:lnTo>
                      <a:pt x="5515" y="243"/>
                    </a:lnTo>
                    <a:lnTo>
                      <a:pt x="5519" y="243"/>
                    </a:lnTo>
                    <a:lnTo>
                      <a:pt x="5529" y="243"/>
                    </a:lnTo>
                    <a:lnTo>
                      <a:pt x="5533" y="243"/>
                    </a:lnTo>
                    <a:lnTo>
                      <a:pt x="5538" y="243"/>
                    </a:lnTo>
                    <a:lnTo>
                      <a:pt x="5547" y="243"/>
                    </a:lnTo>
                    <a:lnTo>
                      <a:pt x="5552" y="243"/>
                    </a:lnTo>
                    <a:lnTo>
                      <a:pt x="5561" y="243"/>
                    </a:lnTo>
                    <a:lnTo>
                      <a:pt x="5566" y="243"/>
                    </a:lnTo>
                    <a:lnTo>
                      <a:pt x="5571" y="243"/>
                    </a:lnTo>
                    <a:lnTo>
                      <a:pt x="5580" y="243"/>
                    </a:lnTo>
                    <a:lnTo>
                      <a:pt x="5585" y="243"/>
                    </a:lnTo>
                    <a:lnTo>
                      <a:pt x="5589" y="243"/>
                    </a:lnTo>
                    <a:lnTo>
                      <a:pt x="5599" y="243"/>
                    </a:lnTo>
                    <a:lnTo>
                      <a:pt x="5603" y="243"/>
                    </a:lnTo>
                    <a:lnTo>
                      <a:pt x="5613" y="243"/>
                    </a:lnTo>
                    <a:lnTo>
                      <a:pt x="5617" y="243"/>
                    </a:lnTo>
                    <a:lnTo>
                      <a:pt x="5622" y="243"/>
                    </a:lnTo>
                    <a:lnTo>
                      <a:pt x="5631" y="243"/>
                    </a:lnTo>
                    <a:lnTo>
                      <a:pt x="5636" y="243"/>
                    </a:lnTo>
                    <a:lnTo>
                      <a:pt x="5641" y="243"/>
                    </a:lnTo>
                    <a:lnTo>
                      <a:pt x="5650" y="243"/>
                    </a:lnTo>
                    <a:lnTo>
                      <a:pt x="5655" y="243"/>
                    </a:lnTo>
                    <a:lnTo>
                      <a:pt x="5660" y="243"/>
                    </a:lnTo>
                    <a:lnTo>
                      <a:pt x="5669" y="243"/>
                    </a:lnTo>
                    <a:lnTo>
                      <a:pt x="5674" y="243"/>
                    </a:lnTo>
                    <a:lnTo>
                      <a:pt x="5678" y="243"/>
                    </a:lnTo>
                    <a:lnTo>
                      <a:pt x="5688" y="243"/>
                    </a:lnTo>
                    <a:lnTo>
                      <a:pt x="5692" y="243"/>
                    </a:lnTo>
                    <a:lnTo>
                      <a:pt x="5702" y="243"/>
                    </a:lnTo>
                    <a:lnTo>
                      <a:pt x="5706" y="243"/>
                    </a:lnTo>
                    <a:lnTo>
                      <a:pt x="5711" y="243"/>
                    </a:lnTo>
                    <a:lnTo>
                      <a:pt x="5720" y="243"/>
                    </a:lnTo>
                    <a:lnTo>
                      <a:pt x="5725" y="243"/>
                    </a:lnTo>
                    <a:lnTo>
                      <a:pt x="5730" y="243"/>
                    </a:lnTo>
                    <a:lnTo>
                      <a:pt x="5739" y="243"/>
                    </a:lnTo>
                    <a:lnTo>
                      <a:pt x="5744" y="243"/>
                    </a:lnTo>
                    <a:lnTo>
                      <a:pt x="5753" y="243"/>
                    </a:lnTo>
                    <a:lnTo>
                      <a:pt x="5758" y="243"/>
                    </a:lnTo>
                    <a:lnTo>
                      <a:pt x="5762" y="243"/>
                    </a:lnTo>
                    <a:lnTo>
                      <a:pt x="5772" y="243"/>
                    </a:lnTo>
                    <a:lnTo>
                      <a:pt x="5776" y="243"/>
                    </a:lnTo>
                    <a:lnTo>
                      <a:pt x="5781" y="243"/>
                    </a:lnTo>
                    <a:lnTo>
                      <a:pt x="5790" y="243"/>
                    </a:lnTo>
                    <a:lnTo>
                      <a:pt x="5795" y="243"/>
                    </a:lnTo>
                    <a:lnTo>
                      <a:pt x="5800" y="243"/>
                    </a:lnTo>
                    <a:lnTo>
                      <a:pt x="5809" y="243"/>
                    </a:lnTo>
                    <a:lnTo>
                      <a:pt x="5814" y="243"/>
                    </a:lnTo>
                    <a:lnTo>
                      <a:pt x="5819" y="243"/>
                    </a:lnTo>
                    <a:lnTo>
                      <a:pt x="5828" y="243"/>
                    </a:lnTo>
                    <a:lnTo>
                      <a:pt x="5833" y="243"/>
                    </a:lnTo>
                    <a:lnTo>
                      <a:pt x="5842" y="243"/>
                    </a:lnTo>
                    <a:lnTo>
                      <a:pt x="5847" y="243"/>
                    </a:lnTo>
                    <a:lnTo>
                      <a:pt x="5851" y="243"/>
                    </a:lnTo>
                    <a:lnTo>
                      <a:pt x="5861" y="243"/>
                    </a:lnTo>
                    <a:lnTo>
                      <a:pt x="5865" y="243"/>
                    </a:lnTo>
                    <a:lnTo>
                      <a:pt x="5870" y="243"/>
                    </a:lnTo>
                    <a:lnTo>
                      <a:pt x="5879" y="243"/>
                    </a:lnTo>
                    <a:lnTo>
                      <a:pt x="5884" y="243"/>
                    </a:lnTo>
                    <a:lnTo>
                      <a:pt x="5889" y="243"/>
                    </a:lnTo>
                    <a:lnTo>
                      <a:pt x="5898" y="243"/>
                    </a:lnTo>
                    <a:lnTo>
                      <a:pt x="5903" y="243"/>
                    </a:lnTo>
                    <a:lnTo>
                      <a:pt x="5907" y="243"/>
                    </a:lnTo>
                    <a:lnTo>
                      <a:pt x="5917" y="243"/>
                    </a:lnTo>
                    <a:lnTo>
                      <a:pt x="5921" y="243"/>
                    </a:lnTo>
                    <a:lnTo>
                      <a:pt x="5926" y="243"/>
                    </a:lnTo>
                    <a:lnTo>
                      <a:pt x="5935" y="243"/>
                    </a:lnTo>
                    <a:lnTo>
                      <a:pt x="5940" y="243"/>
                    </a:lnTo>
                    <a:lnTo>
                      <a:pt x="5945" y="243"/>
                    </a:lnTo>
                    <a:lnTo>
                      <a:pt x="5954" y="243"/>
                    </a:lnTo>
                    <a:lnTo>
                      <a:pt x="5959" y="243"/>
                    </a:lnTo>
                    <a:lnTo>
                      <a:pt x="5968" y="243"/>
                    </a:lnTo>
                    <a:lnTo>
                      <a:pt x="5973" y="243"/>
                    </a:lnTo>
                    <a:lnTo>
                      <a:pt x="5978" y="243"/>
                    </a:lnTo>
                    <a:lnTo>
                      <a:pt x="5987" y="243"/>
                    </a:lnTo>
                    <a:lnTo>
                      <a:pt x="5992" y="243"/>
                    </a:lnTo>
                    <a:lnTo>
                      <a:pt x="5996" y="243"/>
                    </a:lnTo>
                    <a:lnTo>
                      <a:pt x="6006" y="243"/>
                    </a:lnTo>
                    <a:lnTo>
                      <a:pt x="6010" y="243"/>
                    </a:lnTo>
                    <a:lnTo>
                      <a:pt x="6020" y="243"/>
                    </a:lnTo>
                    <a:lnTo>
                      <a:pt x="6024" y="243"/>
                    </a:lnTo>
                    <a:lnTo>
                      <a:pt x="6029" y="243"/>
                    </a:lnTo>
                    <a:lnTo>
                      <a:pt x="6038" y="243"/>
                    </a:lnTo>
                    <a:lnTo>
                      <a:pt x="6043" y="243"/>
                    </a:lnTo>
                    <a:lnTo>
                      <a:pt x="6052" y="243"/>
                    </a:lnTo>
                    <a:lnTo>
                      <a:pt x="6057" y="243"/>
                    </a:lnTo>
                    <a:lnTo>
                      <a:pt x="6062" y="243"/>
                    </a:lnTo>
                    <a:lnTo>
                      <a:pt x="6071" y="243"/>
                    </a:lnTo>
                    <a:lnTo>
                      <a:pt x="6076" y="243"/>
                    </a:lnTo>
                    <a:lnTo>
                      <a:pt x="6080" y="243"/>
                    </a:lnTo>
                    <a:lnTo>
                      <a:pt x="6090" y="243"/>
                    </a:lnTo>
                    <a:lnTo>
                      <a:pt x="6094" y="243"/>
                    </a:lnTo>
                    <a:lnTo>
                      <a:pt x="6099" y="243"/>
                    </a:lnTo>
                    <a:lnTo>
                      <a:pt x="6109" y="243"/>
                    </a:lnTo>
                    <a:lnTo>
                      <a:pt x="6113" y="243"/>
                    </a:lnTo>
                    <a:lnTo>
                      <a:pt x="6123" y="243"/>
                    </a:lnTo>
                    <a:lnTo>
                      <a:pt x="6127" y="243"/>
                    </a:lnTo>
                    <a:lnTo>
                      <a:pt x="6132" y="243"/>
                    </a:lnTo>
                    <a:lnTo>
                      <a:pt x="6141" y="243"/>
                    </a:lnTo>
                    <a:lnTo>
                      <a:pt x="6146" y="243"/>
                    </a:lnTo>
                    <a:lnTo>
                      <a:pt x="6155" y="243"/>
                    </a:lnTo>
                    <a:lnTo>
                      <a:pt x="6160" y="243"/>
                    </a:lnTo>
                    <a:lnTo>
                      <a:pt x="6165" y="243"/>
                    </a:lnTo>
                    <a:lnTo>
                      <a:pt x="6174" y="243"/>
                    </a:lnTo>
                    <a:lnTo>
                      <a:pt x="6179" y="243"/>
                    </a:lnTo>
                    <a:lnTo>
                      <a:pt x="6183" y="243"/>
                    </a:lnTo>
                    <a:lnTo>
                      <a:pt x="6193" y="243"/>
                    </a:lnTo>
                    <a:lnTo>
                      <a:pt x="6197" y="243"/>
                    </a:lnTo>
                    <a:lnTo>
                      <a:pt x="6202" y="243"/>
                    </a:lnTo>
                    <a:lnTo>
                      <a:pt x="6211" y="243"/>
                    </a:lnTo>
                    <a:lnTo>
                      <a:pt x="6216" y="243"/>
                    </a:lnTo>
                    <a:lnTo>
                      <a:pt x="6225" y="243"/>
                    </a:lnTo>
                    <a:lnTo>
                      <a:pt x="6230" y="243"/>
                    </a:lnTo>
                    <a:lnTo>
                      <a:pt x="6235" y="243"/>
                    </a:lnTo>
                    <a:lnTo>
                      <a:pt x="6244" y="243"/>
                    </a:lnTo>
                    <a:lnTo>
                      <a:pt x="6249" y="243"/>
                    </a:lnTo>
                    <a:lnTo>
                      <a:pt x="6253" y="243"/>
                    </a:lnTo>
                    <a:lnTo>
                      <a:pt x="6263" y="243"/>
                    </a:lnTo>
                    <a:lnTo>
                      <a:pt x="6268" y="243"/>
                    </a:lnTo>
                  </a:path>
                </a:pathLst>
              </a:custGeom>
              <a:noFill/>
              <a:ln w="7938" cap="flat">
                <a:solidFill>
                  <a:srgbClr val="00008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90">
                <a:extLst>
                  <a:ext uri="{FF2B5EF4-FFF2-40B4-BE49-F238E27FC236}">
                    <a16:creationId xmlns:a16="http://schemas.microsoft.com/office/drawing/2014/main" id="{5A8452C8-9BDD-4C9B-AD61-4C9675651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1822"/>
                <a:ext cx="130" cy="5"/>
              </a:xfrm>
              <a:custGeom>
                <a:avLst/>
                <a:gdLst>
                  <a:gd name="T0" fmla="*/ 0 w 130"/>
                  <a:gd name="T1" fmla="*/ 0 h 5"/>
                  <a:gd name="T2" fmla="*/ 4 w 130"/>
                  <a:gd name="T3" fmla="*/ 0 h 5"/>
                  <a:gd name="T4" fmla="*/ 14 w 130"/>
                  <a:gd name="T5" fmla="*/ 0 h 5"/>
                  <a:gd name="T6" fmla="*/ 18 w 130"/>
                  <a:gd name="T7" fmla="*/ 0 h 5"/>
                  <a:gd name="T8" fmla="*/ 28 w 130"/>
                  <a:gd name="T9" fmla="*/ 0 h 5"/>
                  <a:gd name="T10" fmla="*/ 32 w 130"/>
                  <a:gd name="T11" fmla="*/ 0 h 5"/>
                  <a:gd name="T12" fmla="*/ 37 w 130"/>
                  <a:gd name="T13" fmla="*/ 0 h 5"/>
                  <a:gd name="T14" fmla="*/ 46 w 130"/>
                  <a:gd name="T15" fmla="*/ 0 h 5"/>
                  <a:gd name="T16" fmla="*/ 51 w 130"/>
                  <a:gd name="T17" fmla="*/ 0 h 5"/>
                  <a:gd name="T18" fmla="*/ 56 w 130"/>
                  <a:gd name="T19" fmla="*/ 0 h 5"/>
                  <a:gd name="T20" fmla="*/ 65 w 130"/>
                  <a:gd name="T21" fmla="*/ 0 h 5"/>
                  <a:gd name="T22" fmla="*/ 70 w 130"/>
                  <a:gd name="T23" fmla="*/ 0 h 5"/>
                  <a:gd name="T24" fmla="*/ 79 w 130"/>
                  <a:gd name="T25" fmla="*/ 0 h 5"/>
                  <a:gd name="T26" fmla="*/ 84 w 130"/>
                  <a:gd name="T27" fmla="*/ 0 h 5"/>
                  <a:gd name="T28" fmla="*/ 88 w 130"/>
                  <a:gd name="T29" fmla="*/ 0 h 5"/>
                  <a:gd name="T30" fmla="*/ 98 w 130"/>
                  <a:gd name="T31" fmla="*/ 0 h 5"/>
                  <a:gd name="T32" fmla="*/ 102 w 130"/>
                  <a:gd name="T33" fmla="*/ 0 h 5"/>
                  <a:gd name="T34" fmla="*/ 107 w 130"/>
                  <a:gd name="T35" fmla="*/ 0 h 5"/>
                  <a:gd name="T36" fmla="*/ 116 w 130"/>
                  <a:gd name="T37" fmla="*/ 0 h 5"/>
                  <a:gd name="T38" fmla="*/ 121 w 130"/>
                  <a:gd name="T39" fmla="*/ 0 h 5"/>
                  <a:gd name="T40" fmla="*/ 130 w 130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" h="5">
                    <a:moveTo>
                      <a:pt x="0" y="0"/>
                    </a:moveTo>
                    <a:lnTo>
                      <a:pt x="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8" y="0"/>
                    </a:lnTo>
                    <a:lnTo>
                      <a:pt x="98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6" y="0"/>
                    </a:lnTo>
                    <a:lnTo>
                      <a:pt x="121" y="0"/>
                    </a:lnTo>
                    <a:lnTo>
                      <a:pt x="130" y="5"/>
                    </a:lnTo>
                  </a:path>
                </a:pathLst>
              </a:custGeom>
              <a:noFill/>
              <a:ln w="7938" cap="flat">
                <a:solidFill>
                  <a:srgbClr val="00008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91">
                <a:extLst>
                  <a:ext uri="{FF2B5EF4-FFF2-40B4-BE49-F238E27FC236}">
                    <a16:creationId xmlns:a16="http://schemas.microsoft.com/office/drawing/2014/main" id="{891B8932-3B46-4202-BB96-FE629A497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149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6.28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Line 192">
                <a:extLst>
                  <a:ext uri="{FF2B5EF4-FFF2-40B4-BE49-F238E27FC236}">
                    <a16:creationId xmlns:a16="http://schemas.microsoft.com/office/drawing/2014/main" id="{685C3BD0-8453-495F-99F3-2D6CD2A87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5" y="156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93">
                <a:extLst>
                  <a:ext uri="{FF2B5EF4-FFF2-40B4-BE49-F238E27FC236}">
                    <a16:creationId xmlns:a16="http://schemas.microsoft.com/office/drawing/2014/main" id="{6736D5BF-BCFA-4CC0-9F18-E7786F3C4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16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6.19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Line 194">
                <a:extLst>
                  <a:ext uri="{FF2B5EF4-FFF2-40B4-BE49-F238E27FC236}">
                    <a16:creationId xmlns:a16="http://schemas.microsoft.com/office/drawing/2014/main" id="{C174BA33-FD2C-438A-8DC8-EC7228D7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8" y="1733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95">
                <a:extLst>
                  <a:ext uri="{FF2B5EF4-FFF2-40B4-BE49-F238E27FC236}">
                    <a16:creationId xmlns:a16="http://schemas.microsoft.com/office/drawing/2014/main" id="{65028C66-E293-45C0-AF47-FC5636095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69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6.03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Line 196">
                <a:extLst>
                  <a:ext uri="{FF2B5EF4-FFF2-40B4-BE49-F238E27FC236}">
                    <a16:creationId xmlns:a16="http://schemas.microsoft.com/office/drawing/2014/main" id="{F2AB6864-0532-4A64-A911-56D5EF499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1" y="1771"/>
                <a:ext cx="182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97">
                <a:extLst>
                  <a:ext uri="{FF2B5EF4-FFF2-40B4-BE49-F238E27FC236}">
                    <a16:creationId xmlns:a16="http://schemas.microsoft.com/office/drawing/2014/main" id="{F6C7F56D-F3D4-430C-8765-B864A587D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1719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5.55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Line 198">
                <a:extLst>
                  <a:ext uri="{FF2B5EF4-FFF2-40B4-BE49-F238E27FC236}">
                    <a16:creationId xmlns:a16="http://schemas.microsoft.com/office/drawing/2014/main" id="{0E875B7A-9EA4-47D7-9C43-9DF0C2DF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84" y="1794"/>
                <a:ext cx="163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99">
                <a:extLst>
                  <a:ext uri="{FF2B5EF4-FFF2-40B4-BE49-F238E27FC236}">
                    <a16:creationId xmlns:a16="http://schemas.microsoft.com/office/drawing/2014/main" id="{AB337570-728A-44F7-8B4F-3C7E43F85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33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Line 200">
                <a:extLst>
                  <a:ext uri="{FF2B5EF4-FFF2-40B4-BE49-F238E27FC236}">
                    <a16:creationId xmlns:a16="http://schemas.microsoft.com/office/drawing/2014/main" id="{E5A9BA2F-C96C-4AB4-A6AE-14EEFACE7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1" y="1808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201">
                <a:extLst>
                  <a:ext uri="{FF2B5EF4-FFF2-40B4-BE49-F238E27FC236}">
                    <a16:creationId xmlns:a16="http://schemas.microsoft.com/office/drawing/2014/main" id="{9A1A3065-A840-4587-8B75-D49B38B7B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73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6.48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Line 202">
                <a:extLst>
                  <a:ext uri="{FF2B5EF4-FFF2-40B4-BE49-F238E27FC236}">
                    <a16:creationId xmlns:a16="http://schemas.microsoft.com/office/drawing/2014/main" id="{1A599CBF-36AB-45C2-A0CF-F507F9685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9" y="1808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203">
                <a:extLst>
                  <a:ext uri="{FF2B5EF4-FFF2-40B4-BE49-F238E27FC236}">
                    <a16:creationId xmlns:a16="http://schemas.microsoft.com/office/drawing/2014/main" id="{3FF84785-BC17-4303-ABB7-E030D9027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173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9.93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Line 204">
                <a:extLst>
                  <a:ext uri="{FF2B5EF4-FFF2-40B4-BE49-F238E27FC236}">
                    <a16:creationId xmlns:a16="http://schemas.microsoft.com/office/drawing/2014/main" id="{E8E60A91-DABA-4DC7-AC95-893922C09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0" y="1808"/>
                <a:ext cx="93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206">
              <a:extLst>
                <a:ext uri="{FF2B5EF4-FFF2-40B4-BE49-F238E27FC236}">
                  <a16:creationId xmlns:a16="http://schemas.microsoft.com/office/drawing/2014/main" id="{89C49957-2912-4AB4-B958-BD7BD5CE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4.93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207">
              <a:extLst>
                <a:ext uri="{FF2B5EF4-FFF2-40B4-BE49-F238E27FC236}">
                  <a16:creationId xmlns:a16="http://schemas.microsoft.com/office/drawing/2014/main" id="{7B058DE6-6455-4AF0-AA07-A2429F78B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0" y="1808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08">
              <a:extLst>
                <a:ext uri="{FF2B5EF4-FFF2-40B4-BE49-F238E27FC236}">
                  <a16:creationId xmlns:a16="http://schemas.microsoft.com/office/drawing/2014/main" id="{4DB5C38B-1189-49F7-88CD-6F49719A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209">
              <a:extLst>
                <a:ext uri="{FF2B5EF4-FFF2-40B4-BE49-F238E27FC236}">
                  <a16:creationId xmlns:a16="http://schemas.microsoft.com/office/drawing/2014/main" id="{27E0E1F2-86B6-4616-83BD-DAB7B083F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1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0">
              <a:extLst>
                <a:ext uri="{FF2B5EF4-FFF2-40B4-BE49-F238E27FC236}">
                  <a16:creationId xmlns:a16="http://schemas.microsoft.com/office/drawing/2014/main" id="{2C93FB97-E937-4D60-8F84-026DECDDF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1">
              <a:extLst>
                <a:ext uri="{FF2B5EF4-FFF2-40B4-BE49-F238E27FC236}">
                  <a16:creationId xmlns:a16="http://schemas.microsoft.com/office/drawing/2014/main" id="{E3A14733-6F15-40EE-B88B-9369EDE6F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5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2">
              <a:extLst>
                <a:ext uri="{FF2B5EF4-FFF2-40B4-BE49-F238E27FC236}">
                  <a16:creationId xmlns:a16="http://schemas.microsoft.com/office/drawing/2014/main" id="{32C9A22B-081C-4600-ACAF-FDE70E48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213">
              <a:extLst>
                <a:ext uri="{FF2B5EF4-FFF2-40B4-BE49-F238E27FC236}">
                  <a16:creationId xmlns:a16="http://schemas.microsoft.com/office/drawing/2014/main" id="{FE34DDC8-9626-4581-9FFE-33B7A2F23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8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4">
              <a:extLst>
                <a:ext uri="{FF2B5EF4-FFF2-40B4-BE49-F238E27FC236}">
                  <a16:creationId xmlns:a16="http://schemas.microsoft.com/office/drawing/2014/main" id="{A562B58A-397C-464F-9D46-CF1930DE3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15">
              <a:extLst>
                <a:ext uri="{FF2B5EF4-FFF2-40B4-BE49-F238E27FC236}">
                  <a16:creationId xmlns:a16="http://schemas.microsoft.com/office/drawing/2014/main" id="{E83AB188-331A-47CE-973C-E4C9E7553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0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6">
              <a:extLst>
                <a:ext uri="{FF2B5EF4-FFF2-40B4-BE49-F238E27FC236}">
                  <a16:creationId xmlns:a16="http://schemas.microsoft.com/office/drawing/2014/main" id="{0D37E1FF-30B1-4246-8FE7-DC62A1331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7">
              <a:extLst>
                <a:ext uri="{FF2B5EF4-FFF2-40B4-BE49-F238E27FC236}">
                  <a16:creationId xmlns:a16="http://schemas.microsoft.com/office/drawing/2014/main" id="{539C869B-3F86-4004-ABBB-139BDE9FA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1808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8">
              <a:extLst>
                <a:ext uri="{FF2B5EF4-FFF2-40B4-BE49-F238E27FC236}">
                  <a16:creationId xmlns:a16="http://schemas.microsoft.com/office/drawing/2014/main" id="{83B16F32-84EC-4002-BD99-97D50CC73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4.07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19">
              <a:extLst>
                <a:ext uri="{FF2B5EF4-FFF2-40B4-BE49-F238E27FC236}">
                  <a16:creationId xmlns:a16="http://schemas.microsoft.com/office/drawing/2014/main" id="{B7CE7220-9D3D-4B4C-9CA1-04E1A03F8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0">
              <a:extLst>
                <a:ext uri="{FF2B5EF4-FFF2-40B4-BE49-F238E27FC236}">
                  <a16:creationId xmlns:a16="http://schemas.microsoft.com/office/drawing/2014/main" id="{6E553D8C-2675-4C84-A5C4-BA6D1DEB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21">
              <a:extLst>
                <a:ext uri="{FF2B5EF4-FFF2-40B4-BE49-F238E27FC236}">
                  <a16:creationId xmlns:a16="http://schemas.microsoft.com/office/drawing/2014/main" id="{A4A31C8A-496F-4332-BBFE-4BB08FDC0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2">
              <a:extLst>
                <a:ext uri="{FF2B5EF4-FFF2-40B4-BE49-F238E27FC236}">
                  <a16:creationId xmlns:a16="http://schemas.microsoft.com/office/drawing/2014/main" id="{5BB059A6-0313-4B44-8947-EE73109B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10.98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223">
              <a:extLst>
                <a:ext uri="{FF2B5EF4-FFF2-40B4-BE49-F238E27FC236}">
                  <a16:creationId xmlns:a16="http://schemas.microsoft.com/office/drawing/2014/main" id="{DF1525A5-1F02-406C-8BEB-99F2D129A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88" y="1808"/>
              <a:ext cx="7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4">
              <a:extLst>
                <a:ext uri="{FF2B5EF4-FFF2-40B4-BE49-F238E27FC236}">
                  <a16:creationId xmlns:a16="http://schemas.microsoft.com/office/drawing/2014/main" id="{B5ADC902-6259-41EF-A02E-0E0F6C52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225">
              <a:extLst>
                <a:ext uri="{FF2B5EF4-FFF2-40B4-BE49-F238E27FC236}">
                  <a16:creationId xmlns:a16="http://schemas.microsoft.com/office/drawing/2014/main" id="{A124820F-1B70-4C7C-A540-59664720D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" y="1808"/>
              <a:ext cx="1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26">
              <a:extLst>
                <a:ext uri="{FF2B5EF4-FFF2-40B4-BE49-F238E27FC236}">
                  <a16:creationId xmlns:a16="http://schemas.microsoft.com/office/drawing/2014/main" id="{0D4477EE-B26F-4743-9851-7EF859DE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8.76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227">
              <a:extLst>
                <a:ext uri="{FF2B5EF4-FFF2-40B4-BE49-F238E27FC236}">
                  <a16:creationId xmlns:a16="http://schemas.microsoft.com/office/drawing/2014/main" id="{E071441A-1E5E-4465-A72E-AD68CACF5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8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28">
              <a:extLst>
                <a:ext uri="{FF2B5EF4-FFF2-40B4-BE49-F238E27FC236}">
                  <a16:creationId xmlns:a16="http://schemas.microsoft.com/office/drawing/2014/main" id="{F4F3DA2E-66CC-42D6-BC39-4A04778C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229">
              <a:extLst>
                <a:ext uri="{FF2B5EF4-FFF2-40B4-BE49-F238E27FC236}">
                  <a16:creationId xmlns:a16="http://schemas.microsoft.com/office/drawing/2014/main" id="{0BE9A0FF-BA63-450C-AB1B-7A9D5DF44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2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0">
              <a:extLst>
                <a:ext uri="{FF2B5EF4-FFF2-40B4-BE49-F238E27FC236}">
                  <a16:creationId xmlns:a16="http://schemas.microsoft.com/office/drawing/2014/main" id="{9713D0D2-5215-4DB9-8028-25A1173A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231">
              <a:extLst>
                <a:ext uri="{FF2B5EF4-FFF2-40B4-BE49-F238E27FC236}">
                  <a16:creationId xmlns:a16="http://schemas.microsoft.com/office/drawing/2014/main" id="{F42A7F4E-BDDA-4489-820A-E03BE8B1B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2" y="1808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32">
              <a:extLst>
                <a:ext uri="{FF2B5EF4-FFF2-40B4-BE49-F238E27FC236}">
                  <a16:creationId xmlns:a16="http://schemas.microsoft.com/office/drawing/2014/main" id="{DE318FFC-47B7-49BA-BEEE-E26A33C0C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3">
              <a:extLst>
                <a:ext uri="{FF2B5EF4-FFF2-40B4-BE49-F238E27FC236}">
                  <a16:creationId xmlns:a16="http://schemas.microsoft.com/office/drawing/2014/main" id="{7F02DD4B-249D-4C5E-9908-4651228CC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1808"/>
              <a:ext cx="9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34">
              <a:extLst>
                <a:ext uri="{FF2B5EF4-FFF2-40B4-BE49-F238E27FC236}">
                  <a16:creationId xmlns:a16="http://schemas.microsoft.com/office/drawing/2014/main" id="{7CF5993D-427A-4CCF-A4D3-85847113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235">
              <a:extLst>
                <a:ext uri="{FF2B5EF4-FFF2-40B4-BE49-F238E27FC236}">
                  <a16:creationId xmlns:a16="http://schemas.microsoft.com/office/drawing/2014/main" id="{5FBE41EE-F9C9-4B5C-901F-107E44263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3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36">
              <a:extLst>
                <a:ext uri="{FF2B5EF4-FFF2-40B4-BE49-F238E27FC236}">
                  <a16:creationId xmlns:a16="http://schemas.microsoft.com/office/drawing/2014/main" id="{BC5DA876-C10E-49E2-BF5A-7B8BE4037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37">
              <a:extLst>
                <a:ext uri="{FF2B5EF4-FFF2-40B4-BE49-F238E27FC236}">
                  <a16:creationId xmlns:a16="http://schemas.microsoft.com/office/drawing/2014/main" id="{A5D49207-0D9B-4F0D-A7CB-EE080E063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3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38">
              <a:extLst>
                <a:ext uri="{FF2B5EF4-FFF2-40B4-BE49-F238E27FC236}">
                  <a16:creationId xmlns:a16="http://schemas.microsoft.com/office/drawing/2014/main" id="{57EA30E8-046C-4611-9347-B5C7FA4E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3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12.97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239">
              <a:extLst>
                <a:ext uri="{FF2B5EF4-FFF2-40B4-BE49-F238E27FC236}">
                  <a16:creationId xmlns:a16="http://schemas.microsoft.com/office/drawing/2014/main" id="{70D2AC6D-7E1D-4C38-8587-15BEFF6DB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4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0">
              <a:extLst>
                <a:ext uri="{FF2B5EF4-FFF2-40B4-BE49-F238E27FC236}">
                  <a16:creationId xmlns:a16="http://schemas.microsoft.com/office/drawing/2014/main" id="{46E66485-CA5E-4D24-B116-524FF9AA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241">
              <a:extLst>
                <a:ext uri="{FF2B5EF4-FFF2-40B4-BE49-F238E27FC236}">
                  <a16:creationId xmlns:a16="http://schemas.microsoft.com/office/drawing/2014/main" id="{179D195F-2699-4AB7-9B98-6FEB705F8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95" y="1808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42">
              <a:extLst>
                <a:ext uri="{FF2B5EF4-FFF2-40B4-BE49-F238E27FC236}">
                  <a16:creationId xmlns:a16="http://schemas.microsoft.com/office/drawing/2014/main" id="{B9902018-6DF8-4B4A-9A1B-FA7C5794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" y="1733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243">
              <a:extLst>
                <a:ext uri="{FF2B5EF4-FFF2-40B4-BE49-F238E27FC236}">
                  <a16:creationId xmlns:a16="http://schemas.microsoft.com/office/drawing/2014/main" id="{6E1BA84C-3B6E-4BF5-B3C8-2F9F430EB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44">
              <a:extLst>
                <a:ext uri="{FF2B5EF4-FFF2-40B4-BE49-F238E27FC236}">
                  <a16:creationId xmlns:a16="http://schemas.microsoft.com/office/drawing/2014/main" id="{3BB02B65-9FC8-46DA-A82C-E8055645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1.79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245">
              <a:extLst>
                <a:ext uri="{FF2B5EF4-FFF2-40B4-BE49-F238E27FC236}">
                  <a16:creationId xmlns:a16="http://schemas.microsoft.com/office/drawing/2014/main" id="{6A42A865-4661-43F6-A3B1-34EA2FBA0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9" y="1808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46">
              <a:extLst>
                <a:ext uri="{FF2B5EF4-FFF2-40B4-BE49-F238E27FC236}">
                  <a16:creationId xmlns:a16="http://schemas.microsoft.com/office/drawing/2014/main" id="{886C5095-8FBA-4C7F-AA94-74E58B601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247">
              <a:extLst>
                <a:ext uri="{FF2B5EF4-FFF2-40B4-BE49-F238E27FC236}">
                  <a16:creationId xmlns:a16="http://schemas.microsoft.com/office/drawing/2014/main" id="{4DAC7B4D-FB6D-4E7B-903B-CF20DAD4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48">
              <a:extLst>
                <a:ext uri="{FF2B5EF4-FFF2-40B4-BE49-F238E27FC236}">
                  <a16:creationId xmlns:a16="http://schemas.microsoft.com/office/drawing/2014/main" id="{68B98BB2-A092-42A0-8CDC-0E24BEAA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1.23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249">
              <a:extLst>
                <a:ext uri="{FF2B5EF4-FFF2-40B4-BE49-F238E27FC236}">
                  <a16:creationId xmlns:a16="http://schemas.microsoft.com/office/drawing/2014/main" id="{F48AA840-6C76-457E-872E-6197D3CBD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50">
              <a:extLst>
                <a:ext uri="{FF2B5EF4-FFF2-40B4-BE49-F238E27FC236}">
                  <a16:creationId xmlns:a16="http://schemas.microsoft.com/office/drawing/2014/main" id="{8F679500-6246-432E-8205-0554A000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733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251">
              <a:extLst>
                <a:ext uri="{FF2B5EF4-FFF2-40B4-BE49-F238E27FC236}">
                  <a16:creationId xmlns:a16="http://schemas.microsoft.com/office/drawing/2014/main" id="{C6667C6E-432D-43A8-8DC6-6C383E652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" y="1808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52">
              <a:extLst>
                <a:ext uri="{FF2B5EF4-FFF2-40B4-BE49-F238E27FC236}">
                  <a16:creationId xmlns:a16="http://schemas.microsoft.com/office/drawing/2014/main" id="{7986CBE2-07AC-4014-B97A-97DB76C5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53">
              <a:extLst>
                <a:ext uri="{FF2B5EF4-FFF2-40B4-BE49-F238E27FC236}">
                  <a16:creationId xmlns:a16="http://schemas.microsoft.com/office/drawing/2014/main" id="{1425F978-21A0-44B6-9C55-EE4B6984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54">
              <a:extLst>
                <a:ext uri="{FF2B5EF4-FFF2-40B4-BE49-F238E27FC236}">
                  <a16:creationId xmlns:a16="http://schemas.microsoft.com/office/drawing/2014/main" id="{368CDADC-4FEE-4211-82FB-9FEAFDB56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55">
              <a:extLst>
                <a:ext uri="{FF2B5EF4-FFF2-40B4-BE49-F238E27FC236}">
                  <a16:creationId xmlns:a16="http://schemas.microsoft.com/office/drawing/2014/main" id="{BB027FB8-45B3-4907-9EE5-5501A2D4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56">
              <a:extLst>
                <a:ext uri="{FF2B5EF4-FFF2-40B4-BE49-F238E27FC236}">
                  <a16:creationId xmlns:a16="http://schemas.microsoft.com/office/drawing/2014/main" id="{F7178780-E832-4E7A-BAFE-D84FF40FD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57">
              <a:extLst>
                <a:ext uri="{FF2B5EF4-FFF2-40B4-BE49-F238E27FC236}">
                  <a16:creationId xmlns:a16="http://schemas.microsoft.com/office/drawing/2014/main" id="{794C825B-4495-411A-A792-5EDF0A39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58">
              <a:extLst>
                <a:ext uri="{FF2B5EF4-FFF2-40B4-BE49-F238E27FC236}">
                  <a16:creationId xmlns:a16="http://schemas.microsoft.com/office/drawing/2014/main" id="{D4CCDCAA-0B4F-4CD9-BBF6-8BDFDAB7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59">
              <a:extLst>
                <a:ext uri="{FF2B5EF4-FFF2-40B4-BE49-F238E27FC236}">
                  <a16:creationId xmlns:a16="http://schemas.microsoft.com/office/drawing/2014/main" id="{73DB3C7D-CD97-47EF-947B-9E2971C2C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60">
              <a:extLst>
                <a:ext uri="{FF2B5EF4-FFF2-40B4-BE49-F238E27FC236}">
                  <a16:creationId xmlns:a16="http://schemas.microsoft.com/office/drawing/2014/main" id="{A2A80F0B-7297-4B46-ACEC-40E6DCD5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61">
              <a:extLst>
                <a:ext uri="{FF2B5EF4-FFF2-40B4-BE49-F238E27FC236}">
                  <a16:creationId xmlns:a16="http://schemas.microsoft.com/office/drawing/2014/main" id="{40DB8A16-8443-43B5-B56F-FBA203E6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86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62">
              <a:extLst>
                <a:ext uri="{FF2B5EF4-FFF2-40B4-BE49-F238E27FC236}">
                  <a16:creationId xmlns:a16="http://schemas.microsoft.com/office/drawing/2014/main" id="{85399F4D-4372-4ED7-83CE-6A95C8E2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63">
              <a:extLst>
                <a:ext uri="{FF2B5EF4-FFF2-40B4-BE49-F238E27FC236}">
                  <a16:creationId xmlns:a16="http://schemas.microsoft.com/office/drawing/2014/main" id="{E21E409C-F6F2-45A8-B3FA-7776B768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64">
              <a:extLst>
                <a:ext uri="{FF2B5EF4-FFF2-40B4-BE49-F238E27FC236}">
                  <a16:creationId xmlns:a16="http://schemas.microsoft.com/office/drawing/2014/main" id="{B456F6C8-EE72-4EA9-BA38-9A3C627A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65">
              <a:extLst>
                <a:ext uri="{FF2B5EF4-FFF2-40B4-BE49-F238E27FC236}">
                  <a16:creationId xmlns:a16="http://schemas.microsoft.com/office/drawing/2014/main" id="{7E28C4AF-D239-43F4-B16C-109AFFC3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66">
              <a:extLst>
                <a:ext uri="{FF2B5EF4-FFF2-40B4-BE49-F238E27FC236}">
                  <a16:creationId xmlns:a16="http://schemas.microsoft.com/office/drawing/2014/main" id="{EB5AC9A8-D223-4EF1-9B3E-AF440E53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67">
              <a:extLst>
                <a:ext uri="{FF2B5EF4-FFF2-40B4-BE49-F238E27FC236}">
                  <a16:creationId xmlns:a16="http://schemas.microsoft.com/office/drawing/2014/main" id="{F4504F73-A579-4139-B549-445FF366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1868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268">
              <a:extLst>
                <a:ext uri="{FF2B5EF4-FFF2-40B4-BE49-F238E27FC236}">
                  <a16:creationId xmlns:a16="http://schemas.microsoft.com/office/drawing/2014/main" id="{FB159771-685F-47DA-8FB1-68007ECB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948"/>
              <a:ext cx="3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Freeform 269">
              <a:extLst>
                <a:ext uri="{FF2B5EF4-FFF2-40B4-BE49-F238E27FC236}">
                  <a16:creationId xmlns:a16="http://schemas.microsoft.com/office/drawing/2014/main" id="{3D83F307-B0BD-4AFA-B5AA-4508156D2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" y="1827"/>
              <a:ext cx="6398" cy="42"/>
            </a:xfrm>
            <a:custGeom>
              <a:avLst/>
              <a:gdLst>
                <a:gd name="T0" fmla="*/ 1492 w 6398"/>
                <a:gd name="T1" fmla="*/ 28 h 42"/>
                <a:gd name="T2" fmla="*/ 3625 w 6398"/>
                <a:gd name="T3" fmla="*/ 28 h 42"/>
                <a:gd name="T4" fmla="*/ 5753 w 6398"/>
                <a:gd name="T5" fmla="*/ 28 h 42"/>
                <a:gd name="T6" fmla="*/ 169 w 6398"/>
                <a:gd name="T7" fmla="*/ 14 h 42"/>
                <a:gd name="T8" fmla="*/ 468 w 6398"/>
                <a:gd name="T9" fmla="*/ 14 h 42"/>
                <a:gd name="T10" fmla="*/ 725 w 6398"/>
                <a:gd name="T11" fmla="*/ 14 h 42"/>
                <a:gd name="T12" fmla="*/ 978 w 6398"/>
                <a:gd name="T13" fmla="*/ 14 h 42"/>
                <a:gd name="T14" fmla="*/ 1235 w 6398"/>
                <a:gd name="T15" fmla="*/ 14 h 42"/>
                <a:gd name="T16" fmla="*/ 1534 w 6398"/>
                <a:gd name="T17" fmla="*/ 14 h 42"/>
                <a:gd name="T18" fmla="*/ 1787 w 6398"/>
                <a:gd name="T19" fmla="*/ 14 h 42"/>
                <a:gd name="T20" fmla="*/ 2044 w 6398"/>
                <a:gd name="T21" fmla="*/ 14 h 42"/>
                <a:gd name="T22" fmla="*/ 2301 w 6398"/>
                <a:gd name="T23" fmla="*/ 14 h 42"/>
                <a:gd name="T24" fmla="*/ 2601 w 6398"/>
                <a:gd name="T25" fmla="*/ 14 h 42"/>
                <a:gd name="T26" fmla="*/ 2853 w 6398"/>
                <a:gd name="T27" fmla="*/ 14 h 42"/>
                <a:gd name="T28" fmla="*/ 3111 w 6398"/>
                <a:gd name="T29" fmla="*/ 14 h 42"/>
                <a:gd name="T30" fmla="*/ 3368 w 6398"/>
                <a:gd name="T31" fmla="*/ 14 h 42"/>
                <a:gd name="T32" fmla="*/ 3667 w 6398"/>
                <a:gd name="T33" fmla="*/ 14 h 42"/>
                <a:gd name="T34" fmla="*/ 3920 w 6398"/>
                <a:gd name="T35" fmla="*/ 14 h 42"/>
                <a:gd name="T36" fmla="*/ 4177 w 6398"/>
                <a:gd name="T37" fmla="*/ 14 h 42"/>
                <a:gd name="T38" fmla="*/ 4434 w 6398"/>
                <a:gd name="T39" fmla="*/ 14 h 42"/>
                <a:gd name="T40" fmla="*/ 4733 w 6398"/>
                <a:gd name="T41" fmla="*/ 14 h 42"/>
                <a:gd name="T42" fmla="*/ 4986 w 6398"/>
                <a:gd name="T43" fmla="*/ 14 h 42"/>
                <a:gd name="T44" fmla="*/ 5243 w 6398"/>
                <a:gd name="T45" fmla="*/ 14 h 42"/>
                <a:gd name="T46" fmla="*/ 5500 w 6398"/>
                <a:gd name="T47" fmla="*/ 14 h 42"/>
                <a:gd name="T48" fmla="*/ 5800 w 6398"/>
                <a:gd name="T49" fmla="*/ 14 h 42"/>
                <a:gd name="T50" fmla="*/ 6052 w 6398"/>
                <a:gd name="T51" fmla="*/ 14 h 42"/>
                <a:gd name="T52" fmla="*/ 6310 w 6398"/>
                <a:gd name="T53" fmla="*/ 14 h 42"/>
                <a:gd name="T54" fmla="*/ 145 w 6398"/>
                <a:gd name="T55" fmla="*/ 5 h 42"/>
                <a:gd name="T56" fmla="*/ 360 w 6398"/>
                <a:gd name="T57" fmla="*/ 5 h 42"/>
                <a:gd name="T58" fmla="*/ 576 w 6398"/>
                <a:gd name="T59" fmla="*/ 5 h 42"/>
                <a:gd name="T60" fmla="*/ 786 w 6398"/>
                <a:gd name="T61" fmla="*/ 5 h 42"/>
                <a:gd name="T62" fmla="*/ 1001 w 6398"/>
                <a:gd name="T63" fmla="*/ 5 h 42"/>
                <a:gd name="T64" fmla="*/ 1212 w 6398"/>
                <a:gd name="T65" fmla="*/ 5 h 42"/>
                <a:gd name="T66" fmla="*/ 1427 w 6398"/>
                <a:gd name="T67" fmla="*/ 5 h 42"/>
                <a:gd name="T68" fmla="*/ 1642 w 6398"/>
                <a:gd name="T69" fmla="*/ 5 h 42"/>
                <a:gd name="T70" fmla="*/ 1852 w 6398"/>
                <a:gd name="T71" fmla="*/ 5 h 42"/>
                <a:gd name="T72" fmla="*/ 2068 w 6398"/>
                <a:gd name="T73" fmla="*/ 5 h 42"/>
                <a:gd name="T74" fmla="*/ 2278 w 6398"/>
                <a:gd name="T75" fmla="*/ 5 h 42"/>
                <a:gd name="T76" fmla="*/ 2493 w 6398"/>
                <a:gd name="T77" fmla="*/ 5 h 42"/>
                <a:gd name="T78" fmla="*/ 2708 w 6398"/>
                <a:gd name="T79" fmla="*/ 5 h 42"/>
                <a:gd name="T80" fmla="*/ 2919 w 6398"/>
                <a:gd name="T81" fmla="*/ 5 h 42"/>
                <a:gd name="T82" fmla="*/ 3134 w 6398"/>
                <a:gd name="T83" fmla="*/ 5 h 42"/>
                <a:gd name="T84" fmla="*/ 3344 w 6398"/>
                <a:gd name="T85" fmla="*/ 5 h 42"/>
                <a:gd name="T86" fmla="*/ 3560 w 6398"/>
                <a:gd name="T87" fmla="*/ 5 h 42"/>
                <a:gd name="T88" fmla="*/ 3770 w 6398"/>
                <a:gd name="T89" fmla="*/ 5 h 42"/>
                <a:gd name="T90" fmla="*/ 3985 w 6398"/>
                <a:gd name="T91" fmla="*/ 5 h 42"/>
                <a:gd name="T92" fmla="*/ 4200 w 6398"/>
                <a:gd name="T93" fmla="*/ 5 h 42"/>
                <a:gd name="T94" fmla="*/ 4411 w 6398"/>
                <a:gd name="T95" fmla="*/ 5 h 42"/>
                <a:gd name="T96" fmla="*/ 4626 w 6398"/>
                <a:gd name="T97" fmla="*/ 5 h 42"/>
                <a:gd name="T98" fmla="*/ 4836 w 6398"/>
                <a:gd name="T99" fmla="*/ 5 h 42"/>
                <a:gd name="T100" fmla="*/ 5052 w 6398"/>
                <a:gd name="T101" fmla="*/ 5 h 42"/>
                <a:gd name="T102" fmla="*/ 5267 w 6398"/>
                <a:gd name="T103" fmla="*/ 5 h 42"/>
                <a:gd name="T104" fmla="*/ 5477 w 6398"/>
                <a:gd name="T105" fmla="*/ 5 h 42"/>
                <a:gd name="T106" fmla="*/ 5692 w 6398"/>
                <a:gd name="T107" fmla="*/ 5 h 42"/>
                <a:gd name="T108" fmla="*/ 5903 w 6398"/>
                <a:gd name="T109" fmla="*/ 5 h 42"/>
                <a:gd name="T110" fmla="*/ 6118 w 6398"/>
                <a:gd name="T111" fmla="*/ 5 h 42"/>
                <a:gd name="T112" fmla="*/ 6333 w 6398"/>
                <a:gd name="T113" fmla="*/ 5 h 42"/>
                <a:gd name="T114" fmla="*/ 1277 w 6398"/>
                <a:gd name="T115" fmla="*/ 42 h 42"/>
                <a:gd name="T116" fmla="*/ 3410 w 6398"/>
                <a:gd name="T117" fmla="*/ 42 h 42"/>
                <a:gd name="T118" fmla="*/ 5543 w 6398"/>
                <a:gd name="T1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98" h="42">
                  <a:moveTo>
                    <a:pt x="0" y="0"/>
                  </a:moveTo>
                  <a:lnTo>
                    <a:pt x="6398" y="0"/>
                  </a:lnTo>
                  <a:moveTo>
                    <a:pt x="211" y="0"/>
                  </a:moveTo>
                  <a:lnTo>
                    <a:pt x="211" y="28"/>
                  </a:lnTo>
                  <a:moveTo>
                    <a:pt x="636" y="0"/>
                  </a:moveTo>
                  <a:lnTo>
                    <a:pt x="636" y="28"/>
                  </a:lnTo>
                  <a:moveTo>
                    <a:pt x="1062" y="0"/>
                  </a:moveTo>
                  <a:lnTo>
                    <a:pt x="1062" y="28"/>
                  </a:lnTo>
                  <a:moveTo>
                    <a:pt x="1492" y="0"/>
                  </a:moveTo>
                  <a:lnTo>
                    <a:pt x="1492" y="28"/>
                  </a:lnTo>
                  <a:moveTo>
                    <a:pt x="1918" y="0"/>
                  </a:moveTo>
                  <a:lnTo>
                    <a:pt x="1918" y="28"/>
                  </a:lnTo>
                  <a:moveTo>
                    <a:pt x="2344" y="0"/>
                  </a:moveTo>
                  <a:lnTo>
                    <a:pt x="2344" y="28"/>
                  </a:lnTo>
                  <a:moveTo>
                    <a:pt x="2769" y="0"/>
                  </a:moveTo>
                  <a:lnTo>
                    <a:pt x="2769" y="28"/>
                  </a:lnTo>
                  <a:moveTo>
                    <a:pt x="3195" y="0"/>
                  </a:moveTo>
                  <a:lnTo>
                    <a:pt x="3195" y="28"/>
                  </a:lnTo>
                  <a:moveTo>
                    <a:pt x="3625" y="0"/>
                  </a:moveTo>
                  <a:lnTo>
                    <a:pt x="3625" y="28"/>
                  </a:lnTo>
                  <a:moveTo>
                    <a:pt x="4051" y="0"/>
                  </a:moveTo>
                  <a:lnTo>
                    <a:pt x="4051" y="28"/>
                  </a:lnTo>
                  <a:moveTo>
                    <a:pt x="4476" y="0"/>
                  </a:moveTo>
                  <a:lnTo>
                    <a:pt x="4476" y="28"/>
                  </a:lnTo>
                  <a:moveTo>
                    <a:pt x="4902" y="0"/>
                  </a:moveTo>
                  <a:lnTo>
                    <a:pt x="4902" y="28"/>
                  </a:lnTo>
                  <a:moveTo>
                    <a:pt x="5327" y="0"/>
                  </a:moveTo>
                  <a:lnTo>
                    <a:pt x="5327" y="28"/>
                  </a:lnTo>
                  <a:moveTo>
                    <a:pt x="5753" y="0"/>
                  </a:moveTo>
                  <a:lnTo>
                    <a:pt x="5753" y="28"/>
                  </a:lnTo>
                  <a:moveTo>
                    <a:pt x="6183" y="0"/>
                  </a:moveTo>
                  <a:lnTo>
                    <a:pt x="6183" y="28"/>
                  </a:lnTo>
                  <a:moveTo>
                    <a:pt x="42" y="0"/>
                  </a:moveTo>
                  <a:lnTo>
                    <a:pt x="42" y="14"/>
                  </a:lnTo>
                  <a:moveTo>
                    <a:pt x="85" y="0"/>
                  </a:moveTo>
                  <a:lnTo>
                    <a:pt x="85" y="14"/>
                  </a:lnTo>
                  <a:moveTo>
                    <a:pt x="127" y="0"/>
                  </a:moveTo>
                  <a:lnTo>
                    <a:pt x="127" y="14"/>
                  </a:lnTo>
                  <a:moveTo>
                    <a:pt x="169" y="0"/>
                  </a:moveTo>
                  <a:lnTo>
                    <a:pt x="169" y="14"/>
                  </a:lnTo>
                  <a:moveTo>
                    <a:pt x="253" y="0"/>
                  </a:moveTo>
                  <a:lnTo>
                    <a:pt x="253" y="14"/>
                  </a:lnTo>
                  <a:moveTo>
                    <a:pt x="295" y="0"/>
                  </a:moveTo>
                  <a:lnTo>
                    <a:pt x="295" y="14"/>
                  </a:lnTo>
                  <a:moveTo>
                    <a:pt x="337" y="0"/>
                  </a:moveTo>
                  <a:lnTo>
                    <a:pt x="337" y="14"/>
                  </a:lnTo>
                  <a:moveTo>
                    <a:pt x="384" y="0"/>
                  </a:moveTo>
                  <a:lnTo>
                    <a:pt x="384" y="14"/>
                  </a:lnTo>
                  <a:moveTo>
                    <a:pt x="468" y="0"/>
                  </a:moveTo>
                  <a:lnTo>
                    <a:pt x="468" y="14"/>
                  </a:lnTo>
                  <a:moveTo>
                    <a:pt x="510" y="0"/>
                  </a:moveTo>
                  <a:lnTo>
                    <a:pt x="510" y="14"/>
                  </a:lnTo>
                  <a:moveTo>
                    <a:pt x="552" y="0"/>
                  </a:moveTo>
                  <a:lnTo>
                    <a:pt x="552" y="14"/>
                  </a:lnTo>
                  <a:moveTo>
                    <a:pt x="594" y="0"/>
                  </a:moveTo>
                  <a:lnTo>
                    <a:pt x="594" y="14"/>
                  </a:lnTo>
                  <a:moveTo>
                    <a:pt x="678" y="0"/>
                  </a:moveTo>
                  <a:lnTo>
                    <a:pt x="678" y="14"/>
                  </a:lnTo>
                  <a:moveTo>
                    <a:pt x="725" y="0"/>
                  </a:moveTo>
                  <a:lnTo>
                    <a:pt x="725" y="14"/>
                  </a:lnTo>
                  <a:moveTo>
                    <a:pt x="767" y="0"/>
                  </a:moveTo>
                  <a:lnTo>
                    <a:pt x="767" y="14"/>
                  </a:lnTo>
                  <a:moveTo>
                    <a:pt x="809" y="0"/>
                  </a:moveTo>
                  <a:lnTo>
                    <a:pt x="809" y="14"/>
                  </a:lnTo>
                  <a:moveTo>
                    <a:pt x="894" y="0"/>
                  </a:moveTo>
                  <a:lnTo>
                    <a:pt x="894" y="14"/>
                  </a:lnTo>
                  <a:moveTo>
                    <a:pt x="936" y="0"/>
                  </a:moveTo>
                  <a:lnTo>
                    <a:pt x="936" y="14"/>
                  </a:lnTo>
                  <a:moveTo>
                    <a:pt x="978" y="0"/>
                  </a:moveTo>
                  <a:lnTo>
                    <a:pt x="978" y="14"/>
                  </a:lnTo>
                  <a:moveTo>
                    <a:pt x="1020" y="0"/>
                  </a:moveTo>
                  <a:lnTo>
                    <a:pt x="1020" y="14"/>
                  </a:lnTo>
                  <a:moveTo>
                    <a:pt x="1109" y="0"/>
                  </a:moveTo>
                  <a:lnTo>
                    <a:pt x="1109" y="14"/>
                  </a:lnTo>
                  <a:moveTo>
                    <a:pt x="1151" y="0"/>
                  </a:moveTo>
                  <a:lnTo>
                    <a:pt x="1151" y="14"/>
                  </a:lnTo>
                  <a:moveTo>
                    <a:pt x="1193" y="0"/>
                  </a:moveTo>
                  <a:lnTo>
                    <a:pt x="1193" y="14"/>
                  </a:lnTo>
                  <a:moveTo>
                    <a:pt x="1235" y="0"/>
                  </a:moveTo>
                  <a:lnTo>
                    <a:pt x="1235" y="14"/>
                  </a:lnTo>
                  <a:moveTo>
                    <a:pt x="1319" y="0"/>
                  </a:moveTo>
                  <a:lnTo>
                    <a:pt x="1319" y="14"/>
                  </a:lnTo>
                  <a:moveTo>
                    <a:pt x="1361" y="0"/>
                  </a:moveTo>
                  <a:lnTo>
                    <a:pt x="1361" y="14"/>
                  </a:lnTo>
                  <a:moveTo>
                    <a:pt x="1403" y="0"/>
                  </a:moveTo>
                  <a:lnTo>
                    <a:pt x="1403" y="14"/>
                  </a:lnTo>
                  <a:moveTo>
                    <a:pt x="1450" y="0"/>
                  </a:moveTo>
                  <a:lnTo>
                    <a:pt x="1450" y="14"/>
                  </a:lnTo>
                  <a:moveTo>
                    <a:pt x="1534" y="0"/>
                  </a:moveTo>
                  <a:lnTo>
                    <a:pt x="1534" y="14"/>
                  </a:lnTo>
                  <a:moveTo>
                    <a:pt x="1576" y="0"/>
                  </a:moveTo>
                  <a:lnTo>
                    <a:pt x="1576" y="14"/>
                  </a:lnTo>
                  <a:moveTo>
                    <a:pt x="1619" y="0"/>
                  </a:moveTo>
                  <a:lnTo>
                    <a:pt x="1619" y="14"/>
                  </a:lnTo>
                  <a:moveTo>
                    <a:pt x="1661" y="0"/>
                  </a:moveTo>
                  <a:lnTo>
                    <a:pt x="1661" y="14"/>
                  </a:lnTo>
                  <a:moveTo>
                    <a:pt x="1745" y="0"/>
                  </a:moveTo>
                  <a:lnTo>
                    <a:pt x="1745" y="14"/>
                  </a:lnTo>
                  <a:moveTo>
                    <a:pt x="1787" y="0"/>
                  </a:moveTo>
                  <a:lnTo>
                    <a:pt x="1787" y="14"/>
                  </a:lnTo>
                  <a:moveTo>
                    <a:pt x="1834" y="0"/>
                  </a:moveTo>
                  <a:lnTo>
                    <a:pt x="1834" y="14"/>
                  </a:lnTo>
                  <a:moveTo>
                    <a:pt x="1876" y="0"/>
                  </a:moveTo>
                  <a:lnTo>
                    <a:pt x="1876" y="14"/>
                  </a:lnTo>
                  <a:moveTo>
                    <a:pt x="1960" y="0"/>
                  </a:moveTo>
                  <a:lnTo>
                    <a:pt x="1960" y="14"/>
                  </a:lnTo>
                  <a:moveTo>
                    <a:pt x="2002" y="0"/>
                  </a:moveTo>
                  <a:lnTo>
                    <a:pt x="2002" y="14"/>
                  </a:lnTo>
                  <a:moveTo>
                    <a:pt x="2044" y="0"/>
                  </a:moveTo>
                  <a:lnTo>
                    <a:pt x="2044" y="14"/>
                  </a:lnTo>
                  <a:moveTo>
                    <a:pt x="2086" y="0"/>
                  </a:moveTo>
                  <a:lnTo>
                    <a:pt x="2086" y="14"/>
                  </a:lnTo>
                  <a:moveTo>
                    <a:pt x="2175" y="0"/>
                  </a:moveTo>
                  <a:lnTo>
                    <a:pt x="2175" y="14"/>
                  </a:lnTo>
                  <a:moveTo>
                    <a:pt x="2217" y="0"/>
                  </a:moveTo>
                  <a:lnTo>
                    <a:pt x="2217" y="14"/>
                  </a:lnTo>
                  <a:moveTo>
                    <a:pt x="2259" y="0"/>
                  </a:moveTo>
                  <a:lnTo>
                    <a:pt x="2259" y="14"/>
                  </a:lnTo>
                  <a:moveTo>
                    <a:pt x="2301" y="0"/>
                  </a:moveTo>
                  <a:lnTo>
                    <a:pt x="2301" y="14"/>
                  </a:lnTo>
                  <a:moveTo>
                    <a:pt x="2386" y="0"/>
                  </a:moveTo>
                  <a:lnTo>
                    <a:pt x="2386" y="14"/>
                  </a:lnTo>
                  <a:moveTo>
                    <a:pt x="2428" y="0"/>
                  </a:moveTo>
                  <a:lnTo>
                    <a:pt x="2428" y="14"/>
                  </a:lnTo>
                  <a:moveTo>
                    <a:pt x="2470" y="0"/>
                  </a:moveTo>
                  <a:lnTo>
                    <a:pt x="2470" y="14"/>
                  </a:lnTo>
                  <a:moveTo>
                    <a:pt x="2512" y="0"/>
                  </a:moveTo>
                  <a:lnTo>
                    <a:pt x="2512" y="14"/>
                  </a:lnTo>
                  <a:moveTo>
                    <a:pt x="2601" y="0"/>
                  </a:moveTo>
                  <a:lnTo>
                    <a:pt x="2601" y="14"/>
                  </a:lnTo>
                  <a:moveTo>
                    <a:pt x="2643" y="0"/>
                  </a:moveTo>
                  <a:lnTo>
                    <a:pt x="2643" y="14"/>
                  </a:lnTo>
                  <a:moveTo>
                    <a:pt x="2685" y="0"/>
                  </a:moveTo>
                  <a:lnTo>
                    <a:pt x="2685" y="14"/>
                  </a:lnTo>
                  <a:moveTo>
                    <a:pt x="2727" y="0"/>
                  </a:moveTo>
                  <a:lnTo>
                    <a:pt x="2727" y="14"/>
                  </a:lnTo>
                  <a:moveTo>
                    <a:pt x="2811" y="0"/>
                  </a:moveTo>
                  <a:lnTo>
                    <a:pt x="2811" y="14"/>
                  </a:lnTo>
                  <a:moveTo>
                    <a:pt x="2853" y="0"/>
                  </a:moveTo>
                  <a:lnTo>
                    <a:pt x="2853" y="14"/>
                  </a:lnTo>
                  <a:moveTo>
                    <a:pt x="2900" y="0"/>
                  </a:moveTo>
                  <a:lnTo>
                    <a:pt x="2900" y="14"/>
                  </a:lnTo>
                  <a:moveTo>
                    <a:pt x="2942" y="0"/>
                  </a:moveTo>
                  <a:lnTo>
                    <a:pt x="2942" y="14"/>
                  </a:lnTo>
                  <a:moveTo>
                    <a:pt x="3026" y="0"/>
                  </a:moveTo>
                  <a:lnTo>
                    <a:pt x="3026" y="14"/>
                  </a:lnTo>
                  <a:moveTo>
                    <a:pt x="3068" y="0"/>
                  </a:moveTo>
                  <a:lnTo>
                    <a:pt x="3068" y="14"/>
                  </a:lnTo>
                  <a:moveTo>
                    <a:pt x="3111" y="0"/>
                  </a:moveTo>
                  <a:lnTo>
                    <a:pt x="3111" y="14"/>
                  </a:lnTo>
                  <a:moveTo>
                    <a:pt x="3153" y="0"/>
                  </a:moveTo>
                  <a:lnTo>
                    <a:pt x="3153" y="14"/>
                  </a:lnTo>
                  <a:moveTo>
                    <a:pt x="3237" y="0"/>
                  </a:moveTo>
                  <a:lnTo>
                    <a:pt x="3237" y="14"/>
                  </a:lnTo>
                  <a:moveTo>
                    <a:pt x="3284" y="0"/>
                  </a:moveTo>
                  <a:lnTo>
                    <a:pt x="3284" y="14"/>
                  </a:lnTo>
                  <a:moveTo>
                    <a:pt x="3326" y="0"/>
                  </a:moveTo>
                  <a:lnTo>
                    <a:pt x="3326" y="14"/>
                  </a:lnTo>
                  <a:moveTo>
                    <a:pt x="3368" y="0"/>
                  </a:moveTo>
                  <a:lnTo>
                    <a:pt x="3368" y="14"/>
                  </a:lnTo>
                  <a:moveTo>
                    <a:pt x="3452" y="0"/>
                  </a:moveTo>
                  <a:lnTo>
                    <a:pt x="3452" y="14"/>
                  </a:lnTo>
                  <a:moveTo>
                    <a:pt x="3494" y="0"/>
                  </a:moveTo>
                  <a:lnTo>
                    <a:pt x="3494" y="14"/>
                  </a:lnTo>
                  <a:moveTo>
                    <a:pt x="3536" y="0"/>
                  </a:moveTo>
                  <a:lnTo>
                    <a:pt x="3536" y="14"/>
                  </a:lnTo>
                  <a:moveTo>
                    <a:pt x="3578" y="0"/>
                  </a:moveTo>
                  <a:lnTo>
                    <a:pt x="3578" y="14"/>
                  </a:lnTo>
                  <a:moveTo>
                    <a:pt x="3667" y="0"/>
                  </a:moveTo>
                  <a:lnTo>
                    <a:pt x="3667" y="14"/>
                  </a:lnTo>
                  <a:moveTo>
                    <a:pt x="3709" y="0"/>
                  </a:moveTo>
                  <a:lnTo>
                    <a:pt x="3709" y="14"/>
                  </a:lnTo>
                  <a:moveTo>
                    <a:pt x="3751" y="0"/>
                  </a:moveTo>
                  <a:lnTo>
                    <a:pt x="3751" y="14"/>
                  </a:lnTo>
                  <a:moveTo>
                    <a:pt x="3793" y="0"/>
                  </a:moveTo>
                  <a:lnTo>
                    <a:pt x="3793" y="14"/>
                  </a:lnTo>
                  <a:moveTo>
                    <a:pt x="3878" y="0"/>
                  </a:moveTo>
                  <a:lnTo>
                    <a:pt x="3878" y="14"/>
                  </a:lnTo>
                  <a:moveTo>
                    <a:pt x="3920" y="0"/>
                  </a:moveTo>
                  <a:lnTo>
                    <a:pt x="3920" y="14"/>
                  </a:lnTo>
                  <a:moveTo>
                    <a:pt x="3962" y="0"/>
                  </a:moveTo>
                  <a:lnTo>
                    <a:pt x="3962" y="14"/>
                  </a:lnTo>
                  <a:moveTo>
                    <a:pt x="4009" y="0"/>
                  </a:moveTo>
                  <a:lnTo>
                    <a:pt x="4009" y="14"/>
                  </a:lnTo>
                  <a:moveTo>
                    <a:pt x="4093" y="0"/>
                  </a:moveTo>
                  <a:lnTo>
                    <a:pt x="4093" y="14"/>
                  </a:lnTo>
                  <a:moveTo>
                    <a:pt x="4135" y="0"/>
                  </a:moveTo>
                  <a:lnTo>
                    <a:pt x="4135" y="14"/>
                  </a:lnTo>
                  <a:moveTo>
                    <a:pt x="4177" y="0"/>
                  </a:moveTo>
                  <a:lnTo>
                    <a:pt x="4177" y="14"/>
                  </a:lnTo>
                  <a:moveTo>
                    <a:pt x="4219" y="0"/>
                  </a:moveTo>
                  <a:lnTo>
                    <a:pt x="4219" y="14"/>
                  </a:lnTo>
                  <a:moveTo>
                    <a:pt x="4303" y="0"/>
                  </a:moveTo>
                  <a:lnTo>
                    <a:pt x="4303" y="14"/>
                  </a:lnTo>
                  <a:moveTo>
                    <a:pt x="4350" y="0"/>
                  </a:moveTo>
                  <a:lnTo>
                    <a:pt x="4350" y="14"/>
                  </a:lnTo>
                  <a:moveTo>
                    <a:pt x="4392" y="0"/>
                  </a:moveTo>
                  <a:lnTo>
                    <a:pt x="4392" y="14"/>
                  </a:lnTo>
                  <a:moveTo>
                    <a:pt x="4434" y="0"/>
                  </a:moveTo>
                  <a:lnTo>
                    <a:pt x="4434" y="14"/>
                  </a:lnTo>
                  <a:moveTo>
                    <a:pt x="4518" y="0"/>
                  </a:moveTo>
                  <a:lnTo>
                    <a:pt x="4518" y="14"/>
                  </a:lnTo>
                  <a:moveTo>
                    <a:pt x="4560" y="0"/>
                  </a:moveTo>
                  <a:lnTo>
                    <a:pt x="4560" y="14"/>
                  </a:lnTo>
                  <a:moveTo>
                    <a:pt x="4603" y="0"/>
                  </a:moveTo>
                  <a:lnTo>
                    <a:pt x="4603" y="14"/>
                  </a:lnTo>
                  <a:moveTo>
                    <a:pt x="4645" y="0"/>
                  </a:moveTo>
                  <a:lnTo>
                    <a:pt x="4645" y="14"/>
                  </a:lnTo>
                  <a:moveTo>
                    <a:pt x="4733" y="0"/>
                  </a:moveTo>
                  <a:lnTo>
                    <a:pt x="4733" y="14"/>
                  </a:lnTo>
                  <a:moveTo>
                    <a:pt x="4776" y="0"/>
                  </a:moveTo>
                  <a:lnTo>
                    <a:pt x="4776" y="14"/>
                  </a:lnTo>
                  <a:moveTo>
                    <a:pt x="4818" y="0"/>
                  </a:moveTo>
                  <a:lnTo>
                    <a:pt x="4818" y="14"/>
                  </a:lnTo>
                  <a:moveTo>
                    <a:pt x="4860" y="0"/>
                  </a:moveTo>
                  <a:lnTo>
                    <a:pt x="4860" y="14"/>
                  </a:lnTo>
                  <a:moveTo>
                    <a:pt x="4944" y="0"/>
                  </a:moveTo>
                  <a:lnTo>
                    <a:pt x="4944" y="14"/>
                  </a:lnTo>
                  <a:moveTo>
                    <a:pt x="4986" y="0"/>
                  </a:moveTo>
                  <a:lnTo>
                    <a:pt x="4986" y="14"/>
                  </a:lnTo>
                  <a:moveTo>
                    <a:pt x="5028" y="0"/>
                  </a:moveTo>
                  <a:lnTo>
                    <a:pt x="5028" y="14"/>
                  </a:lnTo>
                  <a:moveTo>
                    <a:pt x="5075" y="0"/>
                  </a:moveTo>
                  <a:lnTo>
                    <a:pt x="5075" y="14"/>
                  </a:lnTo>
                  <a:moveTo>
                    <a:pt x="5159" y="0"/>
                  </a:moveTo>
                  <a:lnTo>
                    <a:pt x="5159" y="14"/>
                  </a:lnTo>
                  <a:moveTo>
                    <a:pt x="5201" y="0"/>
                  </a:moveTo>
                  <a:lnTo>
                    <a:pt x="5201" y="14"/>
                  </a:lnTo>
                  <a:moveTo>
                    <a:pt x="5243" y="0"/>
                  </a:moveTo>
                  <a:lnTo>
                    <a:pt x="5243" y="14"/>
                  </a:lnTo>
                  <a:moveTo>
                    <a:pt x="5285" y="0"/>
                  </a:moveTo>
                  <a:lnTo>
                    <a:pt x="5285" y="14"/>
                  </a:lnTo>
                  <a:moveTo>
                    <a:pt x="5370" y="0"/>
                  </a:moveTo>
                  <a:lnTo>
                    <a:pt x="5370" y="14"/>
                  </a:lnTo>
                  <a:moveTo>
                    <a:pt x="5416" y="0"/>
                  </a:moveTo>
                  <a:lnTo>
                    <a:pt x="5416" y="14"/>
                  </a:lnTo>
                  <a:moveTo>
                    <a:pt x="5458" y="0"/>
                  </a:moveTo>
                  <a:lnTo>
                    <a:pt x="5458" y="14"/>
                  </a:lnTo>
                  <a:moveTo>
                    <a:pt x="5500" y="0"/>
                  </a:moveTo>
                  <a:lnTo>
                    <a:pt x="5500" y="14"/>
                  </a:lnTo>
                  <a:moveTo>
                    <a:pt x="5585" y="0"/>
                  </a:moveTo>
                  <a:lnTo>
                    <a:pt x="5585" y="14"/>
                  </a:lnTo>
                  <a:moveTo>
                    <a:pt x="5627" y="0"/>
                  </a:moveTo>
                  <a:lnTo>
                    <a:pt x="5627" y="14"/>
                  </a:lnTo>
                  <a:moveTo>
                    <a:pt x="5669" y="0"/>
                  </a:moveTo>
                  <a:lnTo>
                    <a:pt x="5669" y="14"/>
                  </a:lnTo>
                  <a:moveTo>
                    <a:pt x="5711" y="0"/>
                  </a:moveTo>
                  <a:lnTo>
                    <a:pt x="5711" y="14"/>
                  </a:lnTo>
                  <a:moveTo>
                    <a:pt x="5800" y="0"/>
                  </a:moveTo>
                  <a:lnTo>
                    <a:pt x="5800" y="14"/>
                  </a:lnTo>
                  <a:moveTo>
                    <a:pt x="5842" y="0"/>
                  </a:moveTo>
                  <a:lnTo>
                    <a:pt x="5842" y="14"/>
                  </a:lnTo>
                  <a:moveTo>
                    <a:pt x="5884" y="0"/>
                  </a:moveTo>
                  <a:lnTo>
                    <a:pt x="5884" y="14"/>
                  </a:lnTo>
                  <a:moveTo>
                    <a:pt x="5926" y="0"/>
                  </a:moveTo>
                  <a:lnTo>
                    <a:pt x="5926" y="14"/>
                  </a:lnTo>
                  <a:moveTo>
                    <a:pt x="6010" y="0"/>
                  </a:moveTo>
                  <a:lnTo>
                    <a:pt x="6010" y="14"/>
                  </a:lnTo>
                  <a:moveTo>
                    <a:pt x="6052" y="0"/>
                  </a:moveTo>
                  <a:lnTo>
                    <a:pt x="6052" y="14"/>
                  </a:lnTo>
                  <a:moveTo>
                    <a:pt x="6094" y="0"/>
                  </a:moveTo>
                  <a:lnTo>
                    <a:pt x="6094" y="14"/>
                  </a:lnTo>
                  <a:moveTo>
                    <a:pt x="6141" y="0"/>
                  </a:moveTo>
                  <a:lnTo>
                    <a:pt x="6141" y="14"/>
                  </a:lnTo>
                  <a:moveTo>
                    <a:pt x="6225" y="0"/>
                  </a:moveTo>
                  <a:lnTo>
                    <a:pt x="6225" y="14"/>
                  </a:lnTo>
                  <a:moveTo>
                    <a:pt x="6268" y="0"/>
                  </a:moveTo>
                  <a:lnTo>
                    <a:pt x="6268" y="14"/>
                  </a:lnTo>
                  <a:moveTo>
                    <a:pt x="6310" y="0"/>
                  </a:moveTo>
                  <a:lnTo>
                    <a:pt x="6310" y="14"/>
                  </a:lnTo>
                  <a:moveTo>
                    <a:pt x="6352" y="0"/>
                  </a:moveTo>
                  <a:lnTo>
                    <a:pt x="6352" y="14"/>
                  </a:lnTo>
                  <a:moveTo>
                    <a:pt x="19" y="0"/>
                  </a:moveTo>
                  <a:lnTo>
                    <a:pt x="19" y="5"/>
                  </a:lnTo>
                  <a:moveTo>
                    <a:pt x="61" y="0"/>
                  </a:moveTo>
                  <a:lnTo>
                    <a:pt x="61" y="5"/>
                  </a:lnTo>
                  <a:moveTo>
                    <a:pt x="103" y="0"/>
                  </a:moveTo>
                  <a:lnTo>
                    <a:pt x="103" y="5"/>
                  </a:lnTo>
                  <a:moveTo>
                    <a:pt x="145" y="0"/>
                  </a:moveTo>
                  <a:lnTo>
                    <a:pt x="145" y="5"/>
                  </a:lnTo>
                  <a:moveTo>
                    <a:pt x="192" y="0"/>
                  </a:moveTo>
                  <a:lnTo>
                    <a:pt x="192" y="5"/>
                  </a:lnTo>
                  <a:moveTo>
                    <a:pt x="234" y="0"/>
                  </a:moveTo>
                  <a:lnTo>
                    <a:pt x="234" y="5"/>
                  </a:lnTo>
                  <a:moveTo>
                    <a:pt x="276" y="0"/>
                  </a:moveTo>
                  <a:lnTo>
                    <a:pt x="276" y="5"/>
                  </a:lnTo>
                  <a:moveTo>
                    <a:pt x="318" y="0"/>
                  </a:moveTo>
                  <a:lnTo>
                    <a:pt x="318" y="5"/>
                  </a:lnTo>
                  <a:moveTo>
                    <a:pt x="360" y="0"/>
                  </a:moveTo>
                  <a:lnTo>
                    <a:pt x="360" y="5"/>
                  </a:lnTo>
                  <a:moveTo>
                    <a:pt x="403" y="0"/>
                  </a:moveTo>
                  <a:lnTo>
                    <a:pt x="403" y="5"/>
                  </a:lnTo>
                  <a:moveTo>
                    <a:pt x="445" y="0"/>
                  </a:moveTo>
                  <a:lnTo>
                    <a:pt x="445" y="5"/>
                  </a:lnTo>
                  <a:moveTo>
                    <a:pt x="487" y="0"/>
                  </a:moveTo>
                  <a:lnTo>
                    <a:pt x="487" y="5"/>
                  </a:lnTo>
                  <a:moveTo>
                    <a:pt x="529" y="0"/>
                  </a:moveTo>
                  <a:lnTo>
                    <a:pt x="529" y="5"/>
                  </a:lnTo>
                  <a:moveTo>
                    <a:pt x="576" y="0"/>
                  </a:moveTo>
                  <a:lnTo>
                    <a:pt x="576" y="5"/>
                  </a:lnTo>
                  <a:moveTo>
                    <a:pt x="618" y="0"/>
                  </a:moveTo>
                  <a:lnTo>
                    <a:pt x="618" y="5"/>
                  </a:lnTo>
                  <a:moveTo>
                    <a:pt x="660" y="0"/>
                  </a:moveTo>
                  <a:lnTo>
                    <a:pt x="660" y="5"/>
                  </a:lnTo>
                  <a:moveTo>
                    <a:pt x="702" y="0"/>
                  </a:moveTo>
                  <a:lnTo>
                    <a:pt x="702" y="5"/>
                  </a:lnTo>
                  <a:moveTo>
                    <a:pt x="744" y="0"/>
                  </a:moveTo>
                  <a:lnTo>
                    <a:pt x="744" y="5"/>
                  </a:lnTo>
                  <a:moveTo>
                    <a:pt x="786" y="0"/>
                  </a:moveTo>
                  <a:lnTo>
                    <a:pt x="786" y="5"/>
                  </a:lnTo>
                  <a:moveTo>
                    <a:pt x="828" y="0"/>
                  </a:moveTo>
                  <a:lnTo>
                    <a:pt x="828" y="5"/>
                  </a:lnTo>
                  <a:moveTo>
                    <a:pt x="870" y="0"/>
                  </a:moveTo>
                  <a:lnTo>
                    <a:pt x="870" y="5"/>
                  </a:lnTo>
                  <a:moveTo>
                    <a:pt x="917" y="0"/>
                  </a:moveTo>
                  <a:lnTo>
                    <a:pt x="917" y="5"/>
                  </a:lnTo>
                  <a:moveTo>
                    <a:pt x="959" y="0"/>
                  </a:moveTo>
                  <a:lnTo>
                    <a:pt x="959" y="5"/>
                  </a:lnTo>
                  <a:moveTo>
                    <a:pt x="1001" y="0"/>
                  </a:moveTo>
                  <a:lnTo>
                    <a:pt x="1001" y="5"/>
                  </a:lnTo>
                  <a:moveTo>
                    <a:pt x="1043" y="0"/>
                  </a:moveTo>
                  <a:lnTo>
                    <a:pt x="1043" y="5"/>
                  </a:lnTo>
                  <a:moveTo>
                    <a:pt x="1085" y="0"/>
                  </a:moveTo>
                  <a:lnTo>
                    <a:pt x="1085" y="5"/>
                  </a:lnTo>
                  <a:moveTo>
                    <a:pt x="1127" y="0"/>
                  </a:moveTo>
                  <a:lnTo>
                    <a:pt x="1127" y="5"/>
                  </a:lnTo>
                  <a:moveTo>
                    <a:pt x="1170" y="0"/>
                  </a:moveTo>
                  <a:lnTo>
                    <a:pt x="1170" y="5"/>
                  </a:lnTo>
                  <a:moveTo>
                    <a:pt x="1212" y="0"/>
                  </a:moveTo>
                  <a:lnTo>
                    <a:pt x="1212" y="5"/>
                  </a:lnTo>
                  <a:moveTo>
                    <a:pt x="1254" y="0"/>
                  </a:moveTo>
                  <a:lnTo>
                    <a:pt x="1254" y="5"/>
                  </a:lnTo>
                  <a:moveTo>
                    <a:pt x="1301" y="0"/>
                  </a:moveTo>
                  <a:lnTo>
                    <a:pt x="1301" y="5"/>
                  </a:lnTo>
                  <a:moveTo>
                    <a:pt x="1343" y="0"/>
                  </a:moveTo>
                  <a:lnTo>
                    <a:pt x="1343" y="5"/>
                  </a:lnTo>
                  <a:moveTo>
                    <a:pt x="1385" y="0"/>
                  </a:moveTo>
                  <a:lnTo>
                    <a:pt x="1385" y="5"/>
                  </a:lnTo>
                  <a:moveTo>
                    <a:pt x="1427" y="0"/>
                  </a:moveTo>
                  <a:lnTo>
                    <a:pt x="1427" y="5"/>
                  </a:lnTo>
                  <a:moveTo>
                    <a:pt x="1469" y="0"/>
                  </a:moveTo>
                  <a:lnTo>
                    <a:pt x="1469" y="5"/>
                  </a:lnTo>
                  <a:moveTo>
                    <a:pt x="1511" y="0"/>
                  </a:moveTo>
                  <a:lnTo>
                    <a:pt x="1511" y="5"/>
                  </a:lnTo>
                  <a:moveTo>
                    <a:pt x="1553" y="0"/>
                  </a:moveTo>
                  <a:lnTo>
                    <a:pt x="1553" y="5"/>
                  </a:lnTo>
                  <a:moveTo>
                    <a:pt x="1595" y="0"/>
                  </a:moveTo>
                  <a:lnTo>
                    <a:pt x="1595" y="5"/>
                  </a:lnTo>
                  <a:moveTo>
                    <a:pt x="1642" y="0"/>
                  </a:moveTo>
                  <a:lnTo>
                    <a:pt x="1642" y="5"/>
                  </a:lnTo>
                  <a:moveTo>
                    <a:pt x="1684" y="0"/>
                  </a:moveTo>
                  <a:lnTo>
                    <a:pt x="1684" y="5"/>
                  </a:lnTo>
                  <a:moveTo>
                    <a:pt x="1726" y="0"/>
                  </a:moveTo>
                  <a:lnTo>
                    <a:pt x="1726" y="5"/>
                  </a:lnTo>
                  <a:moveTo>
                    <a:pt x="1768" y="0"/>
                  </a:moveTo>
                  <a:lnTo>
                    <a:pt x="1768" y="5"/>
                  </a:lnTo>
                  <a:moveTo>
                    <a:pt x="1810" y="0"/>
                  </a:moveTo>
                  <a:lnTo>
                    <a:pt x="1810" y="5"/>
                  </a:lnTo>
                  <a:moveTo>
                    <a:pt x="1852" y="0"/>
                  </a:moveTo>
                  <a:lnTo>
                    <a:pt x="1852" y="5"/>
                  </a:lnTo>
                  <a:moveTo>
                    <a:pt x="1895" y="0"/>
                  </a:moveTo>
                  <a:lnTo>
                    <a:pt x="1895" y="5"/>
                  </a:lnTo>
                  <a:moveTo>
                    <a:pt x="1937" y="0"/>
                  </a:moveTo>
                  <a:lnTo>
                    <a:pt x="1937" y="5"/>
                  </a:lnTo>
                  <a:moveTo>
                    <a:pt x="1979" y="0"/>
                  </a:moveTo>
                  <a:lnTo>
                    <a:pt x="1979" y="5"/>
                  </a:lnTo>
                  <a:moveTo>
                    <a:pt x="2025" y="0"/>
                  </a:moveTo>
                  <a:lnTo>
                    <a:pt x="2025" y="5"/>
                  </a:lnTo>
                  <a:moveTo>
                    <a:pt x="2068" y="0"/>
                  </a:moveTo>
                  <a:lnTo>
                    <a:pt x="2068" y="5"/>
                  </a:lnTo>
                  <a:moveTo>
                    <a:pt x="2110" y="0"/>
                  </a:moveTo>
                  <a:lnTo>
                    <a:pt x="2110" y="5"/>
                  </a:lnTo>
                  <a:moveTo>
                    <a:pt x="2152" y="0"/>
                  </a:moveTo>
                  <a:lnTo>
                    <a:pt x="2152" y="5"/>
                  </a:lnTo>
                  <a:moveTo>
                    <a:pt x="2194" y="0"/>
                  </a:moveTo>
                  <a:lnTo>
                    <a:pt x="2194" y="5"/>
                  </a:lnTo>
                  <a:moveTo>
                    <a:pt x="2236" y="0"/>
                  </a:moveTo>
                  <a:lnTo>
                    <a:pt x="2236" y="5"/>
                  </a:lnTo>
                  <a:moveTo>
                    <a:pt x="2278" y="0"/>
                  </a:moveTo>
                  <a:lnTo>
                    <a:pt x="2278" y="5"/>
                  </a:lnTo>
                  <a:moveTo>
                    <a:pt x="2320" y="0"/>
                  </a:moveTo>
                  <a:lnTo>
                    <a:pt x="2320" y="5"/>
                  </a:lnTo>
                  <a:moveTo>
                    <a:pt x="2367" y="0"/>
                  </a:moveTo>
                  <a:lnTo>
                    <a:pt x="2367" y="5"/>
                  </a:lnTo>
                  <a:moveTo>
                    <a:pt x="2409" y="0"/>
                  </a:moveTo>
                  <a:lnTo>
                    <a:pt x="2409" y="5"/>
                  </a:lnTo>
                  <a:moveTo>
                    <a:pt x="2451" y="0"/>
                  </a:moveTo>
                  <a:lnTo>
                    <a:pt x="2451" y="5"/>
                  </a:lnTo>
                  <a:moveTo>
                    <a:pt x="2493" y="0"/>
                  </a:moveTo>
                  <a:lnTo>
                    <a:pt x="2493" y="5"/>
                  </a:lnTo>
                  <a:moveTo>
                    <a:pt x="2535" y="0"/>
                  </a:moveTo>
                  <a:lnTo>
                    <a:pt x="2535" y="5"/>
                  </a:lnTo>
                  <a:moveTo>
                    <a:pt x="2577" y="0"/>
                  </a:moveTo>
                  <a:lnTo>
                    <a:pt x="2577" y="5"/>
                  </a:lnTo>
                  <a:moveTo>
                    <a:pt x="2619" y="0"/>
                  </a:moveTo>
                  <a:lnTo>
                    <a:pt x="2619" y="5"/>
                  </a:lnTo>
                  <a:moveTo>
                    <a:pt x="2662" y="0"/>
                  </a:moveTo>
                  <a:lnTo>
                    <a:pt x="2662" y="5"/>
                  </a:lnTo>
                  <a:moveTo>
                    <a:pt x="2708" y="0"/>
                  </a:moveTo>
                  <a:lnTo>
                    <a:pt x="2708" y="5"/>
                  </a:lnTo>
                  <a:moveTo>
                    <a:pt x="2750" y="0"/>
                  </a:moveTo>
                  <a:lnTo>
                    <a:pt x="2750" y="5"/>
                  </a:lnTo>
                  <a:moveTo>
                    <a:pt x="2793" y="0"/>
                  </a:moveTo>
                  <a:lnTo>
                    <a:pt x="2793" y="5"/>
                  </a:lnTo>
                  <a:moveTo>
                    <a:pt x="2835" y="0"/>
                  </a:moveTo>
                  <a:lnTo>
                    <a:pt x="2835" y="5"/>
                  </a:lnTo>
                  <a:moveTo>
                    <a:pt x="2877" y="0"/>
                  </a:moveTo>
                  <a:lnTo>
                    <a:pt x="2877" y="5"/>
                  </a:lnTo>
                  <a:moveTo>
                    <a:pt x="2919" y="0"/>
                  </a:moveTo>
                  <a:lnTo>
                    <a:pt x="2919" y="5"/>
                  </a:lnTo>
                  <a:moveTo>
                    <a:pt x="2961" y="0"/>
                  </a:moveTo>
                  <a:lnTo>
                    <a:pt x="2961" y="5"/>
                  </a:lnTo>
                  <a:moveTo>
                    <a:pt x="3003" y="0"/>
                  </a:moveTo>
                  <a:lnTo>
                    <a:pt x="3003" y="5"/>
                  </a:lnTo>
                  <a:moveTo>
                    <a:pt x="3045" y="0"/>
                  </a:moveTo>
                  <a:lnTo>
                    <a:pt x="3045" y="5"/>
                  </a:lnTo>
                  <a:moveTo>
                    <a:pt x="3092" y="0"/>
                  </a:moveTo>
                  <a:lnTo>
                    <a:pt x="3092" y="5"/>
                  </a:lnTo>
                  <a:moveTo>
                    <a:pt x="3134" y="0"/>
                  </a:moveTo>
                  <a:lnTo>
                    <a:pt x="3134" y="5"/>
                  </a:lnTo>
                  <a:moveTo>
                    <a:pt x="3176" y="0"/>
                  </a:moveTo>
                  <a:lnTo>
                    <a:pt x="3176" y="5"/>
                  </a:lnTo>
                  <a:moveTo>
                    <a:pt x="3218" y="0"/>
                  </a:moveTo>
                  <a:lnTo>
                    <a:pt x="3218" y="5"/>
                  </a:lnTo>
                  <a:moveTo>
                    <a:pt x="3260" y="0"/>
                  </a:moveTo>
                  <a:lnTo>
                    <a:pt x="3260" y="5"/>
                  </a:lnTo>
                  <a:moveTo>
                    <a:pt x="3302" y="0"/>
                  </a:moveTo>
                  <a:lnTo>
                    <a:pt x="3302" y="5"/>
                  </a:lnTo>
                  <a:moveTo>
                    <a:pt x="3344" y="0"/>
                  </a:moveTo>
                  <a:lnTo>
                    <a:pt x="3344" y="5"/>
                  </a:lnTo>
                  <a:moveTo>
                    <a:pt x="3386" y="0"/>
                  </a:moveTo>
                  <a:lnTo>
                    <a:pt x="3386" y="5"/>
                  </a:lnTo>
                  <a:moveTo>
                    <a:pt x="3433" y="0"/>
                  </a:moveTo>
                  <a:lnTo>
                    <a:pt x="3433" y="5"/>
                  </a:lnTo>
                  <a:moveTo>
                    <a:pt x="3475" y="0"/>
                  </a:moveTo>
                  <a:lnTo>
                    <a:pt x="3475" y="5"/>
                  </a:lnTo>
                  <a:moveTo>
                    <a:pt x="3517" y="0"/>
                  </a:moveTo>
                  <a:lnTo>
                    <a:pt x="3517" y="5"/>
                  </a:lnTo>
                  <a:moveTo>
                    <a:pt x="3560" y="0"/>
                  </a:moveTo>
                  <a:lnTo>
                    <a:pt x="3560" y="5"/>
                  </a:lnTo>
                  <a:moveTo>
                    <a:pt x="3602" y="0"/>
                  </a:moveTo>
                  <a:lnTo>
                    <a:pt x="3602" y="5"/>
                  </a:lnTo>
                  <a:moveTo>
                    <a:pt x="3644" y="0"/>
                  </a:moveTo>
                  <a:lnTo>
                    <a:pt x="3644" y="5"/>
                  </a:lnTo>
                  <a:moveTo>
                    <a:pt x="3686" y="0"/>
                  </a:moveTo>
                  <a:lnTo>
                    <a:pt x="3686" y="5"/>
                  </a:lnTo>
                  <a:moveTo>
                    <a:pt x="3728" y="0"/>
                  </a:moveTo>
                  <a:lnTo>
                    <a:pt x="3728" y="5"/>
                  </a:lnTo>
                  <a:moveTo>
                    <a:pt x="3770" y="0"/>
                  </a:moveTo>
                  <a:lnTo>
                    <a:pt x="3770" y="5"/>
                  </a:lnTo>
                  <a:moveTo>
                    <a:pt x="3817" y="0"/>
                  </a:moveTo>
                  <a:lnTo>
                    <a:pt x="3817" y="5"/>
                  </a:lnTo>
                  <a:moveTo>
                    <a:pt x="3859" y="0"/>
                  </a:moveTo>
                  <a:lnTo>
                    <a:pt x="3859" y="5"/>
                  </a:lnTo>
                  <a:moveTo>
                    <a:pt x="3901" y="0"/>
                  </a:moveTo>
                  <a:lnTo>
                    <a:pt x="3901" y="5"/>
                  </a:lnTo>
                  <a:moveTo>
                    <a:pt x="3943" y="0"/>
                  </a:moveTo>
                  <a:lnTo>
                    <a:pt x="3943" y="5"/>
                  </a:lnTo>
                  <a:moveTo>
                    <a:pt x="3985" y="0"/>
                  </a:moveTo>
                  <a:lnTo>
                    <a:pt x="3985" y="5"/>
                  </a:lnTo>
                  <a:moveTo>
                    <a:pt x="4027" y="0"/>
                  </a:moveTo>
                  <a:lnTo>
                    <a:pt x="4027" y="5"/>
                  </a:lnTo>
                  <a:moveTo>
                    <a:pt x="4069" y="0"/>
                  </a:moveTo>
                  <a:lnTo>
                    <a:pt x="4069" y="5"/>
                  </a:lnTo>
                  <a:moveTo>
                    <a:pt x="4111" y="0"/>
                  </a:moveTo>
                  <a:lnTo>
                    <a:pt x="4111" y="5"/>
                  </a:lnTo>
                  <a:moveTo>
                    <a:pt x="4158" y="0"/>
                  </a:moveTo>
                  <a:lnTo>
                    <a:pt x="4158" y="5"/>
                  </a:lnTo>
                  <a:moveTo>
                    <a:pt x="4200" y="0"/>
                  </a:moveTo>
                  <a:lnTo>
                    <a:pt x="4200" y="5"/>
                  </a:lnTo>
                  <a:moveTo>
                    <a:pt x="4242" y="0"/>
                  </a:moveTo>
                  <a:lnTo>
                    <a:pt x="4242" y="5"/>
                  </a:lnTo>
                  <a:moveTo>
                    <a:pt x="4284" y="0"/>
                  </a:moveTo>
                  <a:lnTo>
                    <a:pt x="4284" y="5"/>
                  </a:lnTo>
                  <a:moveTo>
                    <a:pt x="4327" y="0"/>
                  </a:moveTo>
                  <a:lnTo>
                    <a:pt x="4327" y="5"/>
                  </a:lnTo>
                  <a:moveTo>
                    <a:pt x="4369" y="0"/>
                  </a:moveTo>
                  <a:lnTo>
                    <a:pt x="4369" y="5"/>
                  </a:lnTo>
                  <a:moveTo>
                    <a:pt x="4411" y="0"/>
                  </a:moveTo>
                  <a:lnTo>
                    <a:pt x="4411" y="5"/>
                  </a:lnTo>
                  <a:moveTo>
                    <a:pt x="4453" y="0"/>
                  </a:moveTo>
                  <a:lnTo>
                    <a:pt x="4453" y="5"/>
                  </a:lnTo>
                  <a:moveTo>
                    <a:pt x="4495" y="0"/>
                  </a:moveTo>
                  <a:lnTo>
                    <a:pt x="4495" y="5"/>
                  </a:lnTo>
                  <a:moveTo>
                    <a:pt x="4542" y="0"/>
                  </a:moveTo>
                  <a:lnTo>
                    <a:pt x="4542" y="5"/>
                  </a:lnTo>
                  <a:moveTo>
                    <a:pt x="4584" y="0"/>
                  </a:moveTo>
                  <a:lnTo>
                    <a:pt x="4584" y="5"/>
                  </a:lnTo>
                  <a:moveTo>
                    <a:pt x="4626" y="0"/>
                  </a:moveTo>
                  <a:lnTo>
                    <a:pt x="4626" y="5"/>
                  </a:lnTo>
                  <a:moveTo>
                    <a:pt x="4668" y="0"/>
                  </a:moveTo>
                  <a:lnTo>
                    <a:pt x="4668" y="5"/>
                  </a:lnTo>
                  <a:moveTo>
                    <a:pt x="4710" y="0"/>
                  </a:moveTo>
                  <a:lnTo>
                    <a:pt x="4710" y="5"/>
                  </a:lnTo>
                  <a:moveTo>
                    <a:pt x="4752" y="0"/>
                  </a:moveTo>
                  <a:lnTo>
                    <a:pt x="4752" y="5"/>
                  </a:lnTo>
                  <a:moveTo>
                    <a:pt x="4794" y="0"/>
                  </a:moveTo>
                  <a:lnTo>
                    <a:pt x="4794" y="5"/>
                  </a:lnTo>
                  <a:moveTo>
                    <a:pt x="4836" y="0"/>
                  </a:moveTo>
                  <a:lnTo>
                    <a:pt x="4836" y="5"/>
                  </a:lnTo>
                  <a:moveTo>
                    <a:pt x="4883" y="0"/>
                  </a:moveTo>
                  <a:lnTo>
                    <a:pt x="4883" y="5"/>
                  </a:lnTo>
                  <a:moveTo>
                    <a:pt x="4925" y="0"/>
                  </a:moveTo>
                  <a:lnTo>
                    <a:pt x="4925" y="5"/>
                  </a:lnTo>
                  <a:moveTo>
                    <a:pt x="4967" y="0"/>
                  </a:moveTo>
                  <a:lnTo>
                    <a:pt x="4967" y="5"/>
                  </a:lnTo>
                  <a:moveTo>
                    <a:pt x="5009" y="0"/>
                  </a:moveTo>
                  <a:lnTo>
                    <a:pt x="5009" y="5"/>
                  </a:lnTo>
                  <a:moveTo>
                    <a:pt x="5052" y="0"/>
                  </a:moveTo>
                  <a:lnTo>
                    <a:pt x="5052" y="5"/>
                  </a:lnTo>
                  <a:moveTo>
                    <a:pt x="5094" y="0"/>
                  </a:moveTo>
                  <a:lnTo>
                    <a:pt x="5094" y="5"/>
                  </a:lnTo>
                  <a:moveTo>
                    <a:pt x="5136" y="0"/>
                  </a:moveTo>
                  <a:lnTo>
                    <a:pt x="5136" y="5"/>
                  </a:lnTo>
                  <a:moveTo>
                    <a:pt x="5178" y="0"/>
                  </a:moveTo>
                  <a:lnTo>
                    <a:pt x="5178" y="5"/>
                  </a:lnTo>
                  <a:moveTo>
                    <a:pt x="5220" y="0"/>
                  </a:moveTo>
                  <a:lnTo>
                    <a:pt x="5220" y="5"/>
                  </a:lnTo>
                  <a:moveTo>
                    <a:pt x="5267" y="0"/>
                  </a:moveTo>
                  <a:lnTo>
                    <a:pt x="5267" y="5"/>
                  </a:lnTo>
                  <a:moveTo>
                    <a:pt x="5309" y="0"/>
                  </a:moveTo>
                  <a:lnTo>
                    <a:pt x="5309" y="5"/>
                  </a:lnTo>
                  <a:moveTo>
                    <a:pt x="5351" y="0"/>
                  </a:moveTo>
                  <a:lnTo>
                    <a:pt x="5351" y="5"/>
                  </a:lnTo>
                  <a:moveTo>
                    <a:pt x="5393" y="0"/>
                  </a:moveTo>
                  <a:lnTo>
                    <a:pt x="5393" y="5"/>
                  </a:lnTo>
                  <a:moveTo>
                    <a:pt x="5435" y="0"/>
                  </a:moveTo>
                  <a:lnTo>
                    <a:pt x="5435" y="5"/>
                  </a:lnTo>
                  <a:moveTo>
                    <a:pt x="5477" y="0"/>
                  </a:moveTo>
                  <a:lnTo>
                    <a:pt x="5477" y="5"/>
                  </a:lnTo>
                  <a:moveTo>
                    <a:pt x="5519" y="0"/>
                  </a:moveTo>
                  <a:lnTo>
                    <a:pt x="5519" y="5"/>
                  </a:lnTo>
                  <a:moveTo>
                    <a:pt x="5561" y="0"/>
                  </a:moveTo>
                  <a:lnTo>
                    <a:pt x="5561" y="5"/>
                  </a:lnTo>
                  <a:moveTo>
                    <a:pt x="5608" y="0"/>
                  </a:moveTo>
                  <a:lnTo>
                    <a:pt x="5608" y="5"/>
                  </a:lnTo>
                  <a:moveTo>
                    <a:pt x="5650" y="0"/>
                  </a:moveTo>
                  <a:lnTo>
                    <a:pt x="5650" y="5"/>
                  </a:lnTo>
                  <a:moveTo>
                    <a:pt x="5692" y="0"/>
                  </a:moveTo>
                  <a:lnTo>
                    <a:pt x="5692" y="5"/>
                  </a:lnTo>
                  <a:moveTo>
                    <a:pt x="5734" y="0"/>
                  </a:moveTo>
                  <a:lnTo>
                    <a:pt x="5734" y="5"/>
                  </a:lnTo>
                  <a:moveTo>
                    <a:pt x="5776" y="0"/>
                  </a:moveTo>
                  <a:lnTo>
                    <a:pt x="5776" y="5"/>
                  </a:lnTo>
                  <a:moveTo>
                    <a:pt x="5819" y="0"/>
                  </a:moveTo>
                  <a:lnTo>
                    <a:pt x="5819" y="5"/>
                  </a:lnTo>
                  <a:moveTo>
                    <a:pt x="5861" y="0"/>
                  </a:moveTo>
                  <a:lnTo>
                    <a:pt x="5861" y="5"/>
                  </a:lnTo>
                  <a:moveTo>
                    <a:pt x="5903" y="0"/>
                  </a:moveTo>
                  <a:lnTo>
                    <a:pt x="5903" y="5"/>
                  </a:lnTo>
                  <a:moveTo>
                    <a:pt x="5945" y="0"/>
                  </a:moveTo>
                  <a:lnTo>
                    <a:pt x="5945" y="5"/>
                  </a:lnTo>
                  <a:moveTo>
                    <a:pt x="5992" y="0"/>
                  </a:moveTo>
                  <a:lnTo>
                    <a:pt x="5992" y="5"/>
                  </a:lnTo>
                  <a:moveTo>
                    <a:pt x="6034" y="0"/>
                  </a:moveTo>
                  <a:lnTo>
                    <a:pt x="6034" y="5"/>
                  </a:lnTo>
                  <a:moveTo>
                    <a:pt x="6076" y="0"/>
                  </a:moveTo>
                  <a:lnTo>
                    <a:pt x="6076" y="5"/>
                  </a:lnTo>
                  <a:moveTo>
                    <a:pt x="6118" y="0"/>
                  </a:moveTo>
                  <a:lnTo>
                    <a:pt x="6118" y="5"/>
                  </a:lnTo>
                  <a:moveTo>
                    <a:pt x="6160" y="0"/>
                  </a:moveTo>
                  <a:lnTo>
                    <a:pt x="6160" y="5"/>
                  </a:lnTo>
                  <a:moveTo>
                    <a:pt x="6202" y="0"/>
                  </a:moveTo>
                  <a:lnTo>
                    <a:pt x="6202" y="5"/>
                  </a:lnTo>
                  <a:moveTo>
                    <a:pt x="6244" y="0"/>
                  </a:moveTo>
                  <a:lnTo>
                    <a:pt x="6244" y="5"/>
                  </a:lnTo>
                  <a:moveTo>
                    <a:pt x="6286" y="0"/>
                  </a:moveTo>
                  <a:lnTo>
                    <a:pt x="6286" y="5"/>
                  </a:lnTo>
                  <a:moveTo>
                    <a:pt x="6333" y="0"/>
                  </a:moveTo>
                  <a:lnTo>
                    <a:pt x="6333" y="5"/>
                  </a:lnTo>
                  <a:moveTo>
                    <a:pt x="6375" y="0"/>
                  </a:moveTo>
                  <a:lnTo>
                    <a:pt x="6375" y="5"/>
                  </a:lnTo>
                  <a:moveTo>
                    <a:pt x="0" y="0"/>
                  </a:moveTo>
                  <a:lnTo>
                    <a:pt x="0" y="42"/>
                  </a:lnTo>
                  <a:moveTo>
                    <a:pt x="426" y="0"/>
                  </a:moveTo>
                  <a:lnTo>
                    <a:pt x="426" y="42"/>
                  </a:lnTo>
                  <a:moveTo>
                    <a:pt x="852" y="0"/>
                  </a:moveTo>
                  <a:lnTo>
                    <a:pt x="852" y="42"/>
                  </a:lnTo>
                  <a:moveTo>
                    <a:pt x="1277" y="0"/>
                  </a:moveTo>
                  <a:lnTo>
                    <a:pt x="1277" y="42"/>
                  </a:lnTo>
                  <a:moveTo>
                    <a:pt x="1703" y="0"/>
                  </a:moveTo>
                  <a:lnTo>
                    <a:pt x="1703" y="42"/>
                  </a:lnTo>
                  <a:moveTo>
                    <a:pt x="2128" y="0"/>
                  </a:moveTo>
                  <a:lnTo>
                    <a:pt x="2128" y="42"/>
                  </a:lnTo>
                  <a:moveTo>
                    <a:pt x="2559" y="0"/>
                  </a:moveTo>
                  <a:lnTo>
                    <a:pt x="2559" y="42"/>
                  </a:lnTo>
                  <a:moveTo>
                    <a:pt x="2984" y="0"/>
                  </a:moveTo>
                  <a:lnTo>
                    <a:pt x="2984" y="42"/>
                  </a:lnTo>
                  <a:moveTo>
                    <a:pt x="3410" y="0"/>
                  </a:moveTo>
                  <a:lnTo>
                    <a:pt x="3410" y="42"/>
                  </a:lnTo>
                  <a:moveTo>
                    <a:pt x="3835" y="0"/>
                  </a:moveTo>
                  <a:lnTo>
                    <a:pt x="3835" y="42"/>
                  </a:lnTo>
                  <a:moveTo>
                    <a:pt x="4261" y="0"/>
                  </a:moveTo>
                  <a:lnTo>
                    <a:pt x="4261" y="42"/>
                  </a:lnTo>
                  <a:moveTo>
                    <a:pt x="4691" y="0"/>
                  </a:moveTo>
                  <a:lnTo>
                    <a:pt x="4691" y="42"/>
                  </a:lnTo>
                  <a:moveTo>
                    <a:pt x="5117" y="0"/>
                  </a:moveTo>
                  <a:lnTo>
                    <a:pt x="5117" y="42"/>
                  </a:lnTo>
                  <a:moveTo>
                    <a:pt x="5543" y="0"/>
                  </a:moveTo>
                  <a:lnTo>
                    <a:pt x="5543" y="42"/>
                  </a:lnTo>
                  <a:moveTo>
                    <a:pt x="5968" y="0"/>
                  </a:moveTo>
                  <a:lnTo>
                    <a:pt x="5968" y="42"/>
                  </a:lnTo>
                  <a:moveTo>
                    <a:pt x="6394" y="0"/>
                  </a:moveTo>
                  <a:lnTo>
                    <a:pt x="6394" y="42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270">
              <a:extLst>
                <a:ext uri="{FF2B5EF4-FFF2-40B4-BE49-F238E27FC236}">
                  <a16:creationId xmlns:a16="http://schemas.microsoft.com/office/drawing/2014/main" id="{4ECBA8E8-4E07-4460-8B72-A51DD2D7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319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 7.05E9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271">
              <a:extLst>
                <a:ext uri="{FF2B5EF4-FFF2-40B4-BE49-F238E27FC236}">
                  <a16:creationId xmlns:a16="http://schemas.microsoft.com/office/drawing/2014/main" id="{3D714EB6-3E74-4941-8D4F-97D60A1D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393"/>
              <a:ext cx="374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TIC  MS 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272">
              <a:extLst>
                <a:ext uri="{FF2B5EF4-FFF2-40B4-BE49-F238E27FC236}">
                  <a16:creationId xmlns:a16="http://schemas.microsoft.com/office/drawing/2014/main" id="{0806C08D-A165-4D0A-A4FF-524BD355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693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8B0000"/>
                  </a:solidFill>
                  <a:effectLst/>
                  <a:latin typeface="Arial" panose="020B0604020202020204" pitchFamily="34" charset="0"/>
                </a:rPr>
                <a:t>NL: 1.19E9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273">
              <a:extLst>
                <a:ext uri="{FF2B5EF4-FFF2-40B4-BE49-F238E27FC236}">
                  <a16:creationId xmlns:a16="http://schemas.microsoft.com/office/drawing/2014/main" id="{B35344EC-CFFC-4743-8BAE-4C8344BC8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768"/>
              <a:ext cx="824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8B0000"/>
                  </a:solidFill>
                  <a:effectLst/>
                  <a:latin typeface="Arial" panose="020B0604020202020204" pitchFamily="34" charset="0"/>
                </a:rPr>
                <a:t>m/z= 461.3600-463.3600 MS 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274">
              <a:extLst>
                <a:ext uri="{FF2B5EF4-FFF2-40B4-BE49-F238E27FC236}">
                  <a16:creationId xmlns:a16="http://schemas.microsoft.com/office/drawing/2014/main" id="{161AD162-D458-44AF-9E3D-1F3148452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072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NL: 8.57E5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275">
              <a:extLst>
                <a:ext uri="{FF2B5EF4-FFF2-40B4-BE49-F238E27FC236}">
                  <a16:creationId xmlns:a16="http://schemas.microsoft.com/office/drawing/2014/main" id="{89575D13-1484-460E-B3C6-15A2B76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147"/>
              <a:ext cx="50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UV_VIS_1 UV 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276">
              <a:extLst>
                <a:ext uri="{FF2B5EF4-FFF2-40B4-BE49-F238E27FC236}">
                  <a16:creationId xmlns:a16="http://schemas.microsoft.com/office/drawing/2014/main" id="{CF83D564-94BE-4615-82E1-2B3720A6F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446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NL: 2.67E8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277">
              <a:extLst>
                <a:ext uri="{FF2B5EF4-FFF2-40B4-BE49-F238E27FC236}">
                  <a16:creationId xmlns:a16="http://schemas.microsoft.com/office/drawing/2014/main" id="{AA046C7F-6504-444F-A200-5C287A81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521"/>
              <a:ext cx="778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TIC  MS  F: FTMS + p ESI Full ms2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278">
              <a:extLst>
                <a:ext uri="{FF2B5EF4-FFF2-40B4-BE49-F238E27FC236}">
                  <a16:creationId xmlns:a16="http://schemas.microsoft.com/office/drawing/2014/main" id="{13D7A3AD-C762-4D59-96DE-46AB2B574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596"/>
              <a:ext cx="91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462.3600@hcd25.00 [50.0000-490.0000]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279">
              <a:extLst>
                <a:ext uri="{FF2B5EF4-FFF2-40B4-BE49-F238E27FC236}">
                  <a16:creationId xmlns:a16="http://schemas.microsoft.com/office/drawing/2014/main" id="{65EE35D3-7422-4F8F-9D6D-C7003CB8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" y="1670"/>
              <a:ext cx="17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1" name="Group 282">
            <a:extLst>
              <a:ext uri="{FF2B5EF4-FFF2-40B4-BE49-F238E27FC236}">
                <a16:creationId xmlns:a16="http://schemas.microsoft.com/office/drawing/2014/main" id="{01E6D363-9BB1-4BA5-BED5-DF43F145C5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884613"/>
            <a:ext cx="12192000" cy="2973387"/>
            <a:chOff x="0" y="2447"/>
            <a:chExt cx="7680" cy="1873"/>
          </a:xfrm>
        </p:grpSpPr>
        <p:sp>
          <p:nvSpPr>
            <p:cNvPr id="1182" name="AutoShape 281">
              <a:extLst>
                <a:ext uri="{FF2B5EF4-FFF2-40B4-BE49-F238E27FC236}">
                  <a16:creationId xmlns:a16="http://schemas.microsoft.com/office/drawing/2014/main" id="{2401B572-9921-427E-91D2-6E8733DBFD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47"/>
              <a:ext cx="7680" cy="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83" name="Group 483">
              <a:extLst>
                <a:ext uri="{FF2B5EF4-FFF2-40B4-BE49-F238E27FC236}">
                  <a16:creationId xmlns:a16="http://schemas.microsoft.com/office/drawing/2014/main" id="{8554EBA7-8129-4912-A300-72A551A50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47"/>
              <a:ext cx="7684" cy="1871"/>
              <a:chOff x="0" y="2447"/>
              <a:chExt cx="7684" cy="1871"/>
            </a:xfrm>
          </p:grpSpPr>
          <p:sp>
            <p:nvSpPr>
              <p:cNvPr id="1265" name="Rectangle 283">
                <a:extLst>
                  <a:ext uri="{FF2B5EF4-FFF2-40B4-BE49-F238E27FC236}">
                    <a16:creationId xmlns:a16="http://schemas.microsoft.com/office/drawing/2014/main" id="{FFBBC068-46E9-4953-9592-6593A20A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47"/>
                <a:ext cx="7684" cy="1871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284">
                <a:extLst>
                  <a:ext uri="{FF2B5EF4-FFF2-40B4-BE49-F238E27FC236}">
                    <a16:creationId xmlns:a16="http://schemas.microsoft.com/office/drawing/2014/main" id="{92102948-E2C9-4895-B306-9E61DC62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2447"/>
                <a:ext cx="53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RT :0.00-15.00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7" name="Rectangle 285">
                <a:extLst>
                  <a:ext uri="{FF2B5EF4-FFF2-40B4-BE49-F238E27FC236}">
                    <a16:creationId xmlns:a16="http://schemas.microsoft.com/office/drawing/2014/main" id="{FD7F8774-A99F-44BD-B9B4-A7E610933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4047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8" name="Rectangle 286">
                <a:extLst>
                  <a:ext uri="{FF2B5EF4-FFF2-40B4-BE49-F238E27FC236}">
                    <a16:creationId xmlns:a16="http://schemas.microsoft.com/office/drawing/2014/main" id="{B36EBD10-AFFC-4F18-A876-D104E02FF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3925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9" name="Rectangle 287">
                <a:extLst>
                  <a:ext uri="{FF2B5EF4-FFF2-40B4-BE49-F238E27FC236}">
                    <a16:creationId xmlns:a16="http://schemas.microsoft.com/office/drawing/2014/main" id="{C274EE20-3EA6-4F28-A111-410B42F80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3799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0" name="Freeform 288">
                <a:extLst>
                  <a:ext uri="{FF2B5EF4-FFF2-40B4-BE49-F238E27FC236}">
                    <a16:creationId xmlns:a16="http://schemas.microsoft.com/office/drawing/2014/main" id="{E99B08F8-DD6F-4527-98FA-AB262E386D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3841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8 h 248"/>
                  <a:gd name="T14" fmla="*/ 14 w 42"/>
                  <a:gd name="T15" fmla="*/ 178 h 248"/>
                  <a:gd name="T16" fmla="*/ 42 w 42"/>
                  <a:gd name="T17" fmla="*/ 150 h 248"/>
                  <a:gd name="T18" fmla="*/ 14 w 42"/>
                  <a:gd name="T19" fmla="*/ 150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5 h 248"/>
                  <a:gd name="T26" fmla="*/ 14 w 42"/>
                  <a:gd name="T27" fmla="*/ 75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8"/>
                    </a:moveTo>
                    <a:lnTo>
                      <a:pt x="14" y="178"/>
                    </a:lnTo>
                    <a:moveTo>
                      <a:pt x="42" y="150"/>
                    </a:moveTo>
                    <a:lnTo>
                      <a:pt x="14" y="150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5"/>
                    </a:moveTo>
                    <a:lnTo>
                      <a:pt x="14" y="75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289">
                <a:extLst>
                  <a:ext uri="{FF2B5EF4-FFF2-40B4-BE49-F238E27FC236}">
                    <a16:creationId xmlns:a16="http://schemas.microsoft.com/office/drawing/2014/main" id="{A97C2883-9C5B-45D4-A3B4-7AE89D363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3654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2" name="Rectangle 290">
                <a:extLst>
                  <a:ext uri="{FF2B5EF4-FFF2-40B4-BE49-F238E27FC236}">
                    <a16:creationId xmlns:a16="http://schemas.microsoft.com/office/drawing/2014/main" id="{B1A710D5-0E59-4229-8596-6F1EF7221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3542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3" name="Rectangle 291">
                <a:extLst>
                  <a:ext uri="{FF2B5EF4-FFF2-40B4-BE49-F238E27FC236}">
                    <a16:creationId xmlns:a16="http://schemas.microsoft.com/office/drawing/2014/main" id="{E45D4C10-AB5D-4BB2-89B0-0DC63C76C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3425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4" name="Freeform 292">
                <a:extLst>
                  <a:ext uri="{FF2B5EF4-FFF2-40B4-BE49-F238E27FC236}">
                    <a16:creationId xmlns:a16="http://schemas.microsoft.com/office/drawing/2014/main" id="{61B1A458-FD5A-483D-B026-AC64A7230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3467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06 h 248"/>
                  <a:gd name="T6" fmla="*/ 14 w 42"/>
                  <a:gd name="T7" fmla="*/ 206 h 248"/>
                  <a:gd name="T8" fmla="*/ 42 w 42"/>
                  <a:gd name="T9" fmla="*/ 182 h 248"/>
                  <a:gd name="T10" fmla="*/ 14 w 42"/>
                  <a:gd name="T11" fmla="*/ 182 h 248"/>
                  <a:gd name="T12" fmla="*/ 42 w 42"/>
                  <a:gd name="T13" fmla="*/ 159 h 248"/>
                  <a:gd name="T14" fmla="*/ 14 w 42"/>
                  <a:gd name="T15" fmla="*/ 159 h 248"/>
                  <a:gd name="T16" fmla="*/ 42 w 42"/>
                  <a:gd name="T17" fmla="*/ 140 h 248"/>
                  <a:gd name="T18" fmla="*/ 14 w 42"/>
                  <a:gd name="T19" fmla="*/ 140 h 248"/>
                  <a:gd name="T20" fmla="*/ 42 w 42"/>
                  <a:gd name="T21" fmla="*/ 93 h 248"/>
                  <a:gd name="T22" fmla="*/ 14 w 42"/>
                  <a:gd name="T23" fmla="*/ 93 h 248"/>
                  <a:gd name="T24" fmla="*/ 42 w 42"/>
                  <a:gd name="T25" fmla="*/ 70 h 248"/>
                  <a:gd name="T26" fmla="*/ 14 w 42"/>
                  <a:gd name="T27" fmla="*/ 70 h 248"/>
                  <a:gd name="T28" fmla="*/ 42 w 42"/>
                  <a:gd name="T29" fmla="*/ 47 h 248"/>
                  <a:gd name="T30" fmla="*/ 14 w 42"/>
                  <a:gd name="T31" fmla="*/ 47 h 248"/>
                  <a:gd name="T32" fmla="*/ 42 w 42"/>
                  <a:gd name="T33" fmla="*/ 23 h 248"/>
                  <a:gd name="T34" fmla="*/ 14 w 42"/>
                  <a:gd name="T35" fmla="*/ 23 h 248"/>
                  <a:gd name="T36" fmla="*/ 42 w 42"/>
                  <a:gd name="T37" fmla="*/ 229 h 248"/>
                  <a:gd name="T38" fmla="*/ 0 w 42"/>
                  <a:gd name="T39" fmla="*/ 229 h 248"/>
                  <a:gd name="T40" fmla="*/ 42 w 42"/>
                  <a:gd name="T41" fmla="*/ 117 h 248"/>
                  <a:gd name="T42" fmla="*/ 0 w 42"/>
                  <a:gd name="T43" fmla="*/ 117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06"/>
                    </a:moveTo>
                    <a:lnTo>
                      <a:pt x="14" y="206"/>
                    </a:lnTo>
                    <a:moveTo>
                      <a:pt x="42" y="182"/>
                    </a:moveTo>
                    <a:lnTo>
                      <a:pt x="14" y="182"/>
                    </a:lnTo>
                    <a:moveTo>
                      <a:pt x="42" y="159"/>
                    </a:moveTo>
                    <a:lnTo>
                      <a:pt x="14" y="159"/>
                    </a:lnTo>
                    <a:moveTo>
                      <a:pt x="42" y="140"/>
                    </a:moveTo>
                    <a:lnTo>
                      <a:pt x="14" y="140"/>
                    </a:lnTo>
                    <a:moveTo>
                      <a:pt x="42" y="93"/>
                    </a:moveTo>
                    <a:lnTo>
                      <a:pt x="14" y="93"/>
                    </a:lnTo>
                    <a:moveTo>
                      <a:pt x="42" y="70"/>
                    </a:moveTo>
                    <a:lnTo>
                      <a:pt x="14" y="70"/>
                    </a:lnTo>
                    <a:moveTo>
                      <a:pt x="42" y="47"/>
                    </a:moveTo>
                    <a:lnTo>
                      <a:pt x="14" y="47"/>
                    </a:lnTo>
                    <a:moveTo>
                      <a:pt x="42" y="23"/>
                    </a:moveTo>
                    <a:lnTo>
                      <a:pt x="14" y="23"/>
                    </a:lnTo>
                    <a:moveTo>
                      <a:pt x="42" y="229"/>
                    </a:moveTo>
                    <a:lnTo>
                      <a:pt x="0" y="229"/>
                    </a:lnTo>
                    <a:moveTo>
                      <a:pt x="42" y="117"/>
                    </a:moveTo>
                    <a:lnTo>
                      <a:pt x="0" y="117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Line 293">
                <a:extLst>
                  <a:ext uri="{FF2B5EF4-FFF2-40B4-BE49-F238E27FC236}">
                    <a16:creationId xmlns:a16="http://schemas.microsoft.com/office/drawing/2014/main" id="{467DECAC-AE57-4AC8-9C2F-32236B7F4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3719"/>
                <a:ext cx="6422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294">
                <a:extLst>
                  <a:ext uri="{FF2B5EF4-FFF2-40B4-BE49-F238E27FC236}">
                    <a16:creationId xmlns:a16="http://schemas.microsoft.com/office/drawing/2014/main" id="{34E1AC1D-4AFC-4553-BEE7-F06C2577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3294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7" name="Rectangle 295">
                <a:extLst>
                  <a:ext uri="{FF2B5EF4-FFF2-40B4-BE49-F238E27FC236}">
                    <a16:creationId xmlns:a16="http://schemas.microsoft.com/office/drawing/2014/main" id="{C9612708-B419-434A-BFDB-783564B89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3172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8" name="Rectangle 296">
                <a:extLst>
                  <a:ext uri="{FF2B5EF4-FFF2-40B4-BE49-F238E27FC236}">
                    <a16:creationId xmlns:a16="http://schemas.microsoft.com/office/drawing/2014/main" id="{EC9D1AB1-863F-4ED0-A70B-51C2AAA3B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3046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9" name="Freeform 297">
                <a:extLst>
                  <a:ext uri="{FF2B5EF4-FFF2-40B4-BE49-F238E27FC236}">
                    <a16:creationId xmlns:a16="http://schemas.microsoft.com/office/drawing/2014/main" id="{3D10E51C-137D-4C7F-92F6-59D46D6085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3088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8 h 248"/>
                  <a:gd name="T14" fmla="*/ 14 w 42"/>
                  <a:gd name="T15" fmla="*/ 178 h 248"/>
                  <a:gd name="T16" fmla="*/ 42 w 42"/>
                  <a:gd name="T17" fmla="*/ 150 h 248"/>
                  <a:gd name="T18" fmla="*/ 14 w 42"/>
                  <a:gd name="T19" fmla="*/ 150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5 h 248"/>
                  <a:gd name="T26" fmla="*/ 14 w 42"/>
                  <a:gd name="T27" fmla="*/ 75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8"/>
                    </a:moveTo>
                    <a:lnTo>
                      <a:pt x="14" y="178"/>
                    </a:lnTo>
                    <a:moveTo>
                      <a:pt x="42" y="150"/>
                    </a:moveTo>
                    <a:lnTo>
                      <a:pt x="14" y="150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5"/>
                    </a:moveTo>
                    <a:lnTo>
                      <a:pt x="14" y="75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Line 298">
                <a:extLst>
                  <a:ext uri="{FF2B5EF4-FFF2-40B4-BE49-F238E27FC236}">
                    <a16:creationId xmlns:a16="http://schemas.microsoft.com/office/drawing/2014/main" id="{D551463C-B814-4068-9809-72111B521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3340"/>
                <a:ext cx="6422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299">
                <a:extLst>
                  <a:ext uri="{FF2B5EF4-FFF2-40B4-BE49-F238E27FC236}">
                    <a16:creationId xmlns:a16="http://schemas.microsoft.com/office/drawing/2014/main" id="{0EB19CA8-4833-496B-9A7E-5B7031917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2920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2" name="Rectangle 300">
                <a:extLst>
                  <a:ext uri="{FF2B5EF4-FFF2-40B4-BE49-F238E27FC236}">
                    <a16:creationId xmlns:a16="http://schemas.microsoft.com/office/drawing/2014/main" id="{2D2A4717-070B-42DD-B7F3-796D1BB0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2798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3" name="Rectangle 301">
                <a:extLst>
                  <a:ext uri="{FF2B5EF4-FFF2-40B4-BE49-F238E27FC236}">
                    <a16:creationId xmlns:a16="http://schemas.microsoft.com/office/drawing/2014/main" id="{8433CB05-0DD6-4B6F-848F-637E2AD3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2672"/>
                <a:ext cx="15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19197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4" name="Freeform 302">
                <a:extLst>
                  <a:ext uri="{FF2B5EF4-FFF2-40B4-BE49-F238E27FC236}">
                    <a16:creationId xmlns:a16="http://schemas.microsoft.com/office/drawing/2014/main" id="{6611E6BC-D708-401D-A49A-01B8A9202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" y="2714"/>
                <a:ext cx="42" cy="248"/>
              </a:xfrm>
              <a:custGeom>
                <a:avLst/>
                <a:gdLst>
                  <a:gd name="T0" fmla="*/ 42 w 42"/>
                  <a:gd name="T1" fmla="*/ 248 h 248"/>
                  <a:gd name="T2" fmla="*/ 42 w 42"/>
                  <a:gd name="T3" fmla="*/ 0 h 248"/>
                  <a:gd name="T4" fmla="*/ 42 w 42"/>
                  <a:gd name="T5" fmla="*/ 224 h 248"/>
                  <a:gd name="T6" fmla="*/ 14 w 42"/>
                  <a:gd name="T7" fmla="*/ 224 h 248"/>
                  <a:gd name="T8" fmla="*/ 42 w 42"/>
                  <a:gd name="T9" fmla="*/ 201 h 248"/>
                  <a:gd name="T10" fmla="*/ 14 w 42"/>
                  <a:gd name="T11" fmla="*/ 201 h 248"/>
                  <a:gd name="T12" fmla="*/ 42 w 42"/>
                  <a:gd name="T13" fmla="*/ 177 h 248"/>
                  <a:gd name="T14" fmla="*/ 14 w 42"/>
                  <a:gd name="T15" fmla="*/ 177 h 248"/>
                  <a:gd name="T16" fmla="*/ 42 w 42"/>
                  <a:gd name="T17" fmla="*/ 149 h 248"/>
                  <a:gd name="T18" fmla="*/ 14 w 42"/>
                  <a:gd name="T19" fmla="*/ 149 h 248"/>
                  <a:gd name="T20" fmla="*/ 42 w 42"/>
                  <a:gd name="T21" fmla="*/ 103 h 248"/>
                  <a:gd name="T22" fmla="*/ 14 w 42"/>
                  <a:gd name="T23" fmla="*/ 103 h 248"/>
                  <a:gd name="T24" fmla="*/ 42 w 42"/>
                  <a:gd name="T25" fmla="*/ 74 h 248"/>
                  <a:gd name="T26" fmla="*/ 14 w 42"/>
                  <a:gd name="T27" fmla="*/ 74 h 248"/>
                  <a:gd name="T28" fmla="*/ 42 w 42"/>
                  <a:gd name="T29" fmla="*/ 51 h 248"/>
                  <a:gd name="T30" fmla="*/ 14 w 42"/>
                  <a:gd name="T31" fmla="*/ 51 h 248"/>
                  <a:gd name="T32" fmla="*/ 42 w 42"/>
                  <a:gd name="T33" fmla="*/ 28 h 248"/>
                  <a:gd name="T34" fmla="*/ 14 w 42"/>
                  <a:gd name="T35" fmla="*/ 28 h 248"/>
                  <a:gd name="T36" fmla="*/ 42 w 42"/>
                  <a:gd name="T37" fmla="*/ 248 h 248"/>
                  <a:gd name="T38" fmla="*/ 0 w 42"/>
                  <a:gd name="T39" fmla="*/ 248 h 248"/>
                  <a:gd name="T40" fmla="*/ 42 w 42"/>
                  <a:gd name="T41" fmla="*/ 126 h 248"/>
                  <a:gd name="T42" fmla="*/ 0 w 42"/>
                  <a:gd name="T43" fmla="*/ 126 h 248"/>
                  <a:gd name="T44" fmla="*/ 42 w 42"/>
                  <a:gd name="T45" fmla="*/ 0 h 248"/>
                  <a:gd name="T46" fmla="*/ 0 w 42"/>
                  <a:gd name="T4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248">
                    <a:moveTo>
                      <a:pt x="42" y="248"/>
                    </a:moveTo>
                    <a:lnTo>
                      <a:pt x="42" y="0"/>
                    </a:lnTo>
                    <a:moveTo>
                      <a:pt x="42" y="224"/>
                    </a:moveTo>
                    <a:lnTo>
                      <a:pt x="14" y="224"/>
                    </a:lnTo>
                    <a:moveTo>
                      <a:pt x="42" y="201"/>
                    </a:moveTo>
                    <a:lnTo>
                      <a:pt x="14" y="201"/>
                    </a:lnTo>
                    <a:moveTo>
                      <a:pt x="42" y="177"/>
                    </a:moveTo>
                    <a:lnTo>
                      <a:pt x="14" y="177"/>
                    </a:lnTo>
                    <a:moveTo>
                      <a:pt x="42" y="149"/>
                    </a:moveTo>
                    <a:lnTo>
                      <a:pt x="14" y="149"/>
                    </a:lnTo>
                    <a:moveTo>
                      <a:pt x="42" y="103"/>
                    </a:moveTo>
                    <a:lnTo>
                      <a:pt x="14" y="103"/>
                    </a:lnTo>
                    <a:moveTo>
                      <a:pt x="42" y="74"/>
                    </a:moveTo>
                    <a:lnTo>
                      <a:pt x="14" y="74"/>
                    </a:lnTo>
                    <a:moveTo>
                      <a:pt x="42" y="51"/>
                    </a:moveTo>
                    <a:lnTo>
                      <a:pt x="14" y="51"/>
                    </a:lnTo>
                    <a:moveTo>
                      <a:pt x="42" y="28"/>
                    </a:moveTo>
                    <a:lnTo>
                      <a:pt x="14" y="28"/>
                    </a:lnTo>
                    <a:moveTo>
                      <a:pt x="42" y="248"/>
                    </a:moveTo>
                    <a:lnTo>
                      <a:pt x="0" y="248"/>
                    </a:lnTo>
                    <a:moveTo>
                      <a:pt x="42" y="126"/>
                    </a:moveTo>
                    <a:lnTo>
                      <a:pt x="0" y="126"/>
                    </a:lnTo>
                    <a:moveTo>
                      <a:pt x="42" y="0"/>
                    </a:move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Line 303">
                <a:extLst>
                  <a:ext uri="{FF2B5EF4-FFF2-40B4-BE49-F238E27FC236}">
                    <a16:creationId xmlns:a16="http://schemas.microsoft.com/office/drawing/2014/main" id="{019B6867-4B6D-44CD-B9DA-333ACF5EB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2966"/>
                <a:ext cx="6422" cy="0"/>
              </a:xfrm>
              <a:prstGeom prst="line">
                <a:avLst/>
              </a:prstGeom>
              <a:noFill/>
              <a:ln w="7938" cap="flat">
                <a:solidFill>
                  <a:srgbClr val="2F4F4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304">
                <a:extLst>
                  <a:ext uri="{FF2B5EF4-FFF2-40B4-BE49-F238E27FC236}">
                    <a16:creationId xmlns:a16="http://schemas.microsoft.com/office/drawing/2014/main" id="{AFBA2C76-66CE-4987-82F4-E9565951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719"/>
                <a:ext cx="6417" cy="375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329" name="Picture 305">
                <a:extLst>
                  <a:ext uri="{FF2B5EF4-FFF2-40B4-BE49-F238E27FC236}">
                    <a16:creationId xmlns:a16="http://schemas.microsoft.com/office/drawing/2014/main" id="{CC4D4064-EEB1-4093-9E06-4F8FF7D0C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3719"/>
                <a:ext cx="6417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7" name="Rectangle 306">
                <a:extLst>
                  <a:ext uri="{FF2B5EF4-FFF2-40B4-BE49-F238E27FC236}">
                    <a16:creationId xmlns:a16="http://schemas.microsoft.com/office/drawing/2014/main" id="{9FDFD5C4-66CF-4F8B-AD4D-2F3603463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719"/>
                <a:ext cx="6417" cy="375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307">
                <a:extLst>
                  <a:ext uri="{FF2B5EF4-FFF2-40B4-BE49-F238E27FC236}">
                    <a16:creationId xmlns:a16="http://schemas.microsoft.com/office/drawing/2014/main" id="{06A22BEB-EFEC-479E-90DF-A5FFADD7E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2919"/>
                <a:ext cx="2334" cy="43"/>
              </a:xfrm>
              <a:custGeom>
                <a:avLst/>
                <a:gdLst>
                  <a:gd name="T0" fmla="*/ 33 w 2334"/>
                  <a:gd name="T1" fmla="*/ 33 h 43"/>
                  <a:gd name="T2" fmla="*/ 70 w 2334"/>
                  <a:gd name="T3" fmla="*/ 43 h 43"/>
                  <a:gd name="T4" fmla="*/ 108 w 2334"/>
                  <a:gd name="T5" fmla="*/ 38 h 43"/>
                  <a:gd name="T6" fmla="*/ 145 w 2334"/>
                  <a:gd name="T7" fmla="*/ 43 h 43"/>
                  <a:gd name="T8" fmla="*/ 183 w 2334"/>
                  <a:gd name="T9" fmla="*/ 38 h 43"/>
                  <a:gd name="T10" fmla="*/ 220 w 2334"/>
                  <a:gd name="T11" fmla="*/ 43 h 43"/>
                  <a:gd name="T12" fmla="*/ 258 w 2334"/>
                  <a:gd name="T13" fmla="*/ 43 h 43"/>
                  <a:gd name="T14" fmla="*/ 295 w 2334"/>
                  <a:gd name="T15" fmla="*/ 38 h 43"/>
                  <a:gd name="T16" fmla="*/ 332 w 2334"/>
                  <a:gd name="T17" fmla="*/ 43 h 43"/>
                  <a:gd name="T18" fmla="*/ 370 w 2334"/>
                  <a:gd name="T19" fmla="*/ 43 h 43"/>
                  <a:gd name="T20" fmla="*/ 407 w 2334"/>
                  <a:gd name="T21" fmla="*/ 38 h 43"/>
                  <a:gd name="T22" fmla="*/ 445 w 2334"/>
                  <a:gd name="T23" fmla="*/ 43 h 43"/>
                  <a:gd name="T24" fmla="*/ 482 w 2334"/>
                  <a:gd name="T25" fmla="*/ 43 h 43"/>
                  <a:gd name="T26" fmla="*/ 519 w 2334"/>
                  <a:gd name="T27" fmla="*/ 43 h 43"/>
                  <a:gd name="T28" fmla="*/ 557 w 2334"/>
                  <a:gd name="T29" fmla="*/ 43 h 43"/>
                  <a:gd name="T30" fmla="*/ 594 w 2334"/>
                  <a:gd name="T31" fmla="*/ 43 h 43"/>
                  <a:gd name="T32" fmla="*/ 632 w 2334"/>
                  <a:gd name="T33" fmla="*/ 43 h 43"/>
                  <a:gd name="T34" fmla="*/ 669 w 2334"/>
                  <a:gd name="T35" fmla="*/ 43 h 43"/>
                  <a:gd name="T36" fmla="*/ 707 w 2334"/>
                  <a:gd name="T37" fmla="*/ 33 h 43"/>
                  <a:gd name="T38" fmla="*/ 744 w 2334"/>
                  <a:gd name="T39" fmla="*/ 33 h 43"/>
                  <a:gd name="T40" fmla="*/ 781 w 2334"/>
                  <a:gd name="T41" fmla="*/ 33 h 43"/>
                  <a:gd name="T42" fmla="*/ 819 w 2334"/>
                  <a:gd name="T43" fmla="*/ 38 h 43"/>
                  <a:gd name="T44" fmla="*/ 856 w 2334"/>
                  <a:gd name="T45" fmla="*/ 43 h 43"/>
                  <a:gd name="T46" fmla="*/ 894 w 2334"/>
                  <a:gd name="T47" fmla="*/ 0 h 43"/>
                  <a:gd name="T48" fmla="*/ 931 w 2334"/>
                  <a:gd name="T49" fmla="*/ 43 h 43"/>
                  <a:gd name="T50" fmla="*/ 968 w 2334"/>
                  <a:gd name="T51" fmla="*/ 43 h 43"/>
                  <a:gd name="T52" fmla="*/ 1006 w 2334"/>
                  <a:gd name="T53" fmla="*/ 33 h 43"/>
                  <a:gd name="T54" fmla="*/ 1043 w 2334"/>
                  <a:gd name="T55" fmla="*/ 33 h 43"/>
                  <a:gd name="T56" fmla="*/ 1081 w 2334"/>
                  <a:gd name="T57" fmla="*/ 43 h 43"/>
                  <a:gd name="T58" fmla="*/ 1118 w 2334"/>
                  <a:gd name="T59" fmla="*/ 33 h 43"/>
                  <a:gd name="T60" fmla="*/ 1156 w 2334"/>
                  <a:gd name="T61" fmla="*/ 43 h 43"/>
                  <a:gd name="T62" fmla="*/ 1193 w 2334"/>
                  <a:gd name="T63" fmla="*/ 43 h 43"/>
                  <a:gd name="T64" fmla="*/ 1230 w 2334"/>
                  <a:gd name="T65" fmla="*/ 33 h 43"/>
                  <a:gd name="T66" fmla="*/ 1268 w 2334"/>
                  <a:gd name="T67" fmla="*/ 33 h 43"/>
                  <a:gd name="T68" fmla="*/ 1305 w 2334"/>
                  <a:gd name="T69" fmla="*/ 43 h 43"/>
                  <a:gd name="T70" fmla="*/ 1343 w 2334"/>
                  <a:gd name="T71" fmla="*/ 33 h 43"/>
                  <a:gd name="T72" fmla="*/ 1380 w 2334"/>
                  <a:gd name="T73" fmla="*/ 33 h 43"/>
                  <a:gd name="T74" fmla="*/ 1417 w 2334"/>
                  <a:gd name="T75" fmla="*/ 33 h 43"/>
                  <a:gd name="T76" fmla="*/ 1455 w 2334"/>
                  <a:gd name="T77" fmla="*/ 33 h 43"/>
                  <a:gd name="T78" fmla="*/ 1492 w 2334"/>
                  <a:gd name="T79" fmla="*/ 43 h 43"/>
                  <a:gd name="T80" fmla="*/ 1530 w 2334"/>
                  <a:gd name="T81" fmla="*/ 33 h 43"/>
                  <a:gd name="T82" fmla="*/ 1567 w 2334"/>
                  <a:gd name="T83" fmla="*/ 43 h 43"/>
                  <a:gd name="T84" fmla="*/ 1605 w 2334"/>
                  <a:gd name="T85" fmla="*/ 43 h 43"/>
                  <a:gd name="T86" fmla="*/ 1642 w 2334"/>
                  <a:gd name="T87" fmla="*/ 43 h 43"/>
                  <a:gd name="T88" fmla="*/ 1679 w 2334"/>
                  <a:gd name="T89" fmla="*/ 33 h 43"/>
                  <a:gd name="T90" fmla="*/ 1717 w 2334"/>
                  <a:gd name="T91" fmla="*/ 33 h 43"/>
                  <a:gd name="T92" fmla="*/ 1754 w 2334"/>
                  <a:gd name="T93" fmla="*/ 43 h 43"/>
                  <a:gd name="T94" fmla="*/ 1792 w 2334"/>
                  <a:gd name="T95" fmla="*/ 33 h 43"/>
                  <a:gd name="T96" fmla="*/ 1829 w 2334"/>
                  <a:gd name="T97" fmla="*/ 33 h 43"/>
                  <a:gd name="T98" fmla="*/ 1866 w 2334"/>
                  <a:gd name="T99" fmla="*/ 33 h 43"/>
                  <a:gd name="T100" fmla="*/ 1904 w 2334"/>
                  <a:gd name="T101" fmla="*/ 43 h 43"/>
                  <a:gd name="T102" fmla="*/ 1941 w 2334"/>
                  <a:gd name="T103" fmla="*/ 33 h 43"/>
                  <a:gd name="T104" fmla="*/ 1979 w 2334"/>
                  <a:gd name="T105" fmla="*/ 33 h 43"/>
                  <a:gd name="T106" fmla="*/ 2016 w 2334"/>
                  <a:gd name="T107" fmla="*/ 33 h 43"/>
                  <a:gd name="T108" fmla="*/ 2054 w 2334"/>
                  <a:gd name="T109" fmla="*/ 33 h 43"/>
                  <a:gd name="T110" fmla="*/ 2091 w 2334"/>
                  <a:gd name="T111" fmla="*/ 43 h 43"/>
                  <a:gd name="T112" fmla="*/ 2128 w 2334"/>
                  <a:gd name="T113" fmla="*/ 43 h 43"/>
                  <a:gd name="T114" fmla="*/ 2166 w 2334"/>
                  <a:gd name="T115" fmla="*/ 33 h 43"/>
                  <a:gd name="T116" fmla="*/ 2203 w 2334"/>
                  <a:gd name="T117" fmla="*/ 43 h 43"/>
                  <a:gd name="T118" fmla="*/ 2241 w 2334"/>
                  <a:gd name="T119" fmla="*/ 43 h 43"/>
                  <a:gd name="T120" fmla="*/ 2278 w 2334"/>
                  <a:gd name="T121" fmla="*/ 33 h 43"/>
                  <a:gd name="T122" fmla="*/ 2315 w 2334"/>
                  <a:gd name="T1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4" h="43">
                    <a:moveTo>
                      <a:pt x="0" y="38"/>
                    </a:moveTo>
                    <a:lnTo>
                      <a:pt x="0" y="43"/>
                    </a:lnTo>
                    <a:lnTo>
                      <a:pt x="5" y="33"/>
                    </a:lnTo>
                    <a:lnTo>
                      <a:pt x="5" y="43"/>
                    </a:lnTo>
                    <a:lnTo>
                      <a:pt x="10" y="33"/>
                    </a:lnTo>
                    <a:lnTo>
                      <a:pt x="10" y="43"/>
                    </a:lnTo>
                    <a:lnTo>
                      <a:pt x="14" y="43"/>
                    </a:lnTo>
                    <a:lnTo>
                      <a:pt x="14" y="33"/>
                    </a:lnTo>
                    <a:lnTo>
                      <a:pt x="19" y="33"/>
                    </a:lnTo>
                    <a:lnTo>
                      <a:pt x="19" y="43"/>
                    </a:lnTo>
                    <a:lnTo>
                      <a:pt x="24" y="33"/>
                    </a:lnTo>
                    <a:lnTo>
                      <a:pt x="24" y="43"/>
                    </a:lnTo>
                    <a:lnTo>
                      <a:pt x="28" y="33"/>
                    </a:lnTo>
                    <a:lnTo>
                      <a:pt x="28" y="43"/>
                    </a:lnTo>
                    <a:lnTo>
                      <a:pt x="33" y="43"/>
                    </a:lnTo>
                    <a:lnTo>
                      <a:pt x="33" y="33"/>
                    </a:lnTo>
                    <a:lnTo>
                      <a:pt x="38" y="33"/>
                    </a:lnTo>
                    <a:lnTo>
                      <a:pt x="38" y="43"/>
                    </a:lnTo>
                    <a:lnTo>
                      <a:pt x="42" y="43"/>
                    </a:lnTo>
                    <a:lnTo>
                      <a:pt x="42" y="38"/>
                    </a:lnTo>
                    <a:lnTo>
                      <a:pt x="47" y="33"/>
                    </a:lnTo>
                    <a:lnTo>
                      <a:pt x="47" y="43"/>
                    </a:lnTo>
                    <a:lnTo>
                      <a:pt x="52" y="38"/>
                    </a:lnTo>
                    <a:lnTo>
                      <a:pt x="52" y="43"/>
                    </a:lnTo>
                    <a:lnTo>
                      <a:pt x="56" y="43"/>
                    </a:lnTo>
                    <a:lnTo>
                      <a:pt x="56" y="33"/>
                    </a:lnTo>
                    <a:lnTo>
                      <a:pt x="61" y="43"/>
                    </a:lnTo>
                    <a:lnTo>
                      <a:pt x="61" y="38"/>
                    </a:lnTo>
                    <a:lnTo>
                      <a:pt x="66" y="33"/>
                    </a:lnTo>
                    <a:lnTo>
                      <a:pt x="66" y="43"/>
                    </a:lnTo>
                    <a:lnTo>
                      <a:pt x="70" y="33"/>
                    </a:lnTo>
                    <a:lnTo>
                      <a:pt x="70" y="43"/>
                    </a:lnTo>
                    <a:lnTo>
                      <a:pt x="75" y="33"/>
                    </a:lnTo>
                    <a:lnTo>
                      <a:pt x="75" y="43"/>
                    </a:lnTo>
                    <a:lnTo>
                      <a:pt x="80" y="43"/>
                    </a:lnTo>
                    <a:lnTo>
                      <a:pt x="80" y="33"/>
                    </a:lnTo>
                    <a:lnTo>
                      <a:pt x="85" y="43"/>
                    </a:lnTo>
                    <a:lnTo>
                      <a:pt x="85" y="33"/>
                    </a:lnTo>
                    <a:lnTo>
                      <a:pt x="89" y="43"/>
                    </a:lnTo>
                    <a:lnTo>
                      <a:pt x="89" y="33"/>
                    </a:lnTo>
                    <a:lnTo>
                      <a:pt x="94" y="43"/>
                    </a:lnTo>
                    <a:lnTo>
                      <a:pt x="94" y="33"/>
                    </a:lnTo>
                    <a:lnTo>
                      <a:pt x="99" y="38"/>
                    </a:lnTo>
                    <a:lnTo>
                      <a:pt x="99" y="43"/>
                    </a:lnTo>
                    <a:lnTo>
                      <a:pt x="103" y="38"/>
                    </a:lnTo>
                    <a:lnTo>
                      <a:pt x="103" y="43"/>
                    </a:lnTo>
                    <a:lnTo>
                      <a:pt x="108" y="43"/>
                    </a:lnTo>
                    <a:lnTo>
                      <a:pt x="108" y="38"/>
                    </a:lnTo>
                    <a:lnTo>
                      <a:pt x="113" y="43"/>
                    </a:lnTo>
                    <a:lnTo>
                      <a:pt x="113" y="33"/>
                    </a:lnTo>
                    <a:lnTo>
                      <a:pt x="117" y="38"/>
                    </a:lnTo>
                    <a:lnTo>
                      <a:pt x="117" y="43"/>
                    </a:lnTo>
                    <a:lnTo>
                      <a:pt x="122" y="43"/>
                    </a:lnTo>
                    <a:lnTo>
                      <a:pt x="122" y="33"/>
                    </a:lnTo>
                    <a:lnTo>
                      <a:pt x="127" y="43"/>
                    </a:lnTo>
                    <a:lnTo>
                      <a:pt x="127" y="38"/>
                    </a:lnTo>
                    <a:lnTo>
                      <a:pt x="131" y="33"/>
                    </a:lnTo>
                    <a:lnTo>
                      <a:pt x="131" y="43"/>
                    </a:lnTo>
                    <a:lnTo>
                      <a:pt x="136" y="33"/>
                    </a:lnTo>
                    <a:lnTo>
                      <a:pt x="136" y="43"/>
                    </a:lnTo>
                    <a:lnTo>
                      <a:pt x="141" y="38"/>
                    </a:lnTo>
                    <a:lnTo>
                      <a:pt x="141" y="43"/>
                    </a:lnTo>
                    <a:lnTo>
                      <a:pt x="145" y="33"/>
                    </a:lnTo>
                    <a:lnTo>
                      <a:pt x="145" y="43"/>
                    </a:lnTo>
                    <a:lnTo>
                      <a:pt x="150" y="43"/>
                    </a:lnTo>
                    <a:lnTo>
                      <a:pt x="150" y="33"/>
                    </a:lnTo>
                    <a:lnTo>
                      <a:pt x="155" y="43"/>
                    </a:lnTo>
                    <a:lnTo>
                      <a:pt x="155" y="33"/>
                    </a:lnTo>
                    <a:lnTo>
                      <a:pt x="159" y="38"/>
                    </a:lnTo>
                    <a:lnTo>
                      <a:pt x="159" y="43"/>
                    </a:lnTo>
                    <a:lnTo>
                      <a:pt x="164" y="38"/>
                    </a:lnTo>
                    <a:lnTo>
                      <a:pt x="164" y="43"/>
                    </a:lnTo>
                    <a:lnTo>
                      <a:pt x="169" y="33"/>
                    </a:lnTo>
                    <a:lnTo>
                      <a:pt x="169" y="43"/>
                    </a:lnTo>
                    <a:lnTo>
                      <a:pt x="173" y="43"/>
                    </a:lnTo>
                    <a:lnTo>
                      <a:pt x="173" y="33"/>
                    </a:lnTo>
                    <a:lnTo>
                      <a:pt x="178" y="43"/>
                    </a:lnTo>
                    <a:lnTo>
                      <a:pt x="178" y="33"/>
                    </a:lnTo>
                    <a:lnTo>
                      <a:pt x="183" y="43"/>
                    </a:lnTo>
                    <a:lnTo>
                      <a:pt x="183" y="38"/>
                    </a:lnTo>
                    <a:lnTo>
                      <a:pt x="187" y="38"/>
                    </a:lnTo>
                    <a:lnTo>
                      <a:pt x="187" y="43"/>
                    </a:lnTo>
                    <a:lnTo>
                      <a:pt x="192" y="43"/>
                    </a:lnTo>
                    <a:lnTo>
                      <a:pt x="192" y="33"/>
                    </a:lnTo>
                    <a:lnTo>
                      <a:pt x="197" y="43"/>
                    </a:lnTo>
                    <a:lnTo>
                      <a:pt x="197" y="33"/>
                    </a:lnTo>
                    <a:lnTo>
                      <a:pt x="201" y="43"/>
                    </a:lnTo>
                    <a:lnTo>
                      <a:pt x="201" y="33"/>
                    </a:lnTo>
                    <a:lnTo>
                      <a:pt x="206" y="33"/>
                    </a:lnTo>
                    <a:lnTo>
                      <a:pt x="206" y="43"/>
                    </a:lnTo>
                    <a:lnTo>
                      <a:pt x="211" y="33"/>
                    </a:lnTo>
                    <a:lnTo>
                      <a:pt x="211" y="43"/>
                    </a:lnTo>
                    <a:lnTo>
                      <a:pt x="215" y="38"/>
                    </a:lnTo>
                    <a:lnTo>
                      <a:pt x="215" y="43"/>
                    </a:lnTo>
                    <a:lnTo>
                      <a:pt x="220" y="38"/>
                    </a:lnTo>
                    <a:lnTo>
                      <a:pt x="220" y="43"/>
                    </a:lnTo>
                    <a:lnTo>
                      <a:pt x="225" y="43"/>
                    </a:lnTo>
                    <a:lnTo>
                      <a:pt x="225" y="33"/>
                    </a:lnTo>
                    <a:lnTo>
                      <a:pt x="230" y="43"/>
                    </a:lnTo>
                    <a:lnTo>
                      <a:pt x="230" y="38"/>
                    </a:lnTo>
                    <a:lnTo>
                      <a:pt x="234" y="43"/>
                    </a:lnTo>
                    <a:lnTo>
                      <a:pt x="234" y="33"/>
                    </a:lnTo>
                    <a:lnTo>
                      <a:pt x="239" y="43"/>
                    </a:lnTo>
                    <a:lnTo>
                      <a:pt x="239" y="38"/>
                    </a:lnTo>
                    <a:lnTo>
                      <a:pt x="244" y="33"/>
                    </a:lnTo>
                    <a:lnTo>
                      <a:pt x="244" y="43"/>
                    </a:lnTo>
                    <a:lnTo>
                      <a:pt x="248" y="43"/>
                    </a:lnTo>
                    <a:lnTo>
                      <a:pt x="248" y="33"/>
                    </a:lnTo>
                    <a:lnTo>
                      <a:pt x="253" y="43"/>
                    </a:lnTo>
                    <a:lnTo>
                      <a:pt x="253" y="33"/>
                    </a:lnTo>
                    <a:lnTo>
                      <a:pt x="258" y="33"/>
                    </a:lnTo>
                    <a:lnTo>
                      <a:pt x="258" y="43"/>
                    </a:lnTo>
                    <a:lnTo>
                      <a:pt x="262" y="38"/>
                    </a:lnTo>
                    <a:lnTo>
                      <a:pt x="262" y="43"/>
                    </a:lnTo>
                    <a:lnTo>
                      <a:pt x="267" y="38"/>
                    </a:lnTo>
                    <a:lnTo>
                      <a:pt x="267" y="43"/>
                    </a:lnTo>
                    <a:lnTo>
                      <a:pt x="272" y="43"/>
                    </a:lnTo>
                    <a:lnTo>
                      <a:pt x="272" y="33"/>
                    </a:lnTo>
                    <a:lnTo>
                      <a:pt x="276" y="43"/>
                    </a:lnTo>
                    <a:lnTo>
                      <a:pt x="276" y="38"/>
                    </a:lnTo>
                    <a:lnTo>
                      <a:pt x="281" y="43"/>
                    </a:lnTo>
                    <a:lnTo>
                      <a:pt x="281" y="33"/>
                    </a:lnTo>
                    <a:lnTo>
                      <a:pt x="286" y="33"/>
                    </a:lnTo>
                    <a:lnTo>
                      <a:pt x="286" y="43"/>
                    </a:lnTo>
                    <a:lnTo>
                      <a:pt x="290" y="33"/>
                    </a:lnTo>
                    <a:lnTo>
                      <a:pt x="290" y="43"/>
                    </a:lnTo>
                    <a:lnTo>
                      <a:pt x="295" y="43"/>
                    </a:lnTo>
                    <a:lnTo>
                      <a:pt x="295" y="38"/>
                    </a:lnTo>
                    <a:lnTo>
                      <a:pt x="300" y="43"/>
                    </a:lnTo>
                    <a:lnTo>
                      <a:pt x="300" y="33"/>
                    </a:lnTo>
                    <a:lnTo>
                      <a:pt x="304" y="38"/>
                    </a:lnTo>
                    <a:lnTo>
                      <a:pt x="304" y="43"/>
                    </a:lnTo>
                    <a:lnTo>
                      <a:pt x="309" y="33"/>
                    </a:lnTo>
                    <a:lnTo>
                      <a:pt x="309" y="43"/>
                    </a:lnTo>
                    <a:lnTo>
                      <a:pt x="314" y="43"/>
                    </a:lnTo>
                    <a:lnTo>
                      <a:pt x="314" y="38"/>
                    </a:lnTo>
                    <a:lnTo>
                      <a:pt x="318" y="43"/>
                    </a:lnTo>
                    <a:lnTo>
                      <a:pt x="318" y="33"/>
                    </a:lnTo>
                    <a:lnTo>
                      <a:pt x="323" y="43"/>
                    </a:lnTo>
                    <a:lnTo>
                      <a:pt x="323" y="38"/>
                    </a:lnTo>
                    <a:lnTo>
                      <a:pt x="328" y="43"/>
                    </a:lnTo>
                    <a:lnTo>
                      <a:pt x="328" y="33"/>
                    </a:lnTo>
                    <a:lnTo>
                      <a:pt x="332" y="33"/>
                    </a:lnTo>
                    <a:lnTo>
                      <a:pt x="332" y="43"/>
                    </a:lnTo>
                    <a:lnTo>
                      <a:pt x="337" y="38"/>
                    </a:lnTo>
                    <a:lnTo>
                      <a:pt x="337" y="43"/>
                    </a:lnTo>
                    <a:lnTo>
                      <a:pt x="342" y="43"/>
                    </a:lnTo>
                    <a:lnTo>
                      <a:pt x="342" y="33"/>
                    </a:lnTo>
                    <a:lnTo>
                      <a:pt x="346" y="33"/>
                    </a:lnTo>
                    <a:lnTo>
                      <a:pt x="346" y="43"/>
                    </a:lnTo>
                    <a:lnTo>
                      <a:pt x="351" y="38"/>
                    </a:lnTo>
                    <a:lnTo>
                      <a:pt x="351" y="43"/>
                    </a:lnTo>
                    <a:lnTo>
                      <a:pt x="356" y="38"/>
                    </a:lnTo>
                    <a:lnTo>
                      <a:pt x="356" y="43"/>
                    </a:lnTo>
                    <a:lnTo>
                      <a:pt x="360" y="43"/>
                    </a:lnTo>
                    <a:lnTo>
                      <a:pt x="360" y="38"/>
                    </a:lnTo>
                    <a:lnTo>
                      <a:pt x="365" y="43"/>
                    </a:lnTo>
                    <a:lnTo>
                      <a:pt x="365" y="38"/>
                    </a:lnTo>
                    <a:lnTo>
                      <a:pt x="370" y="33"/>
                    </a:lnTo>
                    <a:lnTo>
                      <a:pt x="370" y="43"/>
                    </a:lnTo>
                    <a:lnTo>
                      <a:pt x="374" y="43"/>
                    </a:lnTo>
                    <a:lnTo>
                      <a:pt x="374" y="33"/>
                    </a:lnTo>
                    <a:lnTo>
                      <a:pt x="379" y="38"/>
                    </a:lnTo>
                    <a:lnTo>
                      <a:pt x="379" y="43"/>
                    </a:lnTo>
                    <a:lnTo>
                      <a:pt x="384" y="38"/>
                    </a:lnTo>
                    <a:lnTo>
                      <a:pt x="384" y="43"/>
                    </a:lnTo>
                    <a:lnTo>
                      <a:pt x="389" y="43"/>
                    </a:lnTo>
                    <a:lnTo>
                      <a:pt x="389" y="33"/>
                    </a:lnTo>
                    <a:lnTo>
                      <a:pt x="393" y="43"/>
                    </a:lnTo>
                    <a:lnTo>
                      <a:pt x="393" y="38"/>
                    </a:lnTo>
                    <a:lnTo>
                      <a:pt x="398" y="38"/>
                    </a:lnTo>
                    <a:lnTo>
                      <a:pt x="398" y="43"/>
                    </a:lnTo>
                    <a:lnTo>
                      <a:pt x="403" y="33"/>
                    </a:lnTo>
                    <a:lnTo>
                      <a:pt x="403" y="43"/>
                    </a:lnTo>
                    <a:lnTo>
                      <a:pt x="407" y="43"/>
                    </a:lnTo>
                    <a:lnTo>
                      <a:pt x="407" y="38"/>
                    </a:lnTo>
                    <a:lnTo>
                      <a:pt x="412" y="33"/>
                    </a:lnTo>
                    <a:lnTo>
                      <a:pt x="412" y="43"/>
                    </a:lnTo>
                    <a:lnTo>
                      <a:pt x="417" y="33"/>
                    </a:lnTo>
                    <a:lnTo>
                      <a:pt x="417" y="43"/>
                    </a:lnTo>
                    <a:lnTo>
                      <a:pt x="421" y="43"/>
                    </a:lnTo>
                    <a:lnTo>
                      <a:pt x="421" y="33"/>
                    </a:lnTo>
                    <a:lnTo>
                      <a:pt x="426" y="38"/>
                    </a:lnTo>
                    <a:lnTo>
                      <a:pt x="426" y="43"/>
                    </a:lnTo>
                    <a:lnTo>
                      <a:pt x="431" y="38"/>
                    </a:lnTo>
                    <a:lnTo>
                      <a:pt x="431" y="43"/>
                    </a:lnTo>
                    <a:lnTo>
                      <a:pt x="435" y="38"/>
                    </a:lnTo>
                    <a:lnTo>
                      <a:pt x="435" y="43"/>
                    </a:lnTo>
                    <a:lnTo>
                      <a:pt x="440" y="33"/>
                    </a:lnTo>
                    <a:lnTo>
                      <a:pt x="440" y="43"/>
                    </a:lnTo>
                    <a:lnTo>
                      <a:pt x="445" y="38"/>
                    </a:lnTo>
                    <a:lnTo>
                      <a:pt x="445" y="43"/>
                    </a:lnTo>
                    <a:lnTo>
                      <a:pt x="449" y="38"/>
                    </a:lnTo>
                    <a:lnTo>
                      <a:pt x="449" y="43"/>
                    </a:lnTo>
                    <a:lnTo>
                      <a:pt x="454" y="43"/>
                    </a:lnTo>
                    <a:lnTo>
                      <a:pt x="454" y="38"/>
                    </a:lnTo>
                    <a:lnTo>
                      <a:pt x="459" y="38"/>
                    </a:lnTo>
                    <a:lnTo>
                      <a:pt x="459" y="43"/>
                    </a:lnTo>
                    <a:lnTo>
                      <a:pt x="463" y="38"/>
                    </a:lnTo>
                    <a:lnTo>
                      <a:pt x="463" y="43"/>
                    </a:lnTo>
                    <a:lnTo>
                      <a:pt x="468" y="38"/>
                    </a:lnTo>
                    <a:lnTo>
                      <a:pt x="468" y="43"/>
                    </a:lnTo>
                    <a:lnTo>
                      <a:pt x="473" y="43"/>
                    </a:lnTo>
                    <a:lnTo>
                      <a:pt x="473" y="33"/>
                    </a:lnTo>
                    <a:lnTo>
                      <a:pt x="477" y="38"/>
                    </a:lnTo>
                    <a:lnTo>
                      <a:pt x="477" y="43"/>
                    </a:lnTo>
                    <a:lnTo>
                      <a:pt x="482" y="38"/>
                    </a:lnTo>
                    <a:lnTo>
                      <a:pt x="482" y="43"/>
                    </a:lnTo>
                    <a:lnTo>
                      <a:pt x="487" y="38"/>
                    </a:lnTo>
                    <a:lnTo>
                      <a:pt x="487" y="43"/>
                    </a:lnTo>
                    <a:lnTo>
                      <a:pt x="491" y="33"/>
                    </a:lnTo>
                    <a:lnTo>
                      <a:pt x="491" y="43"/>
                    </a:lnTo>
                    <a:lnTo>
                      <a:pt x="496" y="43"/>
                    </a:lnTo>
                    <a:lnTo>
                      <a:pt x="496" y="38"/>
                    </a:lnTo>
                    <a:lnTo>
                      <a:pt x="501" y="43"/>
                    </a:lnTo>
                    <a:lnTo>
                      <a:pt x="501" y="38"/>
                    </a:lnTo>
                    <a:lnTo>
                      <a:pt x="505" y="43"/>
                    </a:lnTo>
                    <a:lnTo>
                      <a:pt x="505" y="38"/>
                    </a:lnTo>
                    <a:lnTo>
                      <a:pt x="510" y="43"/>
                    </a:lnTo>
                    <a:lnTo>
                      <a:pt x="510" y="38"/>
                    </a:lnTo>
                    <a:lnTo>
                      <a:pt x="515" y="43"/>
                    </a:lnTo>
                    <a:lnTo>
                      <a:pt x="515" y="38"/>
                    </a:lnTo>
                    <a:lnTo>
                      <a:pt x="519" y="33"/>
                    </a:lnTo>
                    <a:lnTo>
                      <a:pt x="519" y="43"/>
                    </a:lnTo>
                    <a:lnTo>
                      <a:pt x="524" y="38"/>
                    </a:lnTo>
                    <a:lnTo>
                      <a:pt x="524" y="43"/>
                    </a:lnTo>
                    <a:lnTo>
                      <a:pt x="529" y="43"/>
                    </a:lnTo>
                    <a:lnTo>
                      <a:pt x="529" y="38"/>
                    </a:lnTo>
                    <a:lnTo>
                      <a:pt x="534" y="38"/>
                    </a:lnTo>
                    <a:lnTo>
                      <a:pt x="534" y="43"/>
                    </a:lnTo>
                    <a:lnTo>
                      <a:pt x="538" y="38"/>
                    </a:lnTo>
                    <a:lnTo>
                      <a:pt x="538" y="43"/>
                    </a:lnTo>
                    <a:lnTo>
                      <a:pt x="543" y="38"/>
                    </a:lnTo>
                    <a:lnTo>
                      <a:pt x="543" y="43"/>
                    </a:lnTo>
                    <a:lnTo>
                      <a:pt x="548" y="43"/>
                    </a:lnTo>
                    <a:lnTo>
                      <a:pt x="548" y="38"/>
                    </a:lnTo>
                    <a:lnTo>
                      <a:pt x="552" y="38"/>
                    </a:lnTo>
                    <a:lnTo>
                      <a:pt x="552" y="43"/>
                    </a:lnTo>
                    <a:lnTo>
                      <a:pt x="557" y="38"/>
                    </a:lnTo>
                    <a:lnTo>
                      <a:pt x="557" y="43"/>
                    </a:lnTo>
                    <a:lnTo>
                      <a:pt x="562" y="43"/>
                    </a:lnTo>
                    <a:lnTo>
                      <a:pt x="562" y="33"/>
                    </a:lnTo>
                    <a:lnTo>
                      <a:pt x="566" y="38"/>
                    </a:lnTo>
                    <a:lnTo>
                      <a:pt x="566" y="43"/>
                    </a:lnTo>
                    <a:lnTo>
                      <a:pt x="571" y="43"/>
                    </a:lnTo>
                    <a:lnTo>
                      <a:pt x="571" y="38"/>
                    </a:lnTo>
                    <a:lnTo>
                      <a:pt x="576" y="43"/>
                    </a:lnTo>
                    <a:lnTo>
                      <a:pt x="576" y="38"/>
                    </a:lnTo>
                    <a:lnTo>
                      <a:pt x="580" y="43"/>
                    </a:lnTo>
                    <a:lnTo>
                      <a:pt x="580" y="38"/>
                    </a:lnTo>
                    <a:lnTo>
                      <a:pt x="585" y="38"/>
                    </a:lnTo>
                    <a:lnTo>
                      <a:pt x="585" y="43"/>
                    </a:lnTo>
                    <a:lnTo>
                      <a:pt x="590" y="33"/>
                    </a:lnTo>
                    <a:lnTo>
                      <a:pt x="590" y="43"/>
                    </a:lnTo>
                    <a:lnTo>
                      <a:pt x="594" y="38"/>
                    </a:lnTo>
                    <a:lnTo>
                      <a:pt x="594" y="43"/>
                    </a:lnTo>
                    <a:lnTo>
                      <a:pt x="599" y="43"/>
                    </a:lnTo>
                    <a:lnTo>
                      <a:pt x="599" y="38"/>
                    </a:lnTo>
                    <a:lnTo>
                      <a:pt x="604" y="38"/>
                    </a:lnTo>
                    <a:lnTo>
                      <a:pt x="604" y="43"/>
                    </a:lnTo>
                    <a:lnTo>
                      <a:pt x="608" y="43"/>
                    </a:lnTo>
                    <a:lnTo>
                      <a:pt x="608" y="33"/>
                    </a:lnTo>
                    <a:lnTo>
                      <a:pt x="613" y="33"/>
                    </a:lnTo>
                    <a:lnTo>
                      <a:pt x="613" y="43"/>
                    </a:lnTo>
                    <a:lnTo>
                      <a:pt x="618" y="33"/>
                    </a:lnTo>
                    <a:lnTo>
                      <a:pt x="618" y="43"/>
                    </a:lnTo>
                    <a:lnTo>
                      <a:pt x="622" y="33"/>
                    </a:lnTo>
                    <a:lnTo>
                      <a:pt x="622" y="43"/>
                    </a:lnTo>
                    <a:lnTo>
                      <a:pt x="627" y="43"/>
                    </a:lnTo>
                    <a:lnTo>
                      <a:pt x="627" y="38"/>
                    </a:lnTo>
                    <a:lnTo>
                      <a:pt x="632" y="38"/>
                    </a:lnTo>
                    <a:lnTo>
                      <a:pt x="632" y="43"/>
                    </a:lnTo>
                    <a:lnTo>
                      <a:pt x="636" y="38"/>
                    </a:lnTo>
                    <a:lnTo>
                      <a:pt x="636" y="43"/>
                    </a:lnTo>
                    <a:lnTo>
                      <a:pt x="641" y="43"/>
                    </a:lnTo>
                    <a:lnTo>
                      <a:pt x="641" y="38"/>
                    </a:lnTo>
                    <a:lnTo>
                      <a:pt x="646" y="43"/>
                    </a:lnTo>
                    <a:lnTo>
                      <a:pt x="646" y="38"/>
                    </a:lnTo>
                    <a:lnTo>
                      <a:pt x="650" y="43"/>
                    </a:lnTo>
                    <a:lnTo>
                      <a:pt x="650" y="33"/>
                    </a:lnTo>
                    <a:lnTo>
                      <a:pt x="655" y="43"/>
                    </a:lnTo>
                    <a:lnTo>
                      <a:pt x="655" y="38"/>
                    </a:lnTo>
                    <a:lnTo>
                      <a:pt x="660" y="38"/>
                    </a:lnTo>
                    <a:lnTo>
                      <a:pt x="660" y="43"/>
                    </a:lnTo>
                    <a:lnTo>
                      <a:pt x="664" y="38"/>
                    </a:lnTo>
                    <a:lnTo>
                      <a:pt x="664" y="43"/>
                    </a:lnTo>
                    <a:lnTo>
                      <a:pt x="669" y="38"/>
                    </a:lnTo>
                    <a:lnTo>
                      <a:pt x="669" y="43"/>
                    </a:lnTo>
                    <a:lnTo>
                      <a:pt x="674" y="43"/>
                    </a:lnTo>
                    <a:lnTo>
                      <a:pt x="674" y="38"/>
                    </a:lnTo>
                    <a:lnTo>
                      <a:pt x="678" y="43"/>
                    </a:lnTo>
                    <a:lnTo>
                      <a:pt x="678" y="33"/>
                    </a:lnTo>
                    <a:lnTo>
                      <a:pt x="683" y="43"/>
                    </a:lnTo>
                    <a:lnTo>
                      <a:pt x="683" y="38"/>
                    </a:lnTo>
                    <a:lnTo>
                      <a:pt x="688" y="43"/>
                    </a:lnTo>
                    <a:lnTo>
                      <a:pt x="688" y="33"/>
                    </a:lnTo>
                    <a:lnTo>
                      <a:pt x="693" y="38"/>
                    </a:lnTo>
                    <a:lnTo>
                      <a:pt x="693" y="43"/>
                    </a:lnTo>
                    <a:lnTo>
                      <a:pt x="697" y="33"/>
                    </a:lnTo>
                    <a:lnTo>
                      <a:pt x="697" y="43"/>
                    </a:lnTo>
                    <a:lnTo>
                      <a:pt x="702" y="43"/>
                    </a:lnTo>
                    <a:lnTo>
                      <a:pt x="702" y="38"/>
                    </a:lnTo>
                    <a:lnTo>
                      <a:pt x="707" y="43"/>
                    </a:lnTo>
                    <a:lnTo>
                      <a:pt x="707" y="33"/>
                    </a:lnTo>
                    <a:lnTo>
                      <a:pt x="711" y="43"/>
                    </a:lnTo>
                    <a:lnTo>
                      <a:pt x="711" y="33"/>
                    </a:lnTo>
                    <a:lnTo>
                      <a:pt x="716" y="43"/>
                    </a:lnTo>
                    <a:lnTo>
                      <a:pt x="716" y="38"/>
                    </a:lnTo>
                    <a:lnTo>
                      <a:pt x="721" y="43"/>
                    </a:lnTo>
                    <a:lnTo>
                      <a:pt x="721" y="38"/>
                    </a:lnTo>
                    <a:lnTo>
                      <a:pt x="725" y="38"/>
                    </a:lnTo>
                    <a:lnTo>
                      <a:pt x="725" y="43"/>
                    </a:lnTo>
                    <a:lnTo>
                      <a:pt x="730" y="33"/>
                    </a:lnTo>
                    <a:lnTo>
                      <a:pt x="730" y="43"/>
                    </a:lnTo>
                    <a:lnTo>
                      <a:pt x="735" y="43"/>
                    </a:lnTo>
                    <a:lnTo>
                      <a:pt x="735" y="33"/>
                    </a:lnTo>
                    <a:lnTo>
                      <a:pt x="739" y="43"/>
                    </a:lnTo>
                    <a:lnTo>
                      <a:pt x="739" y="38"/>
                    </a:lnTo>
                    <a:lnTo>
                      <a:pt x="744" y="43"/>
                    </a:lnTo>
                    <a:lnTo>
                      <a:pt x="744" y="33"/>
                    </a:lnTo>
                    <a:lnTo>
                      <a:pt x="749" y="43"/>
                    </a:lnTo>
                    <a:lnTo>
                      <a:pt x="749" y="33"/>
                    </a:lnTo>
                    <a:lnTo>
                      <a:pt x="753" y="43"/>
                    </a:lnTo>
                    <a:lnTo>
                      <a:pt x="753" y="38"/>
                    </a:lnTo>
                    <a:lnTo>
                      <a:pt x="758" y="43"/>
                    </a:lnTo>
                    <a:lnTo>
                      <a:pt x="758" y="38"/>
                    </a:lnTo>
                    <a:lnTo>
                      <a:pt x="763" y="43"/>
                    </a:lnTo>
                    <a:lnTo>
                      <a:pt x="763" y="38"/>
                    </a:lnTo>
                    <a:lnTo>
                      <a:pt x="767" y="43"/>
                    </a:lnTo>
                    <a:lnTo>
                      <a:pt x="767" y="38"/>
                    </a:lnTo>
                    <a:lnTo>
                      <a:pt x="772" y="43"/>
                    </a:lnTo>
                    <a:lnTo>
                      <a:pt x="772" y="38"/>
                    </a:lnTo>
                    <a:lnTo>
                      <a:pt x="777" y="38"/>
                    </a:lnTo>
                    <a:lnTo>
                      <a:pt x="777" y="43"/>
                    </a:lnTo>
                    <a:lnTo>
                      <a:pt x="781" y="43"/>
                    </a:lnTo>
                    <a:lnTo>
                      <a:pt x="781" y="33"/>
                    </a:lnTo>
                    <a:lnTo>
                      <a:pt x="786" y="43"/>
                    </a:lnTo>
                    <a:lnTo>
                      <a:pt x="786" y="33"/>
                    </a:lnTo>
                    <a:lnTo>
                      <a:pt x="791" y="38"/>
                    </a:lnTo>
                    <a:lnTo>
                      <a:pt x="791" y="43"/>
                    </a:lnTo>
                    <a:lnTo>
                      <a:pt x="795" y="43"/>
                    </a:lnTo>
                    <a:lnTo>
                      <a:pt x="795" y="38"/>
                    </a:lnTo>
                    <a:lnTo>
                      <a:pt x="800" y="38"/>
                    </a:lnTo>
                    <a:lnTo>
                      <a:pt x="800" y="43"/>
                    </a:lnTo>
                    <a:lnTo>
                      <a:pt x="805" y="38"/>
                    </a:lnTo>
                    <a:lnTo>
                      <a:pt x="805" y="43"/>
                    </a:lnTo>
                    <a:lnTo>
                      <a:pt x="809" y="33"/>
                    </a:lnTo>
                    <a:lnTo>
                      <a:pt x="809" y="43"/>
                    </a:lnTo>
                    <a:lnTo>
                      <a:pt x="814" y="38"/>
                    </a:lnTo>
                    <a:lnTo>
                      <a:pt x="814" y="43"/>
                    </a:lnTo>
                    <a:lnTo>
                      <a:pt x="819" y="43"/>
                    </a:lnTo>
                    <a:lnTo>
                      <a:pt x="819" y="38"/>
                    </a:lnTo>
                    <a:lnTo>
                      <a:pt x="823" y="38"/>
                    </a:lnTo>
                    <a:lnTo>
                      <a:pt x="823" y="43"/>
                    </a:lnTo>
                    <a:lnTo>
                      <a:pt x="828" y="38"/>
                    </a:lnTo>
                    <a:lnTo>
                      <a:pt x="828" y="43"/>
                    </a:lnTo>
                    <a:lnTo>
                      <a:pt x="833" y="38"/>
                    </a:lnTo>
                    <a:lnTo>
                      <a:pt x="833" y="43"/>
                    </a:lnTo>
                    <a:lnTo>
                      <a:pt x="838" y="33"/>
                    </a:lnTo>
                    <a:lnTo>
                      <a:pt x="838" y="43"/>
                    </a:lnTo>
                    <a:lnTo>
                      <a:pt x="842" y="43"/>
                    </a:lnTo>
                    <a:lnTo>
                      <a:pt x="842" y="38"/>
                    </a:lnTo>
                    <a:lnTo>
                      <a:pt x="847" y="43"/>
                    </a:lnTo>
                    <a:lnTo>
                      <a:pt x="847" y="38"/>
                    </a:lnTo>
                    <a:lnTo>
                      <a:pt x="852" y="38"/>
                    </a:lnTo>
                    <a:lnTo>
                      <a:pt x="852" y="43"/>
                    </a:lnTo>
                    <a:lnTo>
                      <a:pt x="856" y="38"/>
                    </a:lnTo>
                    <a:lnTo>
                      <a:pt x="856" y="43"/>
                    </a:lnTo>
                    <a:lnTo>
                      <a:pt x="861" y="38"/>
                    </a:lnTo>
                    <a:lnTo>
                      <a:pt x="861" y="43"/>
                    </a:lnTo>
                    <a:lnTo>
                      <a:pt x="866" y="38"/>
                    </a:lnTo>
                    <a:lnTo>
                      <a:pt x="866" y="43"/>
                    </a:lnTo>
                    <a:lnTo>
                      <a:pt x="870" y="43"/>
                    </a:lnTo>
                    <a:lnTo>
                      <a:pt x="870" y="38"/>
                    </a:lnTo>
                    <a:lnTo>
                      <a:pt x="875" y="43"/>
                    </a:lnTo>
                    <a:lnTo>
                      <a:pt x="875" y="38"/>
                    </a:lnTo>
                    <a:lnTo>
                      <a:pt x="880" y="38"/>
                    </a:lnTo>
                    <a:lnTo>
                      <a:pt x="880" y="43"/>
                    </a:lnTo>
                    <a:lnTo>
                      <a:pt x="884" y="43"/>
                    </a:lnTo>
                    <a:lnTo>
                      <a:pt x="884" y="38"/>
                    </a:lnTo>
                    <a:lnTo>
                      <a:pt x="889" y="43"/>
                    </a:lnTo>
                    <a:lnTo>
                      <a:pt x="889" y="15"/>
                    </a:lnTo>
                    <a:lnTo>
                      <a:pt x="894" y="43"/>
                    </a:lnTo>
                    <a:lnTo>
                      <a:pt x="894" y="0"/>
                    </a:lnTo>
                    <a:lnTo>
                      <a:pt x="898" y="19"/>
                    </a:lnTo>
                    <a:lnTo>
                      <a:pt x="898" y="43"/>
                    </a:lnTo>
                    <a:lnTo>
                      <a:pt x="903" y="24"/>
                    </a:lnTo>
                    <a:lnTo>
                      <a:pt x="903" y="43"/>
                    </a:lnTo>
                    <a:lnTo>
                      <a:pt x="908" y="43"/>
                    </a:lnTo>
                    <a:lnTo>
                      <a:pt x="908" y="29"/>
                    </a:lnTo>
                    <a:lnTo>
                      <a:pt x="912" y="29"/>
                    </a:lnTo>
                    <a:lnTo>
                      <a:pt x="912" y="43"/>
                    </a:lnTo>
                    <a:lnTo>
                      <a:pt x="917" y="43"/>
                    </a:lnTo>
                    <a:lnTo>
                      <a:pt x="917" y="29"/>
                    </a:lnTo>
                    <a:lnTo>
                      <a:pt x="922" y="29"/>
                    </a:lnTo>
                    <a:lnTo>
                      <a:pt x="922" y="43"/>
                    </a:lnTo>
                    <a:lnTo>
                      <a:pt x="926" y="43"/>
                    </a:lnTo>
                    <a:lnTo>
                      <a:pt x="926" y="29"/>
                    </a:lnTo>
                    <a:lnTo>
                      <a:pt x="931" y="29"/>
                    </a:lnTo>
                    <a:lnTo>
                      <a:pt x="931" y="43"/>
                    </a:lnTo>
                    <a:lnTo>
                      <a:pt x="936" y="33"/>
                    </a:lnTo>
                    <a:lnTo>
                      <a:pt x="936" y="43"/>
                    </a:lnTo>
                    <a:lnTo>
                      <a:pt x="940" y="29"/>
                    </a:lnTo>
                    <a:lnTo>
                      <a:pt x="940" y="43"/>
                    </a:lnTo>
                    <a:lnTo>
                      <a:pt x="945" y="29"/>
                    </a:lnTo>
                    <a:lnTo>
                      <a:pt x="945" y="43"/>
                    </a:lnTo>
                    <a:lnTo>
                      <a:pt x="950" y="29"/>
                    </a:lnTo>
                    <a:lnTo>
                      <a:pt x="950" y="43"/>
                    </a:lnTo>
                    <a:lnTo>
                      <a:pt x="954" y="33"/>
                    </a:lnTo>
                    <a:lnTo>
                      <a:pt x="954" y="43"/>
                    </a:lnTo>
                    <a:lnTo>
                      <a:pt x="959" y="33"/>
                    </a:lnTo>
                    <a:lnTo>
                      <a:pt x="959" y="43"/>
                    </a:lnTo>
                    <a:lnTo>
                      <a:pt x="964" y="43"/>
                    </a:lnTo>
                    <a:lnTo>
                      <a:pt x="964" y="29"/>
                    </a:lnTo>
                    <a:lnTo>
                      <a:pt x="968" y="29"/>
                    </a:lnTo>
                    <a:lnTo>
                      <a:pt x="968" y="43"/>
                    </a:lnTo>
                    <a:lnTo>
                      <a:pt x="973" y="33"/>
                    </a:lnTo>
                    <a:lnTo>
                      <a:pt x="973" y="43"/>
                    </a:lnTo>
                    <a:lnTo>
                      <a:pt x="978" y="43"/>
                    </a:lnTo>
                    <a:lnTo>
                      <a:pt x="978" y="29"/>
                    </a:lnTo>
                    <a:lnTo>
                      <a:pt x="983" y="33"/>
                    </a:lnTo>
                    <a:lnTo>
                      <a:pt x="983" y="43"/>
                    </a:lnTo>
                    <a:lnTo>
                      <a:pt x="987" y="33"/>
                    </a:lnTo>
                    <a:lnTo>
                      <a:pt x="987" y="43"/>
                    </a:lnTo>
                    <a:lnTo>
                      <a:pt x="992" y="29"/>
                    </a:lnTo>
                    <a:lnTo>
                      <a:pt x="992" y="43"/>
                    </a:lnTo>
                    <a:lnTo>
                      <a:pt x="997" y="43"/>
                    </a:lnTo>
                    <a:lnTo>
                      <a:pt x="997" y="29"/>
                    </a:lnTo>
                    <a:lnTo>
                      <a:pt x="1001" y="43"/>
                    </a:lnTo>
                    <a:lnTo>
                      <a:pt x="1001" y="29"/>
                    </a:lnTo>
                    <a:lnTo>
                      <a:pt x="1006" y="43"/>
                    </a:lnTo>
                    <a:lnTo>
                      <a:pt x="1006" y="33"/>
                    </a:lnTo>
                    <a:lnTo>
                      <a:pt x="1011" y="43"/>
                    </a:lnTo>
                    <a:lnTo>
                      <a:pt x="1011" y="29"/>
                    </a:lnTo>
                    <a:lnTo>
                      <a:pt x="1015" y="33"/>
                    </a:lnTo>
                    <a:lnTo>
                      <a:pt x="1015" y="43"/>
                    </a:lnTo>
                    <a:lnTo>
                      <a:pt x="1020" y="29"/>
                    </a:lnTo>
                    <a:lnTo>
                      <a:pt x="1020" y="43"/>
                    </a:lnTo>
                    <a:lnTo>
                      <a:pt x="1025" y="33"/>
                    </a:lnTo>
                    <a:lnTo>
                      <a:pt x="1025" y="43"/>
                    </a:lnTo>
                    <a:lnTo>
                      <a:pt x="1029" y="43"/>
                    </a:lnTo>
                    <a:lnTo>
                      <a:pt x="1029" y="33"/>
                    </a:lnTo>
                    <a:lnTo>
                      <a:pt x="1034" y="43"/>
                    </a:lnTo>
                    <a:lnTo>
                      <a:pt x="1034" y="33"/>
                    </a:lnTo>
                    <a:lnTo>
                      <a:pt x="1039" y="33"/>
                    </a:lnTo>
                    <a:lnTo>
                      <a:pt x="1039" y="43"/>
                    </a:lnTo>
                    <a:lnTo>
                      <a:pt x="1043" y="43"/>
                    </a:lnTo>
                    <a:lnTo>
                      <a:pt x="1043" y="33"/>
                    </a:lnTo>
                    <a:lnTo>
                      <a:pt x="1048" y="33"/>
                    </a:lnTo>
                    <a:lnTo>
                      <a:pt x="1048" y="43"/>
                    </a:lnTo>
                    <a:lnTo>
                      <a:pt x="1053" y="43"/>
                    </a:lnTo>
                    <a:lnTo>
                      <a:pt x="1053" y="29"/>
                    </a:lnTo>
                    <a:lnTo>
                      <a:pt x="1057" y="33"/>
                    </a:lnTo>
                    <a:lnTo>
                      <a:pt x="1057" y="43"/>
                    </a:lnTo>
                    <a:lnTo>
                      <a:pt x="1062" y="43"/>
                    </a:lnTo>
                    <a:lnTo>
                      <a:pt x="1062" y="29"/>
                    </a:lnTo>
                    <a:lnTo>
                      <a:pt x="1067" y="33"/>
                    </a:lnTo>
                    <a:lnTo>
                      <a:pt x="1067" y="43"/>
                    </a:lnTo>
                    <a:lnTo>
                      <a:pt x="1071" y="33"/>
                    </a:lnTo>
                    <a:lnTo>
                      <a:pt x="1071" y="43"/>
                    </a:lnTo>
                    <a:lnTo>
                      <a:pt x="1076" y="43"/>
                    </a:lnTo>
                    <a:lnTo>
                      <a:pt x="1076" y="33"/>
                    </a:lnTo>
                    <a:lnTo>
                      <a:pt x="1081" y="33"/>
                    </a:lnTo>
                    <a:lnTo>
                      <a:pt x="1081" y="43"/>
                    </a:lnTo>
                    <a:lnTo>
                      <a:pt x="1085" y="43"/>
                    </a:lnTo>
                    <a:lnTo>
                      <a:pt x="1085" y="29"/>
                    </a:lnTo>
                    <a:lnTo>
                      <a:pt x="1090" y="43"/>
                    </a:lnTo>
                    <a:lnTo>
                      <a:pt x="1090" y="33"/>
                    </a:lnTo>
                    <a:lnTo>
                      <a:pt x="1095" y="43"/>
                    </a:lnTo>
                    <a:lnTo>
                      <a:pt x="1095" y="29"/>
                    </a:lnTo>
                    <a:lnTo>
                      <a:pt x="1099" y="33"/>
                    </a:lnTo>
                    <a:lnTo>
                      <a:pt x="1099" y="43"/>
                    </a:lnTo>
                    <a:lnTo>
                      <a:pt x="1104" y="43"/>
                    </a:lnTo>
                    <a:lnTo>
                      <a:pt x="1104" y="33"/>
                    </a:lnTo>
                    <a:lnTo>
                      <a:pt x="1109" y="43"/>
                    </a:lnTo>
                    <a:lnTo>
                      <a:pt x="1109" y="33"/>
                    </a:lnTo>
                    <a:lnTo>
                      <a:pt x="1113" y="43"/>
                    </a:lnTo>
                    <a:lnTo>
                      <a:pt x="1113" y="33"/>
                    </a:lnTo>
                    <a:lnTo>
                      <a:pt x="1118" y="43"/>
                    </a:lnTo>
                    <a:lnTo>
                      <a:pt x="1118" y="33"/>
                    </a:lnTo>
                    <a:lnTo>
                      <a:pt x="1123" y="29"/>
                    </a:lnTo>
                    <a:lnTo>
                      <a:pt x="1123" y="43"/>
                    </a:lnTo>
                    <a:lnTo>
                      <a:pt x="1127" y="33"/>
                    </a:lnTo>
                    <a:lnTo>
                      <a:pt x="1127" y="43"/>
                    </a:lnTo>
                    <a:lnTo>
                      <a:pt x="1132" y="33"/>
                    </a:lnTo>
                    <a:lnTo>
                      <a:pt x="1132" y="43"/>
                    </a:lnTo>
                    <a:lnTo>
                      <a:pt x="1137" y="33"/>
                    </a:lnTo>
                    <a:lnTo>
                      <a:pt x="1137" y="43"/>
                    </a:lnTo>
                    <a:lnTo>
                      <a:pt x="1142" y="43"/>
                    </a:lnTo>
                    <a:lnTo>
                      <a:pt x="1142" y="33"/>
                    </a:lnTo>
                    <a:lnTo>
                      <a:pt x="1146" y="43"/>
                    </a:lnTo>
                    <a:lnTo>
                      <a:pt x="1146" y="33"/>
                    </a:lnTo>
                    <a:lnTo>
                      <a:pt x="1151" y="33"/>
                    </a:lnTo>
                    <a:lnTo>
                      <a:pt x="1151" y="43"/>
                    </a:lnTo>
                    <a:lnTo>
                      <a:pt x="1156" y="33"/>
                    </a:lnTo>
                    <a:lnTo>
                      <a:pt x="1156" y="43"/>
                    </a:lnTo>
                    <a:lnTo>
                      <a:pt x="1160" y="33"/>
                    </a:lnTo>
                    <a:lnTo>
                      <a:pt x="1160" y="43"/>
                    </a:lnTo>
                    <a:lnTo>
                      <a:pt x="1165" y="43"/>
                    </a:lnTo>
                    <a:lnTo>
                      <a:pt x="1165" y="33"/>
                    </a:lnTo>
                    <a:lnTo>
                      <a:pt x="1170" y="33"/>
                    </a:lnTo>
                    <a:lnTo>
                      <a:pt x="1170" y="43"/>
                    </a:lnTo>
                    <a:lnTo>
                      <a:pt x="1174" y="33"/>
                    </a:lnTo>
                    <a:lnTo>
                      <a:pt x="1174" y="43"/>
                    </a:lnTo>
                    <a:lnTo>
                      <a:pt x="1179" y="43"/>
                    </a:lnTo>
                    <a:lnTo>
                      <a:pt x="1179" y="33"/>
                    </a:lnTo>
                    <a:lnTo>
                      <a:pt x="1184" y="33"/>
                    </a:lnTo>
                    <a:lnTo>
                      <a:pt x="1184" y="43"/>
                    </a:lnTo>
                    <a:lnTo>
                      <a:pt x="1188" y="43"/>
                    </a:lnTo>
                    <a:lnTo>
                      <a:pt x="1188" y="29"/>
                    </a:lnTo>
                    <a:lnTo>
                      <a:pt x="1193" y="33"/>
                    </a:lnTo>
                    <a:lnTo>
                      <a:pt x="1193" y="43"/>
                    </a:lnTo>
                    <a:lnTo>
                      <a:pt x="1198" y="43"/>
                    </a:lnTo>
                    <a:lnTo>
                      <a:pt x="1198" y="33"/>
                    </a:lnTo>
                    <a:lnTo>
                      <a:pt x="1202" y="33"/>
                    </a:lnTo>
                    <a:lnTo>
                      <a:pt x="1202" y="43"/>
                    </a:lnTo>
                    <a:lnTo>
                      <a:pt x="1207" y="33"/>
                    </a:lnTo>
                    <a:lnTo>
                      <a:pt x="1207" y="43"/>
                    </a:lnTo>
                    <a:lnTo>
                      <a:pt x="1212" y="33"/>
                    </a:lnTo>
                    <a:lnTo>
                      <a:pt x="1212" y="43"/>
                    </a:lnTo>
                    <a:lnTo>
                      <a:pt x="1216" y="43"/>
                    </a:lnTo>
                    <a:lnTo>
                      <a:pt x="1216" y="33"/>
                    </a:lnTo>
                    <a:lnTo>
                      <a:pt x="1221" y="33"/>
                    </a:lnTo>
                    <a:lnTo>
                      <a:pt x="1221" y="43"/>
                    </a:lnTo>
                    <a:lnTo>
                      <a:pt x="1226" y="43"/>
                    </a:lnTo>
                    <a:lnTo>
                      <a:pt x="1226" y="33"/>
                    </a:lnTo>
                    <a:lnTo>
                      <a:pt x="1230" y="43"/>
                    </a:lnTo>
                    <a:lnTo>
                      <a:pt x="1230" y="33"/>
                    </a:lnTo>
                    <a:lnTo>
                      <a:pt x="1235" y="43"/>
                    </a:lnTo>
                    <a:lnTo>
                      <a:pt x="1235" y="33"/>
                    </a:lnTo>
                    <a:lnTo>
                      <a:pt x="1240" y="43"/>
                    </a:lnTo>
                    <a:lnTo>
                      <a:pt x="1240" y="29"/>
                    </a:lnTo>
                    <a:lnTo>
                      <a:pt x="1244" y="43"/>
                    </a:lnTo>
                    <a:lnTo>
                      <a:pt x="1244" y="33"/>
                    </a:lnTo>
                    <a:lnTo>
                      <a:pt x="1249" y="43"/>
                    </a:lnTo>
                    <a:lnTo>
                      <a:pt x="1249" y="29"/>
                    </a:lnTo>
                    <a:lnTo>
                      <a:pt x="1254" y="43"/>
                    </a:lnTo>
                    <a:lnTo>
                      <a:pt x="1254" y="33"/>
                    </a:lnTo>
                    <a:lnTo>
                      <a:pt x="1258" y="43"/>
                    </a:lnTo>
                    <a:lnTo>
                      <a:pt x="1258" y="33"/>
                    </a:lnTo>
                    <a:lnTo>
                      <a:pt x="1263" y="43"/>
                    </a:lnTo>
                    <a:lnTo>
                      <a:pt x="1263" y="33"/>
                    </a:lnTo>
                    <a:lnTo>
                      <a:pt x="1268" y="43"/>
                    </a:lnTo>
                    <a:lnTo>
                      <a:pt x="1268" y="33"/>
                    </a:lnTo>
                    <a:lnTo>
                      <a:pt x="1272" y="43"/>
                    </a:lnTo>
                    <a:lnTo>
                      <a:pt x="1272" y="33"/>
                    </a:lnTo>
                    <a:lnTo>
                      <a:pt x="1277" y="33"/>
                    </a:lnTo>
                    <a:lnTo>
                      <a:pt x="1277" y="43"/>
                    </a:lnTo>
                    <a:lnTo>
                      <a:pt x="1282" y="33"/>
                    </a:lnTo>
                    <a:lnTo>
                      <a:pt x="1282" y="43"/>
                    </a:lnTo>
                    <a:lnTo>
                      <a:pt x="1287" y="43"/>
                    </a:lnTo>
                    <a:lnTo>
                      <a:pt x="1287" y="33"/>
                    </a:lnTo>
                    <a:lnTo>
                      <a:pt x="1291" y="43"/>
                    </a:lnTo>
                    <a:lnTo>
                      <a:pt x="1291" y="33"/>
                    </a:lnTo>
                    <a:lnTo>
                      <a:pt x="1296" y="33"/>
                    </a:lnTo>
                    <a:lnTo>
                      <a:pt x="1296" y="43"/>
                    </a:lnTo>
                    <a:lnTo>
                      <a:pt x="1301" y="43"/>
                    </a:lnTo>
                    <a:lnTo>
                      <a:pt x="1301" y="33"/>
                    </a:lnTo>
                    <a:lnTo>
                      <a:pt x="1305" y="33"/>
                    </a:lnTo>
                    <a:lnTo>
                      <a:pt x="1305" y="43"/>
                    </a:lnTo>
                    <a:lnTo>
                      <a:pt x="1310" y="33"/>
                    </a:lnTo>
                    <a:lnTo>
                      <a:pt x="1310" y="43"/>
                    </a:lnTo>
                    <a:lnTo>
                      <a:pt x="1315" y="33"/>
                    </a:lnTo>
                    <a:lnTo>
                      <a:pt x="1315" y="43"/>
                    </a:lnTo>
                    <a:lnTo>
                      <a:pt x="1319" y="43"/>
                    </a:lnTo>
                    <a:lnTo>
                      <a:pt x="1319" y="33"/>
                    </a:lnTo>
                    <a:lnTo>
                      <a:pt x="1324" y="43"/>
                    </a:lnTo>
                    <a:lnTo>
                      <a:pt x="1324" y="33"/>
                    </a:lnTo>
                    <a:lnTo>
                      <a:pt x="1329" y="33"/>
                    </a:lnTo>
                    <a:lnTo>
                      <a:pt x="1329" y="43"/>
                    </a:lnTo>
                    <a:lnTo>
                      <a:pt x="1333" y="43"/>
                    </a:lnTo>
                    <a:lnTo>
                      <a:pt x="1333" y="33"/>
                    </a:lnTo>
                    <a:lnTo>
                      <a:pt x="1338" y="33"/>
                    </a:lnTo>
                    <a:lnTo>
                      <a:pt x="1338" y="43"/>
                    </a:lnTo>
                    <a:lnTo>
                      <a:pt x="1343" y="43"/>
                    </a:lnTo>
                    <a:lnTo>
                      <a:pt x="1343" y="33"/>
                    </a:lnTo>
                    <a:lnTo>
                      <a:pt x="1347" y="33"/>
                    </a:lnTo>
                    <a:lnTo>
                      <a:pt x="1347" y="43"/>
                    </a:lnTo>
                    <a:lnTo>
                      <a:pt x="1352" y="43"/>
                    </a:lnTo>
                    <a:lnTo>
                      <a:pt x="1352" y="33"/>
                    </a:lnTo>
                    <a:lnTo>
                      <a:pt x="1357" y="43"/>
                    </a:lnTo>
                    <a:lnTo>
                      <a:pt x="1357" y="33"/>
                    </a:lnTo>
                    <a:lnTo>
                      <a:pt x="1361" y="33"/>
                    </a:lnTo>
                    <a:lnTo>
                      <a:pt x="1361" y="43"/>
                    </a:lnTo>
                    <a:lnTo>
                      <a:pt x="1366" y="43"/>
                    </a:lnTo>
                    <a:lnTo>
                      <a:pt x="1366" y="33"/>
                    </a:lnTo>
                    <a:lnTo>
                      <a:pt x="1371" y="33"/>
                    </a:lnTo>
                    <a:lnTo>
                      <a:pt x="1371" y="43"/>
                    </a:lnTo>
                    <a:lnTo>
                      <a:pt x="1375" y="43"/>
                    </a:lnTo>
                    <a:lnTo>
                      <a:pt x="1375" y="33"/>
                    </a:lnTo>
                    <a:lnTo>
                      <a:pt x="1380" y="43"/>
                    </a:lnTo>
                    <a:lnTo>
                      <a:pt x="1380" y="33"/>
                    </a:lnTo>
                    <a:lnTo>
                      <a:pt x="1385" y="43"/>
                    </a:lnTo>
                    <a:lnTo>
                      <a:pt x="1385" y="33"/>
                    </a:lnTo>
                    <a:lnTo>
                      <a:pt x="1389" y="43"/>
                    </a:lnTo>
                    <a:lnTo>
                      <a:pt x="1389" y="33"/>
                    </a:lnTo>
                    <a:lnTo>
                      <a:pt x="1394" y="33"/>
                    </a:lnTo>
                    <a:lnTo>
                      <a:pt x="1394" y="43"/>
                    </a:lnTo>
                    <a:lnTo>
                      <a:pt x="1399" y="33"/>
                    </a:lnTo>
                    <a:lnTo>
                      <a:pt x="1399" y="43"/>
                    </a:lnTo>
                    <a:lnTo>
                      <a:pt x="1403" y="43"/>
                    </a:lnTo>
                    <a:lnTo>
                      <a:pt x="1403" y="33"/>
                    </a:lnTo>
                    <a:lnTo>
                      <a:pt x="1408" y="33"/>
                    </a:lnTo>
                    <a:lnTo>
                      <a:pt x="1408" y="43"/>
                    </a:lnTo>
                    <a:lnTo>
                      <a:pt x="1413" y="33"/>
                    </a:lnTo>
                    <a:lnTo>
                      <a:pt x="1413" y="43"/>
                    </a:lnTo>
                    <a:lnTo>
                      <a:pt x="1417" y="43"/>
                    </a:lnTo>
                    <a:lnTo>
                      <a:pt x="1417" y="33"/>
                    </a:lnTo>
                    <a:lnTo>
                      <a:pt x="1422" y="33"/>
                    </a:lnTo>
                    <a:lnTo>
                      <a:pt x="1422" y="43"/>
                    </a:lnTo>
                    <a:lnTo>
                      <a:pt x="1427" y="33"/>
                    </a:lnTo>
                    <a:lnTo>
                      <a:pt x="1427" y="43"/>
                    </a:lnTo>
                    <a:lnTo>
                      <a:pt x="1431" y="33"/>
                    </a:lnTo>
                    <a:lnTo>
                      <a:pt x="1431" y="43"/>
                    </a:lnTo>
                    <a:lnTo>
                      <a:pt x="1436" y="43"/>
                    </a:lnTo>
                    <a:lnTo>
                      <a:pt x="1436" y="33"/>
                    </a:lnTo>
                    <a:lnTo>
                      <a:pt x="1441" y="43"/>
                    </a:lnTo>
                    <a:lnTo>
                      <a:pt x="1441" y="33"/>
                    </a:lnTo>
                    <a:lnTo>
                      <a:pt x="1446" y="43"/>
                    </a:lnTo>
                    <a:lnTo>
                      <a:pt x="1446" y="33"/>
                    </a:lnTo>
                    <a:lnTo>
                      <a:pt x="1450" y="33"/>
                    </a:lnTo>
                    <a:lnTo>
                      <a:pt x="1450" y="43"/>
                    </a:lnTo>
                    <a:lnTo>
                      <a:pt x="1455" y="43"/>
                    </a:lnTo>
                    <a:lnTo>
                      <a:pt x="1455" y="33"/>
                    </a:lnTo>
                    <a:lnTo>
                      <a:pt x="1460" y="43"/>
                    </a:lnTo>
                    <a:lnTo>
                      <a:pt x="1460" y="33"/>
                    </a:lnTo>
                    <a:lnTo>
                      <a:pt x="1464" y="33"/>
                    </a:lnTo>
                    <a:lnTo>
                      <a:pt x="1464" y="43"/>
                    </a:lnTo>
                    <a:lnTo>
                      <a:pt x="1469" y="33"/>
                    </a:lnTo>
                    <a:lnTo>
                      <a:pt x="1469" y="43"/>
                    </a:lnTo>
                    <a:lnTo>
                      <a:pt x="1474" y="33"/>
                    </a:lnTo>
                    <a:lnTo>
                      <a:pt x="1474" y="43"/>
                    </a:lnTo>
                    <a:lnTo>
                      <a:pt x="1478" y="43"/>
                    </a:lnTo>
                    <a:lnTo>
                      <a:pt x="1478" y="33"/>
                    </a:lnTo>
                    <a:lnTo>
                      <a:pt x="1483" y="33"/>
                    </a:lnTo>
                    <a:lnTo>
                      <a:pt x="1483" y="43"/>
                    </a:lnTo>
                    <a:lnTo>
                      <a:pt x="1488" y="33"/>
                    </a:lnTo>
                    <a:lnTo>
                      <a:pt x="1488" y="43"/>
                    </a:lnTo>
                    <a:lnTo>
                      <a:pt x="1492" y="33"/>
                    </a:lnTo>
                    <a:lnTo>
                      <a:pt x="1492" y="43"/>
                    </a:lnTo>
                    <a:lnTo>
                      <a:pt x="1497" y="33"/>
                    </a:lnTo>
                    <a:lnTo>
                      <a:pt x="1497" y="43"/>
                    </a:lnTo>
                    <a:lnTo>
                      <a:pt x="1502" y="43"/>
                    </a:lnTo>
                    <a:lnTo>
                      <a:pt x="1502" y="33"/>
                    </a:lnTo>
                    <a:lnTo>
                      <a:pt x="1506" y="33"/>
                    </a:lnTo>
                    <a:lnTo>
                      <a:pt x="1506" y="43"/>
                    </a:lnTo>
                    <a:lnTo>
                      <a:pt x="1511" y="33"/>
                    </a:lnTo>
                    <a:lnTo>
                      <a:pt x="1511" y="43"/>
                    </a:lnTo>
                    <a:lnTo>
                      <a:pt x="1516" y="33"/>
                    </a:lnTo>
                    <a:lnTo>
                      <a:pt x="1516" y="43"/>
                    </a:lnTo>
                    <a:lnTo>
                      <a:pt x="1520" y="43"/>
                    </a:lnTo>
                    <a:lnTo>
                      <a:pt x="1520" y="33"/>
                    </a:lnTo>
                    <a:lnTo>
                      <a:pt x="1525" y="33"/>
                    </a:lnTo>
                    <a:lnTo>
                      <a:pt x="1525" y="43"/>
                    </a:lnTo>
                    <a:lnTo>
                      <a:pt x="1530" y="43"/>
                    </a:lnTo>
                    <a:lnTo>
                      <a:pt x="1530" y="33"/>
                    </a:lnTo>
                    <a:lnTo>
                      <a:pt x="1534" y="43"/>
                    </a:lnTo>
                    <a:lnTo>
                      <a:pt x="1534" y="33"/>
                    </a:lnTo>
                    <a:lnTo>
                      <a:pt x="1539" y="43"/>
                    </a:lnTo>
                    <a:lnTo>
                      <a:pt x="1539" y="33"/>
                    </a:lnTo>
                    <a:lnTo>
                      <a:pt x="1544" y="33"/>
                    </a:lnTo>
                    <a:lnTo>
                      <a:pt x="1544" y="43"/>
                    </a:lnTo>
                    <a:lnTo>
                      <a:pt x="1548" y="33"/>
                    </a:lnTo>
                    <a:lnTo>
                      <a:pt x="1548" y="43"/>
                    </a:lnTo>
                    <a:lnTo>
                      <a:pt x="1553" y="33"/>
                    </a:lnTo>
                    <a:lnTo>
                      <a:pt x="1553" y="43"/>
                    </a:lnTo>
                    <a:lnTo>
                      <a:pt x="1558" y="43"/>
                    </a:lnTo>
                    <a:lnTo>
                      <a:pt x="1558" y="33"/>
                    </a:lnTo>
                    <a:lnTo>
                      <a:pt x="1562" y="43"/>
                    </a:lnTo>
                    <a:lnTo>
                      <a:pt x="1562" y="33"/>
                    </a:lnTo>
                    <a:lnTo>
                      <a:pt x="1567" y="33"/>
                    </a:lnTo>
                    <a:lnTo>
                      <a:pt x="1567" y="43"/>
                    </a:lnTo>
                    <a:lnTo>
                      <a:pt x="1572" y="33"/>
                    </a:lnTo>
                    <a:lnTo>
                      <a:pt x="1572" y="43"/>
                    </a:lnTo>
                    <a:lnTo>
                      <a:pt x="1576" y="43"/>
                    </a:lnTo>
                    <a:lnTo>
                      <a:pt x="1576" y="33"/>
                    </a:lnTo>
                    <a:lnTo>
                      <a:pt x="1581" y="33"/>
                    </a:lnTo>
                    <a:lnTo>
                      <a:pt x="1581" y="43"/>
                    </a:lnTo>
                    <a:lnTo>
                      <a:pt x="1586" y="29"/>
                    </a:lnTo>
                    <a:lnTo>
                      <a:pt x="1586" y="43"/>
                    </a:lnTo>
                    <a:lnTo>
                      <a:pt x="1591" y="43"/>
                    </a:lnTo>
                    <a:lnTo>
                      <a:pt x="1591" y="33"/>
                    </a:lnTo>
                    <a:lnTo>
                      <a:pt x="1595" y="43"/>
                    </a:lnTo>
                    <a:lnTo>
                      <a:pt x="1595" y="33"/>
                    </a:lnTo>
                    <a:lnTo>
                      <a:pt x="1600" y="33"/>
                    </a:lnTo>
                    <a:lnTo>
                      <a:pt x="1600" y="43"/>
                    </a:lnTo>
                    <a:lnTo>
                      <a:pt x="1605" y="33"/>
                    </a:lnTo>
                    <a:lnTo>
                      <a:pt x="1605" y="43"/>
                    </a:lnTo>
                    <a:lnTo>
                      <a:pt x="1609" y="43"/>
                    </a:lnTo>
                    <a:lnTo>
                      <a:pt x="1609" y="33"/>
                    </a:lnTo>
                    <a:lnTo>
                      <a:pt x="1614" y="33"/>
                    </a:lnTo>
                    <a:lnTo>
                      <a:pt x="1614" y="43"/>
                    </a:lnTo>
                    <a:lnTo>
                      <a:pt x="1619" y="33"/>
                    </a:lnTo>
                    <a:lnTo>
                      <a:pt x="1619" y="43"/>
                    </a:lnTo>
                    <a:lnTo>
                      <a:pt x="1623" y="33"/>
                    </a:lnTo>
                    <a:lnTo>
                      <a:pt x="1623" y="43"/>
                    </a:lnTo>
                    <a:lnTo>
                      <a:pt x="1628" y="43"/>
                    </a:lnTo>
                    <a:lnTo>
                      <a:pt x="1628" y="33"/>
                    </a:lnTo>
                    <a:lnTo>
                      <a:pt x="1633" y="33"/>
                    </a:lnTo>
                    <a:lnTo>
                      <a:pt x="1633" y="43"/>
                    </a:lnTo>
                    <a:lnTo>
                      <a:pt x="1637" y="33"/>
                    </a:lnTo>
                    <a:lnTo>
                      <a:pt x="1637" y="43"/>
                    </a:lnTo>
                    <a:lnTo>
                      <a:pt x="1642" y="33"/>
                    </a:lnTo>
                    <a:lnTo>
                      <a:pt x="1642" y="43"/>
                    </a:lnTo>
                    <a:lnTo>
                      <a:pt x="1647" y="33"/>
                    </a:lnTo>
                    <a:lnTo>
                      <a:pt x="1647" y="43"/>
                    </a:lnTo>
                    <a:lnTo>
                      <a:pt x="1651" y="43"/>
                    </a:lnTo>
                    <a:lnTo>
                      <a:pt x="1651" y="33"/>
                    </a:lnTo>
                    <a:lnTo>
                      <a:pt x="1656" y="33"/>
                    </a:lnTo>
                    <a:lnTo>
                      <a:pt x="1656" y="43"/>
                    </a:lnTo>
                    <a:lnTo>
                      <a:pt x="1661" y="43"/>
                    </a:lnTo>
                    <a:lnTo>
                      <a:pt x="1661" y="33"/>
                    </a:lnTo>
                    <a:lnTo>
                      <a:pt x="1665" y="33"/>
                    </a:lnTo>
                    <a:lnTo>
                      <a:pt x="1665" y="43"/>
                    </a:lnTo>
                    <a:lnTo>
                      <a:pt x="1670" y="33"/>
                    </a:lnTo>
                    <a:lnTo>
                      <a:pt x="1670" y="43"/>
                    </a:lnTo>
                    <a:lnTo>
                      <a:pt x="1675" y="33"/>
                    </a:lnTo>
                    <a:lnTo>
                      <a:pt x="1675" y="43"/>
                    </a:lnTo>
                    <a:lnTo>
                      <a:pt x="1679" y="43"/>
                    </a:lnTo>
                    <a:lnTo>
                      <a:pt x="1679" y="33"/>
                    </a:lnTo>
                    <a:lnTo>
                      <a:pt x="1684" y="43"/>
                    </a:lnTo>
                    <a:lnTo>
                      <a:pt x="1684" y="33"/>
                    </a:lnTo>
                    <a:lnTo>
                      <a:pt x="1689" y="33"/>
                    </a:lnTo>
                    <a:lnTo>
                      <a:pt x="1689" y="43"/>
                    </a:lnTo>
                    <a:lnTo>
                      <a:pt x="1693" y="43"/>
                    </a:lnTo>
                    <a:lnTo>
                      <a:pt x="1693" y="33"/>
                    </a:lnTo>
                    <a:lnTo>
                      <a:pt x="1698" y="43"/>
                    </a:lnTo>
                    <a:lnTo>
                      <a:pt x="1698" y="33"/>
                    </a:lnTo>
                    <a:lnTo>
                      <a:pt x="1703" y="43"/>
                    </a:lnTo>
                    <a:lnTo>
                      <a:pt x="1703" y="33"/>
                    </a:lnTo>
                    <a:lnTo>
                      <a:pt x="1707" y="43"/>
                    </a:lnTo>
                    <a:lnTo>
                      <a:pt x="1707" y="33"/>
                    </a:lnTo>
                    <a:lnTo>
                      <a:pt x="1712" y="43"/>
                    </a:lnTo>
                    <a:lnTo>
                      <a:pt x="1712" y="33"/>
                    </a:lnTo>
                    <a:lnTo>
                      <a:pt x="1717" y="43"/>
                    </a:lnTo>
                    <a:lnTo>
                      <a:pt x="1717" y="33"/>
                    </a:lnTo>
                    <a:lnTo>
                      <a:pt x="1721" y="33"/>
                    </a:lnTo>
                    <a:lnTo>
                      <a:pt x="1721" y="43"/>
                    </a:lnTo>
                    <a:lnTo>
                      <a:pt x="1726" y="43"/>
                    </a:lnTo>
                    <a:lnTo>
                      <a:pt x="1726" y="33"/>
                    </a:lnTo>
                    <a:lnTo>
                      <a:pt x="1731" y="33"/>
                    </a:lnTo>
                    <a:lnTo>
                      <a:pt x="1731" y="43"/>
                    </a:lnTo>
                    <a:lnTo>
                      <a:pt x="1736" y="43"/>
                    </a:lnTo>
                    <a:lnTo>
                      <a:pt x="1736" y="33"/>
                    </a:lnTo>
                    <a:lnTo>
                      <a:pt x="1740" y="43"/>
                    </a:lnTo>
                    <a:lnTo>
                      <a:pt x="1740" y="33"/>
                    </a:lnTo>
                    <a:lnTo>
                      <a:pt x="1745" y="43"/>
                    </a:lnTo>
                    <a:lnTo>
                      <a:pt x="1745" y="33"/>
                    </a:lnTo>
                    <a:lnTo>
                      <a:pt x="1750" y="43"/>
                    </a:lnTo>
                    <a:lnTo>
                      <a:pt x="1750" y="33"/>
                    </a:lnTo>
                    <a:lnTo>
                      <a:pt x="1754" y="33"/>
                    </a:lnTo>
                    <a:lnTo>
                      <a:pt x="1754" y="43"/>
                    </a:lnTo>
                    <a:lnTo>
                      <a:pt x="1759" y="33"/>
                    </a:lnTo>
                    <a:lnTo>
                      <a:pt x="1759" y="43"/>
                    </a:lnTo>
                    <a:lnTo>
                      <a:pt x="1764" y="33"/>
                    </a:lnTo>
                    <a:lnTo>
                      <a:pt x="1764" y="43"/>
                    </a:lnTo>
                    <a:lnTo>
                      <a:pt x="1768" y="43"/>
                    </a:lnTo>
                    <a:lnTo>
                      <a:pt x="1768" y="33"/>
                    </a:lnTo>
                    <a:lnTo>
                      <a:pt x="1773" y="33"/>
                    </a:lnTo>
                    <a:lnTo>
                      <a:pt x="1773" y="43"/>
                    </a:lnTo>
                    <a:lnTo>
                      <a:pt x="1778" y="33"/>
                    </a:lnTo>
                    <a:lnTo>
                      <a:pt x="1778" y="43"/>
                    </a:lnTo>
                    <a:lnTo>
                      <a:pt x="1782" y="33"/>
                    </a:lnTo>
                    <a:lnTo>
                      <a:pt x="1782" y="43"/>
                    </a:lnTo>
                    <a:lnTo>
                      <a:pt x="1787" y="43"/>
                    </a:lnTo>
                    <a:lnTo>
                      <a:pt x="1787" y="33"/>
                    </a:lnTo>
                    <a:lnTo>
                      <a:pt x="1792" y="43"/>
                    </a:lnTo>
                    <a:lnTo>
                      <a:pt x="1792" y="33"/>
                    </a:lnTo>
                    <a:lnTo>
                      <a:pt x="1796" y="43"/>
                    </a:lnTo>
                    <a:lnTo>
                      <a:pt x="1796" y="33"/>
                    </a:lnTo>
                    <a:lnTo>
                      <a:pt x="1801" y="33"/>
                    </a:lnTo>
                    <a:lnTo>
                      <a:pt x="1801" y="43"/>
                    </a:lnTo>
                    <a:lnTo>
                      <a:pt x="1806" y="43"/>
                    </a:lnTo>
                    <a:lnTo>
                      <a:pt x="1806" y="33"/>
                    </a:lnTo>
                    <a:lnTo>
                      <a:pt x="1810" y="33"/>
                    </a:lnTo>
                    <a:lnTo>
                      <a:pt x="1810" y="43"/>
                    </a:lnTo>
                    <a:lnTo>
                      <a:pt x="1815" y="43"/>
                    </a:lnTo>
                    <a:lnTo>
                      <a:pt x="1815" y="33"/>
                    </a:lnTo>
                    <a:lnTo>
                      <a:pt x="1820" y="43"/>
                    </a:lnTo>
                    <a:lnTo>
                      <a:pt x="1820" y="33"/>
                    </a:lnTo>
                    <a:lnTo>
                      <a:pt x="1824" y="33"/>
                    </a:lnTo>
                    <a:lnTo>
                      <a:pt x="1824" y="43"/>
                    </a:lnTo>
                    <a:lnTo>
                      <a:pt x="1829" y="43"/>
                    </a:lnTo>
                    <a:lnTo>
                      <a:pt x="1829" y="33"/>
                    </a:lnTo>
                    <a:lnTo>
                      <a:pt x="1834" y="43"/>
                    </a:lnTo>
                    <a:lnTo>
                      <a:pt x="1834" y="33"/>
                    </a:lnTo>
                    <a:lnTo>
                      <a:pt x="1838" y="43"/>
                    </a:lnTo>
                    <a:lnTo>
                      <a:pt x="1838" y="33"/>
                    </a:lnTo>
                    <a:lnTo>
                      <a:pt x="1843" y="33"/>
                    </a:lnTo>
                    <a:lnTo>
                      <a:pt x="1843" y="43"/>
                    </a:lnTo>
                    <a:lnTo>
                      <a:pt x="1848" y="43"/>
                    </a:lnTo>
                    <a:lnTo>
                      <a:pt x="1848" y="33"/>
                    </a:lnTo>
                    <a:lnTo>
                      <a:pt x="1852" y="43"/>
                    </a:lnTo>
                    <a:lnTo>
                      <a:pt x="1852" y="33"/>
                    </a:lnTo>
                    <a:lnTo>
                      <a:pt x="1857" y="43"/>
                    </a:lnTo>
                    <a:lnTo>
                      <a:pt x="1857" y="33"/>
                    </a:lnTo>
                    <a:lnTo>
                      <a:pt x="1862" y="43"/>
                    </a:lnTo>
                    <a:lnTo>
                      <a:pt x="1862" y="33"/>
                    </a:lnTo>
                    <a:lnTo>
                      <a:pt x="1866" y="43"/>
                    </a:lnTo>
                    <a:lnTo>
                      <a:pt x="1866" y="33"/>
                    </a:lnTo>
                    <a:lnTo>
                      <a:pt x="1871" y="33"/>
                    </a:lnTo>
                    <a:lnTo>
                      <a:pt x="1871" y="43"/>
                    </a:lnTo>
                    <a:lnTo>
                      <a:pt x="1876" y="33"/>
                    </a:lnTo>
                    <a:lnTo>
                      <a:pt x="1876" y="43"/>
                    </a:lnTo>
                    <a:lnTo>
                      <a:pt x="1880" y="33"/>
                    </a:lnTo>
                    <a:lnTo>
                      <a:pt x="1880" y="43"/>
                    </a:lnTo>
                    <a:lnTo>
                      <a:pt x="1885" y="43"/>
                    </a:lnTo>
                    <a:lnTo>
                      <a:pt x="1885" y="33"/>
                    </a:lnTo>
                    <a:lnTo>
                      <a:pt x="1890" y="33"/>
                    </a:lnTo>
                    <a:lnTo>
                      <a:pt x="1890" y="43"/>
                    </a:lnTo>
                    <a:lnTo>
                      <a:pt x="1895" y="33"/>
                    </a:lnTo>
                    <a:lnTo>
                      <a:pt x="1895" y="43"/>
                    </a:lnTo>
                    <a:lnTo>
                      <a:pt x="1899" y="33"/>
                    </a:lnTo>
                    <a:lnTo>
                      <a:pt x="1899" y="43"/>
                    </a:lnTo>
                    <a:lnTo>
                      <a:pt x="1904" y="33"/>
                    </a:lnTo>
                    <a:lnTo>
                      <a:pt x="1904" y="43"/>
                    </a:lnTo>
                    <a:lnTo>
                      <a:pt x="1909" y="43"/>
                    </a:lnTo>
                    <a:lnTo>
                      <a:pt x="1909" y="33"/>
                    </a:lnTo>
                    <a:lnTo>
                      <a:pt x="1913" y="43"/>
                    </a:lnTo>
                    <a:lnTo>
                      <a:pt x="1913" y="33"/>
                    </a:lnTo>
                    <a:lnTo>
                      <a:pt x="1918" y="43"/>
                    </a:lnTo>
                    <a:lnTo>
                      <a:pt x="1918" y="33"/>
                    </a:lnTo>
                    <a:lnTo>
                      <a:pt x="1923" y="33"/>
                    </a:lnTo>
                    <a:lnTo>
                      <a:pt x="1923" y="43"/>
                    </a:lnTo>
                    <a:lnTo>
                      <a:pt x="1927" y="43"/>
                    </a:lnTo>
                    <a:lnTo>
                      <a:pt x="1927" y="33"/>
                    </a:lnTo>
                    <a:lnTo>
                      <a:pt x="1932" y="43"/>
                    </a:lnTo>
                    <a:lnTo>
                      <a:pt x="1932" y="33"/>
                    </a:lnTo>
                    <a:lnTo>
                      <a:pt x="1937" y="43"/>
                    </a:lnTo>
                    <a:lnTo>
                      <a:pt x="1937" y="33"/>
                    </a:lnTo>
                    <a:lnTo>
                      <a:pt x="1941" y="43"/>
                    </a:lnTo>
                    <a:lnTo>
                      <a:pt x="1941" y="33"/>
                    </a:lnTo>
                    <a:lnTo>
                      <a:pt x="1946" y="33"/>
                    </a:lnTo>
                    <a:lnTo>
                      <a:pt x="1946" y="43"/>
                    </a:lnTo>
                    <a:lnTo>
                      <a:pt x="1951" y="33"/>
                    </a:lnTo>
                    <a:lnTo>
                      <a:pt x="1951" y="43"/>
                    </a:lnTo>
                    <a:lnTo>
                      <a:pt x="1955" y="43"/>
                    </a:lnTo>
                    <a:lnTo>
                      <a:pt x="1955" y="33"/>
                    </a:lnTo>
                    <a:lnTo>
                      <a:pt x="1960" y="33"/>
                    </a:lnTo>
                    <a:lnTo>
                      <a:pt x="1960" y="43"/>
                    </a:lnTo>
                    <a:lnTo>
                      <a:pt x="1965" y="43"/>
                    </a:lnTo>
                    <a:lnTo>
                      <a:pt x="1965" y="33"/>
                    </a:lnTo>
                    <a:lnTo>
                      <a:pt x="1969" y="33"/>
                    </a:lnTo>
                    <a:lnTo>
                      <a:pt x="1969" y="43"/>
                    </a:lnTo>
                    <a:lnTo>
                      <a:pt x="1974" y="33"/>
                    </a:lnTo>
                    <a:lnTo>
                      <a:pt x="1974" y="43"/>
                    </a:lnTo>
                    <a:lnTo>
                      <a:pt x="1979" y="43"/>
                    </a:lnTo>
                    <a:lnTo>
                      <a:pt x="1979" y="33"/>
                    </a:lnTo>
                    <a:lnTo>
                      <a:pt x="1983" y="33"/>
                    </a:lnTo>
                    <a:lnTo>
                      <a:pt x="1983" y="43"/>
                    </a:lnTo>
                    <a:lnTo>
                      <a:pt x="1988" y="43"/>
                    </a:lnTo>
                    <a:lnTo>
                      <a:pt x="1988" y="33"/>
                    </a:lnTo>
                    <a:lnTo>
                      <a:pt x="1993" y="43"/>
                    </a:lnTo>
                    <a:lnTo>
                      <a:pt x="1993" y="33"/>
                    </a:lnTo>
                    <a:lnTo>
                      <a:pt x="1997" y="43"/>
                    </a:lnTo>
                    <a:lnTo>
                      <a:pt x="1997" y="33"/>
                    </a:lnTo>
                    <a:lnTo>
                      <a:pt x="2002" y="33"/>
                    </a:lnTo>
                    <a:lnTo>
                      <a:pt x="2002" y="43"/>
                    </a:lnTo>
                    <a:lnTo>
                      <a:pt x="2007" y="43"/>
                    </a:lnTo>
                    <a:lnTo>
                      <a:pt x="2007" y="33"/>
                    </a:lnTo>
                    <a:lnTo>
                      <a:pt x="2011" y="33"/>
                    </a:lnTo>
                    <a:lnTo>
                      <a:pt x="2011" y="43"/>
                    </a:lnTo>
                    <a:lnTo>
                      <a:pt x="2016" y="43"/>
                    </a:lnTo>
                    <a:lnTo>
                      <a:pt x="2016" y="33"/>
                    </a:lnTo>
                    <a:lnTo>
                      <a:pt x="2021" y="33"/>
                    </a:lnTo>
                    <a:lnTo>
                      <a:pt x="2021" y="43"/>
                    </a:lnTo>
                    <a:lnTo>
                      <a:pt x="2025" y="43"/>
                    </a:lnTo>
                    <a:lnTo>
                      <a:pt x="2025" y="33"/>
                    </a:lnTo>
                    <a:lnTo>
                      <a:pt x="2030" y="43"/>
                    </a:lnTo>
                    <a:lnTo>
                      <a:pt x="2030" y="33"/>
                    </a:lnTo>
                    <a:lnTo>
                      <a:pt x="2035" y="33"/>
                    </a:lnTo>
                    <a:lnTo>
                      <a:pt x="2035" y="43"/>
                    </a:lnTo>
                    <a:lnTo>
                      <a:pt x="2040" y="33"/>
                    </a:lnTo>
                    <a:lnTo>
                      <a:pt x="2040" y="43"/>
                    </a:lnTo>
                    <a:lnTo>
                      <a:pt x="2044" y="43"/>
                    </a:lnTo>
                    <a:lnTo>
                      <a:pt x="2044" y="33"/>
                    </a:lnTo>
                    <a:lnTo>
                      <a:pt x="2049" y="33"/>
                    </a:lnTo>
                    <a:lnTo>
                      <a:pt x="2049" y="43"/>
                    </a:lnTo>
                    <a:lnTo>
                      <a:pt x="2054" y="43"/>
                    </a:lnTo>
                    <a:lnTo>
                      <a:pt x="2054" y="33"/>
                    </a:lnTo>
                    <a:lnTo>
                      <a:pt x="2058" y="33"/>
                    </a:lnTo>
                    <a:lnTo>
                      <a:pt x="2058" y="43"/>
                    </a:lnTo>
                    <a:lnTo>
                      <a:pt x="2063" y="43"/>
                    </a:lnTo>
                    <a:lnTo>
                      <a:pt x="2063" y="33"/>
                    </a:lnTo>
                    <a:lnTo>
                      <a:pt x="2068" y="43"/>
                    </a:lnTo>
                    <a:lnTo>
                      <a:pt x="2068" y="33"/>
                    </a:lnTo>
                    <a:lnTo>
                      <a:pt x="2072" y="33"/>
                    </a:lnTo>
                    <a:lnTo>
                      <a:pt x="2072" y="43"/>
                    </a:lnTo>
                    <a:lnTo>
                      <a:pt x="2077" y="43"/>
                    </a:lnTo>
                    <a:lnTo>
                      <a:pt x="2077" y="33"/>
                    </a:lnTo>
                    <a:lnTo>
                      <a:pt x="2082" y="33"/>
                    </a:lnTo>
                    <a:lnTo>
                      <a:pt x="2082" y="43"/>
                    </a:lnTo>
                    <a:lnTo>
                      <a:pt x="2086" y="33"/>
                    </a:lnTo>
                    <a:lnTo>
                      <a:pt x="2086" y="43"/>
                    </a:lnTo>
                    <a:lnTo>
                      <a:pt x="2091" y="33"/>
                    </a:lnTo>
                    <a:lnTo>
                      <a:pt x="2091" y="43"/>
                    </a:lnTo>
                    <a:lnTo>
                      <a:pt x="2096" y="33"/>
                    </a:lnTo>
                    <a:lnTo>
                      <a:pt x="2096" y="43"/>
                    </a:lnTo>
                    <a:lnTo>
                      <a:pt x="2100" y="43"/>
                    </a:lnTo>
                    <a:lnTo>
                      <a:pt x="2100" y="33"/>
                    </a:lnTo>
                    <a:lnTo>
                      <a:pt x="2105" y="43"/>
                    </a:lnTo>
                    <a:lnTo>
                      <a:pt x="2105" y="33"/>
                    </a:lnTo>
                    <a:lnTo>
                      <a:pt x="2110" y="33"/>
                    </a:lnTo>
                    <a:lnTo>
                      <a:pt x="2110" y="43"/>
                    </a:lnTo>
                    <a:lnTo>
                      <a:pt x="2114" y="43"/>
                    </a:lnTo>
                    <a:lnTo>
                      <a:pt x="2114" y="33"/>
                    </a:lnTo>
                    <a:lnTo>
                      <a:pt x="2119" y="43"/>
                    </a:lnTo>
                    <a:lnTo>
                      <a:pt x="2119" y="33"/>
                    </a:lnTo>
                    <a:lnTo>
                      <a:pt x="2124" y="33"/>
                    </a:lnTo>
                    <a:lnTo>
                      <a:pt x="2124" y="43"/>
                    </a:lnTo>
                    <a:lnTo>
                      <a:pt x="2128" y="33"/>
                    </a:lnTo>
                    <a:lnTo>
                      <a:pt x="2128" y="43"/>
                    </a:lnTo>
                    <a:lnTo>
                      <a:pt x="2133" y="43"/>
                    </a:lnTo>
                    <a:lnTo>
                      <a:pt x="2133" y="33"/>
                    </a:lnTo>
                    <a:lnTo>
                      <a:pt x="2138" y="33"/>
                    </a:lnTo>
                    <a:lnTo>
                      <a:pt x="2138" y="43"/>
                    </a:lnTo>
                    <a:lnTo>
                      <a:pt x="2142" y="43"/>
                    </a:lnTo>
                    <a:lnTo>
                      <a:pt x="2142" y="33"/>
                    </a:lnTo>
                    <a:lnTo>
                      <a:pt x="2147" y="43"/>
                    </a:lnTo>
                    <a:lnTo>
                      <a:pt x="2147" y="33"/>
                    </a:lnTo>
                    <a:lnTo>
                      <a:pt x="2152" y="33"/>
                    </a:lnTo>
                    <a:lnTo>
                      <a:pt x="2152" y="43"/>
                    </a:lnTo>
                    <a:lnTo>
                      <a:pt x="2156" y="43"/>
                    </a:lnTo>
                    <a:lnTo>
                      <a:pt x="2156" y="33"/>
                    </a:lnTo>
                    <a:lnTo>
                      <a:pt x="2161" y="33"/>
                    </a:lnTo>
                    <a:lnTo>
                      <a:pt x="2161" y="43"/>
                    </a:lnTo>
                    <a:lnTo>
                      <a:pt x="2166" y="43"/>
                    </a:lnTo>
                    <a:lnTo>
                      <a:pt x="2166" y="33"/>
                    </a:lnTo>
                    <a:lnTo>
                      <a:pt x="2170" y="33"/>
                    </a:lnTo>
                    <a:lnTo>
                      <a:pt x="2170" y="43"/>
                    </a:lnTo>
                    <a:lnTo>
                      <a:pt x="2175" y="33"/>
                    </a:lnTo>
                    <a:lnTo>
                      <a:pt x="2175" y="43"/>
                    </a:lnTo>
                    <a:lnTo>
                      <a:pt x="2180" y="33"/>
                    </a:lnTo>
                    <a:lnTo>
                      <a:pt x="2180" y="43"/>
                    </a:lnTo>
                    <a:lnTo>
                      <a:pt x="2184" y="33"/>
                    </a:lnTo>
                    <a:lnTo>
                      <a:pt x="2184" y="43"/>
                    </a:lnTo>
                    <a:lnTo>
                      <a:pt x="2189" y="33"/>
                    </a:lnTo>
                    <a:lnTo>
                      <a:pt x="2189" y="43"/>
                    </a:lnTo>
                    <a:lnTo>
                      <a:pt x="2194" y="43"/>
                    </a:lnTo>
                    <a:lnTo>
                      <a:pt x="2194" y="33"/>
                    </a:lnTo>
                    <a:lnTo>
                      <a:pt x="2199" y="43"/>
                    </a:lnTo>
                    <a:lnTo>
                      <a:pt x="2199" y="33"/>
                    </a:lnTo>
                    <a:lnTo>
                      <a:pt x="2203" y="33"/>
                    </a:lnTo>
                    <a:lnTo>
                      <a:pt x="2203" y="43"/>
                    </a:lnTo>
                    <a:lnTo>
                      <a:pt x="2208" y="43"/>
                    </a:lnTo>
                    <a:lnTo>
                      <a:pt x="2208" y="33"/>
                    </a:lnTo>
                    <a:lnTo>
                      <a:pt x="2213" y="43"/>
                    </a:lnTo>
                    <a:lnTo>
                      <a:pt x="2213" y="33"/>
                    </a:lnTo>
                    <a:lnTo>
                      <a:pt x="2217" y="43"/>
                    </a:lnTo>
                    <a:lnTo>
                      <a:pt x="2217" y="33"/>
                    </a:lnTo>
                    <a:lnTo>
                      <a:pt x="2222" y="33"/>
                    </a:lnTo>
                    <a:lnTo>
                      <a:pt x="2222" y="43"/>
                    </a:lnTo>
                    <a:lnTo>
                      <a:pt x="2227" y="33"/>
                    </a:lnTo>
                    <a:lnTo>
                      <a:pt x="2227" y="43"/>
                    </a:lnTo>
                    <a:lnTo>
                      <a:pt x="2231" y="33"/>
                    </a:lnTo>
                    <a:lnTo>
                      <a:pt x="2231" y="43"/>
                    </a:lnTo>
                    <a:lnTo>
                      <a:pt x="2236" y="43"/>
                    </a:lnTo>
                    <a:lnTo>
                      <a:pt x="2236" y="33"/>
                    </a:lnTo>
                    <a:lnTo>
                      <a:pt x="2241" y="33"/>
                    </a:lnTo>
                    <a:lnTo>
                      <a:pt x="2241" y="43"/>
                    </a:lnTo>
                    <a:lnTo>
                      <a:pt x="2245" y="33"/>
                    </a:lnTo>
                    <a:lnTo>
                      <a:pt x="2245" y="43"/>
                    </a:lnTo>
                    <a:lnTo>
                      <a:pt x="2250" y="33"/>
                    </a:lnTo>
                    <a:lnTo>
                      <a:pt x="2250" y="43"/>
                    </a:lnTo>
                    <a:lnTo>
                      <a:pt x="2255" y="43"/>
                    </a:lnTo>
                    <a:lnTo>
                      <a:pt x="2255" y="33"/>
                    </a:lnTo>
                    <a:lnTo>
                      <a:pt x="2259" y="43"/>
                    </a:lnTo>
                    <a:lnTo>
                      <a:pt x="2259" y="33"/>
                    </a:lnTo>
                    <a:lnTo>
                      <a:pt x="2264" y="43"/>
                    </a:lnTo>
                    <a:lnTo>
                      <a:pt x="2264" y="33"/>
                    </a:lnTo>
                    <a:lnTo>
                      <a:pt x="2269" y="43"/>
                    </a:lnTo>
                    <a:lnTo>
                      <a:pt x="2269" y="33"/>
                    </a:lnTo>
                    <a:lnTo>
                      <a:pt x="2273" y="33"/>
                    </a:lnTo>
                    <a:lnTo>
                      <a:pt x="2273" y="43"/>
                    </a:lnTo>
                    <a:lnTo>
                      <a:pt x="2278" y="43"/>
                    </a:lnTo>
                    <a:lnTo>
                      <a:pt x="2278" y="33"/>
                    </a:lnTo>
                    <a:lnTo>
                      <a:pt x="2283" y="33"/>
                    </a:lnTo>
                    <a:lnTo>
                      <a:pt x="2283" y="43"/>
                    </a:lnTo>
                    <a:lnTo>
                      <a:pt x="2287" y="33"/>
                    </a:lnTo>
                    <a:lnTo>
                      <a:pt x="2287" y="43"/>
                    </a:lnTo>
                    <a:lnTo>
                      <a:pt x="2292" y="33"/>
                    </a:lnTo>
                    <a:lnTo>
                      <a:pt x="2292" y="43"/>
                    </a:lnTo>
                    <a:lnTo>
                      <a:pt x="2297" y="33"/>
                    </a:lnTo>
                    <a:lnTo>
                      <a:pt x="2297" y="43"/>
                    </a:lnTo>
                    <a:lnTo>
                      <a:pt x="2301" y="33"/>
                    </a:lnTo>
                    <a:lnTo>
                      <a:pt x="2301" y="43"/>
                    </a:lnTo>
                    <a:lnTo>
                      <a:pt x="2306" y="33"/>
                    </a:lnTo>
                    <a:lnTo>
                      <a:pt x="2306" y="43"/>
                    </a:lnTo>
                    <a:lnTo>
                      <a:pt x="2311" y="43"/>
                    </a:lnTo>
                    <a:lnTo>
                      <a:pt x="2311" y="33"/>
                    </a:lnTo>
                    <a:lnTo>
                      <a:pt x="2315" y="33"/>
                    </a:lnTo>
                    <a:lnTo>
                      <a:pt x="2315" y="43"/>
                    </a:lnTo>
                    <a:lnTo>
                      <a:pt x="2320" y="33"/>
                    </a:lnTo>
                    <a:lnTo>
                      <a:pt x="2320" y="43"/>
                    </a:lnTo>
                    <a:lnTo>
                      <a:pt x="2325" y="33"/>
                    </a:lnTo>
                    <a:lnTo>
                      <a:pt x="2325" y="43"/>
                    </a:lnTo>
                    <a:lnTo>
                      <a:pt x="2329" y="43"/>
                    </a:lnTo>
                    <a:lnTo>
                      <a:pt x="2329" y="33"/>
                    </a:lnTo>
                    <a:lnTo>
                      <a:pt x="2334" y="43"/>
                    </a:lnTo>
                    <a:lnTo>
                      <a:pt x="2334" y="33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308">
                <a:extLst>
                  <a:ext uri="{FF2B5EF4-FFF2-40B4-BE49-F238E27FC236}">
                    <a16:creationId xmlns:a16="http://schemas.microsoft.com/office/drawing/2014/main" id="{07D19477-BD7E-44D9-8889-068FB653D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714"/>
                <a:ext cx="2339" cy="248"/>
              </a:xfrm>
              <a:custGeom>
                <a:avLst/>
                <a:gdLst>
                  <a:gd name="T0" fmla="*/ 38 w 2339"/>
                  <a:gd name="T1" fmla="*/ 248 h 248"/>
                  <a:gd name="T2" fmla="*/ 75 w 2339"/>
                  <a:gd name="T3" fmla="*/ 248 h 248"/>
                  <a:gd name="T4" fmla="*/ 112 w 2339"/>
                  <a:gd name="T5" fmla="*/ 248 h 248"/>
                  <a:gd name="T6" fmla="*/ 150 w 2339"/>
                  <a:gd name="T7" fmla="*/ 238 h 248"/>
                  <a:gd name="T8" fmla="*/ 187 w 2339"/>
                  <a:gd name="T9" fmla="*/ 238 h 248"/>
                  <a:gd name="T10" fmla="*/ 225 w 2339"/>
                  <a:gd name="T11" fmla="*/ 248 h 248"/>
                  <a:gd name="T12" fmla="*/ 262 w 2339"/>
                  <a:gd name="T13" fmla="*/ 238 h 248"/>
                  <a:gd name="T14" fmla="*/ 299 w 2339"/>
                  <a:gd name="T15" fmla="*/ 238 h 248"/>
                  <a:gd name="T16" fmla="*/ 337 w 2339"/>
                  <a:gd name="T17" fmla="*/ 248 h 248"/>
                  <a:gd name="T18" fmla="*/ 374 w 2339"/>
                  <a:gd name="T19" fmla="*/ 238 h 248"/>
                  <a:gd name="T20" fmla="*/ 412 w 2339"/>
                  <a:gd name="T21" fmla="*/ 238 h 248"/>
                  <a:gd name="T22" fmla="*/ 449 w 2339"/>
                  <a:gd name="T23" fmla="*/ 248 h 248"/>
                  <a:gd name="T24" fmla="*/ 487 w 2339"/>
                  <a:gd name="T25" fmla="*/ 248 h 248"/>
                  <a:gd name="T26" fmla="*/ 524 w 2339"/>
                  <a:gd name="T27" fmla="*/ 248 h 248"/>
                  <a:gd name="T28" fmla="*/ 561 w 2339"/>
                  <a:gd name="T29" fmla="*/ 238 h 248"/>
                  <a:gd name="T30" fmla="*/ 599 w 2339"/>
                  <a:gd name="T31" fmla="*/ 248 h 248"/>
                  <a:gd name="T32" fmla="*/ 636 w 2339"/>
                  <a:gd name="T33" fmla="*/ 248 h 248"/>
                  <a:gd name="T34" fmla="*/ 674 w 2339"/>
                  <a:gd name="T35" fmla="*/ 248 h 248"/>
                  <a:gd name="T36" fmla="*/ 711 w 2339"/>
                  <a:gd name="T37" fmla="*/ 248 h 248"/>
                  <a:gd name="T38" fmla="*/ 748 w 2339"/>
                  <a:gd name="T39" fmla="*/ 248 h 248"/>
                  <a:gd name="T40" fmla="*/ 786 w 2339"/>
                  <a:gd name="T41" fmla="*/ 234 h 248"/>
                  <a:gd name="T42" fmla="*/ 823 w 2339"/>
                  <a:gd name="T43" fmla="*/ 248 h 248"/>
                  <a:gd name="T44" fmla="*/ 861 w 2339"/>
                  <a:gd name="T45" fmla="*/ 234 h 248"/>
                  <a:gd name="T46" fmla="*/ 898 w 2339"/>
                  <a:gd name="T47" fmla="*/ 234 h 248"/>
                  <a:gd name="T48" fmla="*/ 936 w 2339"/>
                  <a:gd name="T49" fmla="*/ 234 h 248"/>
                  <a:gd name="T50" fmla="*/ 973 w 2339"/>
                  <a:gd name="T51" fmla="*/ 248 h 248"/>
                  <a:gd name="T52" fmla="*/ 1010 w 2339"/>
                  <a:gd name="T53" fmla="*/ 248 h 248"/>
                  <a:gd name="T54" fmla="*/ 1048 w 2339"/>
                  <a:gd name="T55" fmla="*/ 234 h 248"/>
                  <a:gd name="T56" fmla="*/ 1085 w 2339"/>
                  <a:gd name="T57" fmla="*/ 248 h 248"/>
                  <a:gd name="T58" fmla="*/ 1123 w 2339"/>
                  <a:gd name="T59" fmla="*/ 248 h 248"/>
                  <a:gd name="T60" fmla="*/ 1160 w 2339"/>
                  <a:gd name="T61" fmla="*/ 229 h 248"/>
                  <a:gd name="T62" fmla="*/ 1197 w 2339"/>
                  <a:gd name="T63" fmla="*/ 248 h 248"/>
                  <a:gd name="T64" fmla="*/ 1235 w 2339"/>
                  <a:gd name="T65" fmla="*/ 234 h 248"/>
                  <a:gd name="T66" fmla="*/ 1272 w 2339"/>
                  <a:gd name="T67" fmla="*/ 248 h 248"/>
                  <a:gd name="T68" fmla="*/ 1310 w 2339"/>
                  <a:gd name="T69" fmla="*/ 229 h 248"/>
                  <a:gd name="T70" fmla="*/ 1347 w 2339"/>
                  <a:gd name="T71" fmla="*/ 215 h 248"/>
                  <a:gd name="T72" fmla="*/ 1385 w 2339"/>
                  <a:gd name="T73" fmla="*/ 248 h 248"/>
                  <a:gd name="T74" fmla="*/ 1422 w 2339"/>
                  <a:gd name="T75" fmla="*/ 205 h 248"/>
                  <a:gd name="T76" fmla="*/ 1459 w 2339"/>
                  <a:gd name="T77" fmla="*/ 210 h 248"/>
                  <a:gd name="T78" fmla="*/ 1497 w 2339"/>
                  <a:gd name="T79" fmla="*/ 248 h 248"/>
                  <a:gd name="T80" fmla="*/ 1534 w 2339"/>
                  <a:gd name="T81" fmla="*/ 248 h 248"/>
                  <a:gd name="T82" fmla="*/ 1572 w 2339"/>
                  <a:gd name="T83" fmla="*/ 220 h 248"/>
                  <a:gd name="T84" fmla="*/ 1609 w 2339"/>
                  <a:gd name="T85" fmla="*/ 248 h 248"/>
                  <a:gd name="T86" fmla="*/ 1646 w 2339"/>
                  <a:gd name="T87" fmla="*/ 248 h 248"/>
                  <a:gd name="T88" fmla="*/ 1684 w 2339"/>
                  <a:gd name="T89" fmla="*/ 248 h 248"/>
                  <a:gd name="T90" fmla="*/ 1721 w 2339"/>
                  <a:gd name="T91" fmla="*/ 248 h 248"/>
                  <a:gd name="T92" fmla="*/ 1759 w 2339"/>
                  <a:gd name="T93" fmla="*/ 248 h 248"/>
                  <a:gd name="T94" fmla="*/ 1796 w 2339"/>
                  <a:gd name="T95" fmla="*/ 215 h 248"/>
                  <a:gd name="T96" fmla="*/ 1834 w 2339"/>
                  <a:gd name="T97" fmla="*/ 201 h 248"/>
                  <a:gd name="T98" fmla="*/ 1871 w 2339"/>
                  <a:gd name="T99" fmla="*/ 248 h 248"/>
                  <a:gd name="T100" fmla="*/ 1908 w 2339"/>
                  <a:gd name="T101" fmla="*/ 28 h 248"/>
                  <a:gd name="T102" fmla="*/ 1946 w 2339"/>
                  <a:gd name="T103" fmla="*/ 149 h 248"/>
                  <a:gd name="T104" fmla="*/ 1983 w 2339"/>
                  <a:gd name="T105" fmla="*/ 248 h 248"/>
                  <a:gd name="T106" fmla="*/ 2021 w 2339"/>
                  <a:gd name="T107" fmla="*/ 248 h 248"/>
                  <a:gd name="T108" fmla="*/ 2058 w 2339"/>
                  <a:gd name="T109" fmla="*/ 248 h 248"/>
                  <a:gd name="T110" fmla="*/ 2095 w 2339"/>
                  <a:gd name="T111" fmla="*/ 248 h 248"/>
                  <a:gd name="T112" fmla="*/ 2133 w 2339"/>
                  <a:gd name="T113" fmla="*/ 248 h 248"/>
                  <a:gd name="T114" fmla="*/ 2170 w 2339"/>
                  <a:gd name="T115" fmla="*/ 248 h 248"/>
                  <a:gd name="T116" fmla="*/ 2208 w 2339"/>
                  <a:gd name="T117" fmla="*/ 187 h 248"/>
                  <a:gd name="T118" fmla="*/ 2245 w 2339"/>
                  <a:gd name="T119" fmla="*/ 196 h 248"/>
                  <a:gd name="T120" fmla="*/ 2283 w 2339"/>
                  <a:gd name="T121" fmla="*/ 191 h 248"/>
                  <a:gd name="T122" fmla="*/ 2320 w 2339"/>
                  <a:gd name="T123" fmla="*/ 191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9" h="248">
                    <a:moveTo>
                      <a:pt x="0" y="238"/>
                    </a:moveTo>
                    <a:lnTo>
                      <a:pt x="5" y="248"/>
                    </a:lnTo>
                    <a:lnTo>
                      <a:pt x="5" y="238"/>
                    </a:lnTo>
                    <a:lnTo>
                      <a:pt x="10" y="248"/>
                    </a:lnTo>
                    <a:lnTo>
                      <a:pt x="10" y="238"/>
                    </a:lnTo>
                    <a:lnTo>
                      <a:pt x="14" y="238"/>
                    </a:lnTo>
                    <a:lnTo>
                      <a:pt x="14" y="248"/>
                    </a:lnTo>
                    <a:lnTo>
                      <a:pt x="19" y="238"/>
                    </a:lnTo>
                    <a:lnTo>
                      <a:pt x="19" y="248"/>
                    </a:lnTo>
                    <a:lnTo>
                      <a:pt x="24" y="248"/>
                    </a:lnTo>
                    <a:lnTo>
                      <a:pt x="24" y="238"/>
                    </a:lnTo>
                    <a:lnTo>
                      <a:pt x="28" y="248"/>
                    </a:lnTo>
                    <a:lnTo>
                      <a:pt x="28" y="238"/>
                    </a:lnTo>
                    <a:lnTo>
                      <a:pt x="33" y="248"/>
                    </a:lnTo>
                    <a:lnTo>
                      <a:pt x="33" y="238"/>
                    </a:lnTo>
                    <a:lnTo>
                      <a:pt x="38" y="248"/>
                    </a:lnTo>
                    <a:lnTo>
                      <a:pt x="38" y="238"/>
                    </a:lnTo>
                    <a:lnTo>
                      <a:pt x="42" y="248"/>
                    </a:lnTo>
                    <a:lnTo>
                      <a:pt x="42" y="238"/>
                    </a:lnTo>
                    <a:lnTo>
                      <a:pt x="47" y="238"/>
                    </a:lnTo>
                    <a:lnTo>
                      <a:pt x="47" y="248"/>
                    </a:lnTo>
                    <a:lnTo>
                      <a:pt x="52" y="238"/>
                    </a:lnTo>
                    <a:lnTo>
                      <a:pt x="52" y="248"/>
                    </a:lnTo>
                    <a:lnTo>
                      <a:pt x="56" y="248"/>
                    </a:lnTo>
                    <a:lnTo>
                      <a:pt x="56" y="234"/>
                    </a:lnTo>
                    <a:lnTo>
                      <a:pt x="61" y="234"/>
                    </a:lnTo>
                    <a:lnTo>
                      <a:pt x="61" y="248"/>
                    </a:lnTo>
                    <a:lnTo>
                      <a:pt x="66" y="248"/>
                    </a:lnTo>
                    <a:lnTo>
                      <a:pt x="66" y="238"/>
                    </a:lnTo>
                    <a:lnTo>
                      <a:pt x="70" y="234"/>
                    </a:lnTo>
                    <a:lnTo>
                      <a:pt x="70" y="248"/>
                    </a:lnTo>
                    <a:lnTo>
                      <a:pt x="75" y="248"/>
                    </a:lnTo>
                    <a:lnTo>
                      <a:pt x="75" y="238"/>
                    </a:lnTo>
                    <a:lnTo>
                      <a:pt x="80" y="238"/>
                    </a:lnTo>
                    <a:lnTo>
                      <a:pt x="80" y="248"/>
                    </a:lnTo>
                    <a:lnTo>
                      <a:pt x="84" y="248"/>
                    </a:lnTo>
                    <a:lnTo>
                      <a:pt x="84" y="238"/>
                    </a:lnTo>
                    <a:lnTo>
                      <a:pt x="89" y="238"/>
                    </a:lnTo>
                    <a:lnTo>
                      <a:pt x="89" y="248"/>
                    </a:lnTo>
                    <a:lnTo>
                      <a:pt x="94" y="248"/>
                    </a:lnTo>
                    <a:lnTo>
                      <a:pt x="94" y="238"/>
                    </a:lnTo>
                    <a:lnTo>
                      <a:pt x="98" y="248"/>
                    </a:lnTo>
                    <a:lnTo>
                      <a:pt x="98" y="238"/>
                    </a:lnTo>
                    <a:lnTo>
                      <a:pt x="103" y="238"/>
                    </a:lnTo>
                    <a:lnTo>
                      <a:pt x="103" y="248"/>
                    </a:lnTo>
                    <a:lnTo>
                      <a:pt x="108" y="238"/>
                    </a:lnTo>
                    <a:lnTo>
                      <a:pt x="108" y="248"/>
                    </a:lnTo>
                    <a:lnTo>
                      <a:pt x="112" y="248"/>
                    </a:lnTo>
                    <a:lnTo>
                      <a:pt x="112" y="238"/>
                    </a:lnTo>
                    <a:lnTo>
                      <a:pt x="117" y="238"/>
                    </a:lnTo>
                    <a:lnTo>
                      <a:pt x="117" y="248"/>
                    </a:lnTo>
                    <a:lnTo>
                      <a:pt x="122" y="238"/>
                    </a:lnTo>
                    <a:lnTo>
                      <a:pt x="122" y="248"/>
                    </a:lnTo>
                    <a:lnTo>
                      <a:pt x="126" y="238"/>
                    </a:lnTo>
                    <a:lnTo>
                      <a:pt x="126" y="248"/>
                    </a:lnTo>
                    <a:lnTo>
                      <a:pt x="131" y="248"/>
                    </a:lnTo>
                    <a:lnTo>
                      <a:pt x="131" y="238"/>
                    </a:lnTo>
                    <a:lnTo>
                      <a:pt x="136" y="238"/>
                    </a:lnTo>
                    <a:lnTo>
                      <a:pt x="136" y="248"/>
                    </a:lnTo>
                    <a:lnTo>
                      <a:pt x="140" y="238"/>
                    </a:lnTo>
                    <a:lnTo>
                      <a:pt x="140" y="248"/>
                    </a:lnTo>
                    <a:lnTo>
                      <a:pt x="145" y="238"/>
                    </a:lnTo>
                    <a:lnTo>
                      <a:pt x="145" y="248"/>
                    </a:lnTo>
                    <a:lnTo>
                      <a:pt x="150" y="238"/>
                    </a:lnTo>
                    <a:lnTo>
                      <a:pt x="150" y="248"/>
                    </a:lnTo>
                    <a:lnTo>
                      <a:pt x="154" y="238"/>
                    </a:lnTo>
                    <a:lnTo>
                      <a:pt x="154" y="248"/>
                    </a:lnTo>
                    <a:lnTo>
                      <a:pt x="159" y="238"/>
                    </a:lnTo>
                    <a:lnTo>
                      <a:pt x="159" y="248"/>
                    </a:lnTo>
                    <a:lnTo>
                      <a:pt x="164" y="248"/>
                    </a:lnTo>
                    <a:lnTo>
                      <a:pt x="164" y="238"/>
                    </a:lnTo>
                    <a:lnTo>
                      <a:pt x="169" y="238"/>
                    </a:lnTo>
                    <a:lnTo>
                      <a:pt x="169" y="248"/>
                    </a:lnTo>
                    <a:lnTo>
                      <a:pt x="173" y="248"/>
                    </a:lnTo>
                    <a:lnTo>
                      <a:pt x="173" y="238"/>
                    </a:lnTo>
                    <a:lnTo>
                      <a:pt x="178" y="238"/>
                    </a:lnTo>
                    <a:lnTo>
                      <a:pt x="178" y="248"/>
                    </a:lnTo>
                    <a:lnTo>
                      <a:pt x="183" y="248"/>
                    </a:lnTo>
                    <a:lnTo>
                      <a:pt x="183" y="238"/>
                    </a:lnTo>
                    <a:lnTo>
                      <a:pt x="187" y="238"/>
                    </a:lnTo>
                    <a:lnTo>
                      <a:pt x="187" y="248"/>
                    </a:lnTo>
                    <a:lnTo>
                      <a:pt x="192" y="248"/>
                    </a:lnTo>
                    <a:lnTo>
                      <a:pt x="192" y="238"/>
                    </a:lnTo>
                    <a:lnTo>
                      <a:pt x="197" y="248"/>
                    </a:lnTo>
                    <a:lnTo>
                      <a:pt x="197" y="238"/>
                    </a:lnTo>
                    <a:lnTo>
                      <a:pt x="201" y="248"/>
                    </a:lnTo>
                    <a:lnTo>
                      <a:pt x="201" y="238"/>
                    </a:lnTo>
                    <a:lnTo>
                      <a:pt x="206" y="248"/>
                    </a:lnTo>
                    <a:lnTo>
                      <a:pt x="206" y="238"/>
                    </a:lnTo>
                    <a:lnTo>
                      <a:pt x="211" y="238"/>
                    </a:lnTo>
                    <a:lnTo>
                      <a:pt x="211" y="248"/>
                    </a:lnTo>
                    <a:lnTo>
                      <a:pt x="215" y="238"/>
                    </a:lnTo>
                    <a:lnTo>
                      <a:pt x="215" y="248"/>
                    </a:lnTo>
                    <a:lnTo>
                      <a:pt x="220" y="238"/>
                    </a:lnTo>
                    <a:lnTo>
                      <a:pt x="220" y="248"/>
                    </a:lnTo>
                    <a:lnTo>
                      <a:pt x="225" y="248"/>
                    </a:lnTo>
                    <a:lnTo>
                      <a:pt x="225" y="238"/>
                    </a:lnTo>
                    <a:lnTo>
                      <a:pt x="229" y="238"/>
                    </a:lnTo>
                    <a:lnTo>
                      <a:pt x="229" y="248"/>
                    </a:lnTo>
                    <a:lnTo>
                      <a:pt x="234" y="248"/>
                    </a:lnTo>
                    <a:lnTo>
                      <a:pt x="234" y="238"/>
                    </a:lnTo>
                    <a:lnTo>
                      <a:pt x="239" y="238"/>
                    </a:lnTo>
                    <a:lnTo>
                      <a:pt x="239" y="248"/>
                    </a:lnTo>
                    <a:lnTo>
                      <a:pt x="243" y="248"/>
                    </a:lnTo>
                    <a:lnTo>
                      <a:pt x="243" y="238"/>
                    </a:lnTo>
                    <a:lnTo>
                      <a:pt x="248" y="248"/>
                    </a:lnTo>
                    <a:lnTo>
                      <a:pt x="248" y="238"/>
                    </a:lnTo>
                    <a:lnTo>
                      <a:pt x="253" y="248"/>
                    </a:lnTo>
                    <a:lnTo>
                      <a:pt x="253" y="238"/>
                    </a:lnTo>
                    <a:lnTo>
                      <a:pt x="257" y="238"/>
                    </a:lnTo>
                    <a:lnTo>
                      <a:pt x="257" y="248"/>
                    </a:lnTo>
                    <a:lnTo>
                      <a:pt x="262" y="238"/>
                    </a:lnTo>
                    <a:lnTo>
                      <a:pt x="262" y="248"/>
                    </a:lnTo>
                    <a:lnTo>
                      <a:pt x="267" y="238"/>
                    </a:lnTo>
                    <a:lnTo>
                      <a:pt x="267" y="248"/>
                    </a:lnTo>
                    <a:lnTo>
                      <a:pt x="271" y="248"/>
                    </a:lnTo>
                    <a:lnTo>
                      <a:pt x="271" y="238"/>
                    </a:lnTo>
                    <a:lnTo>
                      <a:pt x="276" y="238"/>
                    </a:lnTo>
                    <a:lnTo>
                      <a:pt x="276" y="248"/>
                    </a:lnTo>
                    <a:lnTo>
                      <a:pt x="281" y="238"/>
                    </a:lnTo>
                    <a:lnTo>
                      <a:pt x="281" y="248"/>
                    </a:lnTo>
                    <a:lnTo>
                      <a:pt x="285" y="238"/>
                    </a:lnTo>
                    <a:lnTo>
                      <a:pt x="285" y="24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295" y="238"/>
                    </a:lnTo>
                    <a:lnTo>
                      <a:pt x="295" y="248"/>
                    </a:lnTo>
                    <a:lnTo>
                      <a:pt x="299" y="238"/>
                    </a:lnTo>
                    <a:lnTo>
                      <a:pt x="299" y="248"/>
                    </a:lnTo>
                    <a:lnTo>
                      <a:pt x="304" y="248"/>
                    </a:lnTo>
                    <a:lnTo>
                      <a:pt x="304" y="238"/>
                    </a:lnTo>
                    <a:lnTo>
                      <a:pt x="309" y="248"/>
                    </a:lnTo>
                    <a:lnTo>
                      <a:pt x="309" y="238"/>
                    </a:lnTo>
                    <a:lnTo>
                      <a:pt x="314" y="248"/>
                    </a:lnTo>
                    <a:lnTo>
                      <a:pt x="314" y="238"/>
                    </a:lnTo>
                    <a:lnTo>
                      <a:pt x="318" y="248"/>
                    </a:lnTo>
                    <a:lnTo>
                      <a:pt x="318" y="238"/>
                    </a:lnTo>
                    <a:lnTo>
                      <a:pt x="323" y="238"/>
                    </a:lnTo>
                    <a:lnTo>
                      <a:pt x="323" y="248"/>
                    </a:lnTo>
                    <a:lnTo>
                      <a:pt x="328" y="248"/>
                    </a:lnTo>
                    <a:lnTo>
                      <a:pt x="328" y="238"/>
                    </a:lnTo>
                    <a:lnTo>
                      <a:pt x="332" y="248"/>
                    </a:lnTo>
                    <a:lnTo>
                      <a:pt x="332" y="238"/>
                    </a:lnTo>
                    <a:lnTo>
                      <a:pt x="337" y="248"/>
                    </a:lnTo>
                    <a:lnTo>
                      <a:pt x="337" y="238"/>
                    </a:lnTo>
                    <a:lnTo>
                      <a:pt x="342" y="238"/>
                    </a:lnTo>
                    <a:lnTo>
                      <a:pt x="342" y="248"/>
                    </a:lnTo>
                    <a:lnTo>
                      <a:pt x="346" y="238"/>
                    </a:lnTo>
                    <a:lnTo>
                      <a:pt x="346" y="248"/>
                    </a:lnTo>
                    <a:lnTo>
                      <a:pt x="351" y="248"/>
                    </a:lnTo>
                    <a:lnTo>
                      <a:pt x="351" y="238"/>
                    </a:lnTo>
                    <a:lnTo>
                      <a:pt x="356" y="238"/>
                    </a:lnTo>
                    <a:lnTo>
                      <a:pt x="356" y="248"/>
                    </a:lnTo>
                    <a:lnTo>
                      <a:pt x="360" y="248"/>
                    </a:lnTo>
                    <a:lnTo>
                      <a:pt x="360" y="238"/>
                    </a:lnTo>
                    <a:lnTo>
                      <a:pt x="365" y="248"/>
                    </a:lnTo>
                    <a:lnTo>
                      <a:pt x="365" y="238"/>
                    </a:lnTo>
                    <a:lnTo>
                      <a:pt x="370" y="248"/>
                    </a:lnTo>
                    <a:lnTo>
                      <a:pt x="370" y="238"/>
                    </a:lnTo>
                    <a:lnTo>
                      <a:pt x="374" y="238"/>
                    </a:lnTo>
                    <a:lnTo>
                      <a:pt x="374" y="248"/>
                    </a:lnTo>
                    <a:lnTo>
                      <a:pt x="379" y="248"/>
                    </a:lnTo>
                    <a:lnTo>
                      <a:pt x="379" y="238"/>
                    </a:lnTo>
                    <a:lnTo>
                      <a:pt x="384" y="248"/>
                    </a:lnTo>
                    <a:lnTo>
                      <a:pt x="384" y="238"/>
                    </a:lnTo>
                    <a:lnTo>
                      <a:pt x="388" y="238"/>
                    </a:lnTo>
                    <a:lnTo>
                      <a:pt x="388" y="248"/>
                    </a:lnTo>
                    <a:lnTo>
                      <a:pt x="393" y="248"/>
                    </a:lnTo>
                    <a:lnTo>
                      <a:pt x="393" y="238"/>
                    </a:lnTo>
                    <a:lnTo>
                      <a:pt x="398" y="248"/>
                    </a:lnTo>
                    <a:lnTo>
                      <a:pt x="398" y="238"/>
                    </a:lnTo>
                    <a:lnTo>
                      <a:pt x="402" y="248"/>
                    </a:lnTo>
                    <a:lnTo>
                      <a:pt x="402" y="238"/>
                    </a:lnTo>
                    <a:lnTo>
                      <a:pt x="407" y="238"/>
                    </a:lnTo>
                    <a:lnTo>
                      <a:pt x="407" y="248"/>
                    </a:lnTo>
                    <a:lnTo>
                      <a:pt x="412" y="238"/>
                    </a:lnTo>
                    <a:lnTo>
                      <a:pt x="412" y="248"/>
                    </a:lnTo>
                    <a:lnTo>
                      <a:pt x="416" y="238"/>
                    </a:lnTo>
                    <a:lnTo>
                      <a:pt x="416" y="248"/>
                    </a:lnTo>
                    <a:lnTo>
                      <a:pt x="421" y="248"/>
                    </a:lnTo>
                    <a:lnTo>
                      <a:pt x="421" y="238"/>
                    </a:lnTo>
                    <a:lnTo>
                      <a:pt x="426" y="248"/>
                    </a:lnTo>
                    <a:lnTo>
                      <a:pt x="426" y="238"/>
                    </a:lnTo>
                    <a:lnTo>
                      <a:pt x="430" y="248"/>
                    </a:lnTo>
                    <a:lnTo>
                      <a:pt x="430" y="238"/>
                    </a:lnTo>
                    <a:lnTo>
                      <a:pt x="435" y="248"/>
                    </a:lnTo>
                    <a:lnTo>
                      <a:pt x="435" y="238"/>
                    </a:lnTo>
                    <a:lnTo>
                      <a:pt x="440" y="238"/>
                    </a:lnTo>
                    <a:lnTo>
                      <a:pt x="440" y="248"/>
                    </a:lnTo>
                    <a:lnTo>
                      <a:pt x="444" y="248"/>
                    </a:lnTo>
                    <a:lnTo>
                      <a:pt x="444" y="238"/>
                    </a:lnTo>
                    <a:lnTo>
                      <a:pt x="449" y="248"/>
                    </a:lnTo>
                    <a:lnTo>
                      <a:pt x="449" y="238"/>
                    </a:lnTo>
                    <a:lnTo>
                      <a:pt x="454" y="248"/>
                    </a:lnTo>
                    <a:lnTo>
                      <a:pt x="454" y="238"/>
                    </a:lnTo>
                    <a:lnTo>
                      <a:pt x="459" y="248"/>
                    </a:lnTo>
                    <a:lnTo>
                      <a:pt x="459" y="238"/>
                    </a:lnTo>
                    <a:lnTo>
                      <a:pt x="463" y="248"/>
                    </a:lnTo>
                    <a:lnTo>
                      <a:pt x="463" y="238"/>
                    </a:lnTo>
                    <a:lnTo>
                      <a:pt x="468" y="248"/>
                    </a:lnTo>
                    <a:lnTo>
                      <a:pt x="468" y="238"/>
                    </a:lnTo>
                    <a:lnTo>
                      <a:pt x="473" y="248"/>
                    </a:lnTo>
                    <a:lnTo>
                      <a:pt x="473" y="238"/>
                    </a:lnTo>
                    <a:lnTo>
                      <a:pt x="477" y="238"/>
                    </a:lnTo>
                    <a:lnTo>
                      <a:pt x="477" y="248"/>
                    </a:lnTo>
                    <a:lnTo>
                      <a:pt x="482" y="248"/>
                    </a:lnTo>
                    <a:lnTo>
                      <a:pt x="482" y="238"/>
                    </a:lnTo>
                    <a:lnTo>
                      <a:pt x="487" y="248"/>
                    </a:lnTo>
                    <a:lnTo>
                      <a:pt x="487" y="238"/>
                    </a:lnTo>
                    <a:lnTo>
                      <a:pt x="491" y="248"/>
                    </a:lnTo>
                    <a:lnTo>
                      <a:pt x="491" y="238"/>
                    </a:lnTo>
                    <a:lnTo>
                      <a:pt x="496" y="238"/>
                    </a:lnTo>
                    <a:lnTo>
                      <a:pt x="496" y="248"/>
                    </a:lnTo>
                    <a:lnTo>
                      <a:pt x="501" y="248"/>
                    </a:lnTo>
                    <a:lnTo>
                      <a:pt x="501" y="234"/>
                    </a:lnTo>
                    <a:lnTo>
                      <a:pt x="505" y="248"/>
                    </a:lnTo>
                    <a:lnTo>
                      <a:pt x="505" y="229"/>
                    </a:lnTo>
                    <a:lnTo>
                      <a:pt x="510" y="248"/>
                    </a:lnTo>
                    <a:lnTo>
                      <a:pt x="510" y="224"/>
                    </a:lnTo>
                    <a:lnTo>
                      <a:pt x="515" y="248"/>
                    </a:lnTo>
                    <a:lnTo>
                      <a:pt x="515" y="229"/>
                    </a:lnTo>
                    <a:lnTo>
                      <a:pt x="519" y="248"/>
                    </a:lnTo>
                    <a:lnTo>
                      <a:pt x="519" y="229"/>
                    </a:lnTo>
                    <a:lnTo>
                      <a:pt x="524" y="248"/>
                    </a:lnTo>
                    <a:lnTo>
                      <a:pt x="524" y="234"/>
                    </a:lnTo>
                    <a:lnTo>
                      <a:pt x="529" y="248"/>
                    </a:lnTo>
                    <a:lnTo>
                      <a:pt x="529" y="234"/>
                    </a:lnTo>
                    <a:lnTo>
                      <a:pt x="533" y="234"/>
                    </a:lnTo>
                    <a:lnTo>
                      <a:pt x="533" y="248"/>
                    </a:lnTo>
                    <a:lnTo>
                      <a:pt x="538" y="248"/>
                    </a:lnTo>
                    <a:lnTo>
                      <a:pt x="538" y="238"/>
                    </a:lnTo>
                    <a:lnTo>
                      <a:pt x="543" y="238"/>
                    </a:lnTo>
                    <a:lnTo>
                      <a:pt x="543" y="248"/>
                    </a:lnTo>
                    <a:lnTo>
                      <a:pt x="547" y="248"/>
                    </a:lnTo>
                    <a:lnTo>
                      <a:pt x="547" y="238"/>
                    </a:lnTo>
                    <a:lnTo>
                      <a:pt x="552" y="248"/>
                    </a:lnTo>
                    <a:lnTo>
                      <a:pt x="552" y="238"/>
                    </a:lnTo>
                    <a:lnTo>
                      <a:pt x="557" y="248"/>
                    </a:lnTo>
                    <a:lnTo>
                      <a:pt x="557" y="234"/>
                    </a:lnTo>
                    <a:lnTo>
                      <a:pt x="561" y="238"/>
                    </a:lnTo>
                    <a:lnTo>
                      <a:pt x="561" y="248"/>
                    </a:lnTo>
                    <a:lnTo>
                      <a:pt x="566" y="248"/>
                    </a:lnTo>
                    <a:lnTo>
                      <a:pt x="566" y="234"/>
                    </a:lnTo>
                    <a:lnTo>
                      <a:pt x="571" y="248"/>
                    </a:lnTo>
                    <a:lnTo>
                      <a:pt x="571" y="234"/>
                    </a:lnTo>
                    <a:lnTo>
                      <a:pt x="575" y="234"/>
                    </a:lnTo>
                    <a:lnTo>
                      <a:pt x="575" y="248"/>
                    </a:lnTo>
                    <a:lnTo>
                      <a:pt x="580" y="238"/>
                    </a:lnTo>
                    <a:lnTo>
                      <a:pt x="580" y="248"/>
                    </a:lnTo>
                    <a:lnTo>
                      <a:pt x="585" y="234"/>
                    </a:lnTo>
                    <a:lnTo>
                      <a:pt x="585" y="248"/>
                    </a:lnTo>
                    <a:lnTo>
                      <a:pt x="589" y="248"/>
                    </a:lnTo>
                    <a:lnTo>
                      <a:pt x="589" y="234"/>
                    </a:lnTo>
                    <a:lnTo>
                      <a:pt x="594" y="238"/>
                    </a:lnTo>
                    <a:lnTo>
                      <a:pt x="594" y="248"/>
                    </a:lnTo>
                    <a:lnTo>
                      <a:pt x="599" y="248"/>
                    </a:lnTo>
                    <a:lnTo>
                      <a:pt x="599" y="234"/>
                    </a:lnTo>
                    <a:lnTo>
                      <a:pt x="603" y="248"/>
                    </a:lnTo>
                    <a:lnTo>
                      <a:pt x="603" y="234"/>
                    </a:lnTo>
                    <a:lnTo>
                      <a:pt x="608" y="248"/>
                    </a:lnTo>
                    <a:lnTo>
                      <a:pt x="608" y="238"/>
                    </a:lnTo>
                    <a:lnTo>
                      <a:pt x="613" y="234"/>
                    </a:lnTo>
                    <a:lnTo>
                      <a:pt x="613" y="248"/>
                    </a:lnTo>
                    <a:lnTo>
                      <a:pt x="618" y="229"/>
                    </a:lnTo>
                    <a:lnTo>
                      <a:pt x="618" y="248"/>
                    </a:lnTo>
                    <a:lnTo>
                      <a:pt x="622" y="201"/>
                    </a:lnTo>
                    <a:lnTo>
                      <a:pt x="622" y="248"/>
                    </a:lnTo>
                    <a:lnTo>
                      <a:pt x="627" y="248"/>
                    </a:lnTo>
                    <a:lnTo>
                      <a:pt x="627" y="173"/>
                    </a:lnTo>
                    <a:lnTo>
                      <a:pt x="632" y="126"/>
                    </a:lnTo>
                    <a:lnTo>
                      <a:pt x="632" y="248"/>
                    </a:lnTo>
                    <a:lnTo>
                      <a:pt x="636" y="248"/>
                    </a:lnTo>
                    <a:lnTo>
                      <a:pt x="636" y="103"/>
                    </a:lnTo>
                    <a:lnTo>
                      <a:pt x="641" y="248"/>
                    </a:lnTo>
                    <a:lnTo>
                      <a:pt x="641" y="126"/>
                    </a:lnTo>
                    <a:lnTo>
                      <a:pt x="646" y="248"/>
                    </a:lnTo>
                    <a:lnTo>
                      <a:pt x="646" y="135"/>
                    </a:lnTo>
                    <a:lnTo>
                      <a:pt x="650" y="168"/>
                    </a:lnTo>
                    <a:lnTo>
                      <a:pt x="650" y="248"/>
                    </a:lnTo>
                    <a:lnTo>
                      <a:pt x="655" y="248"/>
                    </a:lnTo>
                    <a:lnTo>
                      <a:pt x="655" y="191"/>
                    </a:lnTo>
                    <a:lnTo>
                      <a:pt x="660" y="210"/>
                    </a:lnTo>
                    <a:lnTo>
                      <a:pt x="660" y="248"/>
                    </a:lnTo>
                    <a:lnTo>
                      <a:pt x="664" y="215"/>
                    </a:lnTo>
                    <a:lnTo>
                      <a:pt x="664" y="248"/>
                    </a:lnTo>
                    <a:lnTo>
                      <a:pt x="669" y="248"/>
                    </a:lnTo>
                    <a:lnTo>
                      <a:pt x="669" y="229"/>
                    </a:lnTo>
                    <a:lnTo>
                      <a:pt x="674" y="248"/>
                    </a:lnTo>
                    <a:lnTo>
                      <a:pt x="674" y="229"/>
                    </a:lnTo>
                    <a:lnTo>
                      <a:pt x="678" y="229"/>
                    </a:lnTo>
                    <a:lnTo>
                      <a:pt x="678" y="248"/>
                    </a:lnTo>
                    <a:lnTo>
                      <a:pt x="683" y="229"/>
                    </a:lnTo>
                    <a:lnTo>
                      <a:pt x="683" y="248"/>
                    </a:lnTo>
                    <a:lnTo>
                      <a:pt x="688" y="248"/>
                    </a:lnTo>
                    <a:lnTo>
                      <a:pt x="688" y="234"/>
                    </a:lnTo>
                    <a:lnTo>
                      <a:pt x="692" y="234"/>
                    </a:lnTo>
                    <a:lnTo>
                      <a:pt x="692" y="248"/>
                    </a:lnTo>
                    <a:lnTo>
                      <a:pt x="697" y="234"/>
                    </a:lnTo>
                    <a:lnTo>
                      <a:pt x="697" y="248"/>
                    </a:lnTo>
                    <a:lnTo>
                      <a:pt x="702" y="234"/>
                    </a:lnTo>
                    <a:lnTo>
                      <a:pt x="702" y="248"/>
                    </a:lnTo>
                    <a:lnTo>
                      <a:pt x="706" y="238"/>
                    </a:lnTo>
                    <a:lnTo>
                      <a:pt x="706" y="248"/>
                    </a:lnTo>
                    <a:lnTo>
                      <a:pt x="711" y="248"/>
                    </a:lnTo>
                    <a:lnTo>
                      <a:pt x="711" y="234"/>
                    </a:lnTo>
                    <a:lnTo>
                      <a:pt x="716" y="234"/>
                    </a:lnTo>
                    <a:lnTo>
                      <a:pt x="716" y="248"/>
                    </a:lnTo>
                    <a:lnTo>
                      <a:pt x="720" y="248"/>
                    </a:lnTo>
                    <a:lnTo>
                      <a:pt x="720" y="234"/>
                    </a:lnTo>
                    <a:lnTo>
                      <a:pt x="725" y="248"/>
                    </a:lnTo>
                    <a:lnTo>
                      <a:pt x="725" y="238"/>
                    </a:lnTo>
                    <a:lnTo>
                      <a:pt x="730" y="248"/>
                    </a:lnTo>
                    <a:lnTo>
                      <a:pt x="730" y="234"/>
                    </a:lnTo>
                    <a:lnTo>
                      <a:pt x="734" y="248"/>
                    </a:lnTo>
                    <a:lnTo>
                      <a:pt x="734" y="234"/>
                    </a:lnTo>
                    <a:lnTo>
                      <a:pt x="739" y="248"/>
                    </a:lnTo>
                    <a:lnTo>
                      <a:pt x="739" y="234"/>
                    </a:lnTo>
                    <a:lnTo>
                      <a:pt x="744" y="248"/>
                    </a:lnTo>
                    <a:lnTo>
                      <a:pt x="744" y="238"/>
                    </a:lnTo>
                    <a:lnTo>
                      <a:pt x="748" y="248"/>
                    </a:lnTo>
                    <a:lnTo>
                      <a:pt x="748" y="238"/>
                    </a:lnTo>
                    <a:lnTo>
                      <a:pt x="753" y="234"/>
                    </a:lnTo>
                    <a:lnTo>
                      <a:pt x="753" y="248"/>
                    </a:lnTo>
                    <a:lnTo>
                      <a:pt x="758" y="248"/>
                    </a:lnTo>
                    <a:lnTo>
                      <a:pt x="758" y="234"/>
                    </a:lnTo>
                    <a:lnTo>
                      <a:pt x="763" y="248"/>
                    </a:lnTo>
                    <a:lnTo>
                      <a:pt x="763" y="238"/>
                    </a:lnTo>
                    <a:lnTo>
                      <a:pt x="767" y="234"/>
                    </a:lnTo>
                    <a:lnTo>
                      <a:pt x="767" y="248"/>
                    </a:lnTo>
                    <a:lnTo>
                      <a:pt x="772" y="248"/>
                    </a:lnTo>
                    <a:lnTo>
                      <a:pt x="772" y="234"/>
                    </a:lnTo>
                    <a:lnTo>
                      <a:pt x="777" y="248"/>
                    </a:lnTo>
                    <a:lnTo>
                      <a:pt x="777" y="234"/>
                    </a:lnTo>
                    <a:lnTo>
                      <a:pt x="781" y="238"/>
                    </a:lnTo>
                    <a:lnTo>
                      <a:pt x="781" y="248"/>
                    </a:lnTo>
                    <a:lnTo>
                      <a:pt x="786" y="234"/>
                    </a:lnTo>
                    <a:lnTo>
                      <a:pt x="786" y="248"/>
                    </a:lnTo>
                    <a:lnTo>
                      <a:pt x="791" y="234"/>
                    </a:lnTo>
                    <a:lnTo>
                      <a:pt x="791" y="248"/>
                    </a:lnTo>
                    <a:lnTo>
                      <a:pt x="795" y="248"/>
                    </a:lnTo>
                    <a:lnTo>
                      <a:pt x="795" y="238"/>
                    </a:lnTo>
                    <a:lnTo>
                      <a:pt x="800" y="234"/>
                    </a:lnTo>
                    <a:lnTo>
                      <a:pt x="800" y="248"/>
                    </a:lnTo>
                    <a:lnTo>
                      <a:pt x="805" y="234"/>
                    </a:lnTo>
                    <a:lnTo>
                      <a:pt x="805" y="248"/>
                    </a:lnTo>
                    <a:lnTo>
                      <a:pt x="809" y="234"/>
                    </a:lnTo>
                    <a:lnTo>
                      <a:pt x="809" y="248"/>
                    </a:lnTo>
                    <a:lnTo>
                      <a:pt x="814" y="248"/>
                    </a:lnTo>
                    <a:lnTo>
                      <a:pt x="814" y="234"/>
                    </a:lnTo>
                    <a:lnTo>
                      <a:pt x="819" y="238"/>
                    </a:lnTo>
                    <a:lnTo>
                      <a:pt x="819" y="248"/>
                    </a:lnTo>
                    <a:lnTo>
                      <a:pt x="823" y="248"/>
                    </a:lnTo>
                    <a:lnTo>
                      <a:pt x="823" y="234"/>
                    </a:lnTo>
                    <a:lnTo>
                      <a:pt x="828" y="234"/>
                    </a:lnTo>
                    <a:lnTo>
                      <a:pt x="828" y="248"/>
                    </a:lnTo>
                    <a:lnTo>
                      <a:pt x="833" y="248"/>
                    </a:lnTo>
                    <a:lnTo>
                      <a:pt x="833" y="234"/>
                    </a:lnTo>
                    <a:lnTo>
                      <a:pt x="837" y="234"/>
                    </a:lnTo>
                    <a:lnTo>
                      <a:pt x="837" y="248"/>
                    </a:lnTo>
                    <a:lnTo>
                      <a:pt x="842" y="234"/>
                    </a:lnTo>
                    <a:lnTo>
                      <a:pt x="842" y="248"/>
                    </a:lnTo>
                    <a:lnTo>
                      <a:pt x="847" y="234"/>
                    </a:lnTo>
                    <a:lnTo>
                      <a:pt x="847" y="248"/>
                    </a:lnTo>
                    <a:lnTo>
                      <a:pt x="851" y="248"/>
                    </a:lnTo>
                    <a:lnTo>
                      <a:pt x="851" y="234"/>
                    </a:lnTo>
                    <a:lnTo>
                      <a:pt x="856" y="234"/>
                    </a:lnTo>
                    <a:lnTo>
                      <a:pt x="856" y="248"/>
                    </a:lnTo>
                    <a:lnTo>
                      <a:pt x="861" y="234"/>
                    </a:lnTo>
                    <a:lnTo>
                      <a:pt x="861" y="248"/>
                    </a:lnTo>
                    <a:lnTo>
                      <a:pt x="865" y="238"/>
                    </a:lnTo>
                    <a:lnTo>
                      <a:pt x="865" y="248"/>
                    </a:lnTo>
                    <a:lnTo>
                      <a:pt x="870" y="248"/>
                    </a:lnTo>
                    <a:lnTo>
                      <a:pt x="870" y="234"/>
                    </a:lnTo>
                    <a:lnTo>
                      <a:pt x="875" y="234"/>
                    </a:lnTo>
                    <a:lnTo>
                      <a:pt x="875" y="248"/>
                    </a:lnTo>
                    <a:lnTo>
                      <a:pt x="879" y="248"/>
                    </a:lnTo>
                    <a:lnTo>
                      <a:pt x="879" y="234"/>
                    </a:lnTo>
                    <a:lnTo>
                      <a:pt x="884" y="248"/>
                    </a:lnTo>
                    <a:lnTo>
                      <a:pt x="884" y="234"/>
                    </a:lnTo>
                    <a:lnTo>
                      <a:pt x="889" y="234"/>
                    </a:lnTo>
                    <a:lnTo>
                      <a:pt x="889" y="248"/>
                    </a:lnTo>
                    <a:lnTo>
                      <a:pt x="893" y="234"/>
                    </a:lnTo>
                    <a:lnTo>
                      <a:pt x="893" y="248"/>
                    </a:lnTo>
                    <a:lnTo>
                      <a:pt x="898" y="234"/>
                    </a:lnTo>
                    <a:lnTo>
                      <a:pt x="898" y="248"/>
                    </a:lnTo>
                    <a:lnTo>
                      <a:pt x="903" y="248"/>
                    </a:lnTo>
                    <a:lnTo>
                      <a:pt x="903" y="234"/>
                    </a:lnTo>
                    <a:lnTo>
                      <a:pt x="907" y="238"/>
                    </a:lnTo>
                    <a:lnTo>
                      <a:pt x="907" y="248"/>
                    </a:lnTo>
                    <a:lnTo>
                      <a:pt x="912" y="248"/>
                    </a:lnTo>
                    <a:lnTo>
                      <a:pt x="912" y="234"/>
                    </a:lnTo>
                    <a:lnTo>
                      <a:pt x="917" y="238"/>
                    </a:lnTo>
                    <a:lnTo>
                      <a:pt x="917" y="248"/>
                    </a:lnTo>
                    <a:lnTo>
                      <a:pt x="922" y="248"/>
                    </a:lnTo>
                    <a:lnTo>
                      <a:pt x="922" y="234"/>
                    </a:lnTo>
                    <a:lnTo>
                      <a:pt x="926" y="248"/>
                    </a:lnTo>
                    <a:lnTo>
                      <a:pt x="926" y="234"/>
                    </a:lnTo>
                    <a:lnTo>
                      <a:pt x="931" y="248"/>
                    </a:lnTo>
                    <a:lnTo>
                      <a:pt x="931" y="234"/>
                    </a:lnTo>
                    <a:lnTo>
                      <a:pt x="936" y="234"/>
                    </a:lnTo>
                    <a:lnTo>
                      <a:pt x="936" y="248"/>
                    </a:lnTo>
                    <a:lnTo>
                      <a:pt x="940" y="248"/>
                    </a:lnTo>
                    <a:lnTo>
                      <a:pt x="940" y="234"/>
                    </a:lnTo>
                    <a:lnTo>
                      <a:pt x="945" y="234"/>
                    </a:lnTo>
                    <a:lnTo>
                      <a:pt x="945" y="248"/>
                    </a:lnTo>
                    <a:lnTo>
                      <a:pt x="950" y="234"/>
                    </a:lnTo>
                    <a:lnTo>
                      <a:pt x="950" y="248"/>
                    </a:lnTo>
                    <a:lnTo>
                      <a:pt x="954" y="248"/>
                    </a:lnTo>
                    <a:lnTo>
                      <a:pt x="954" y="229"/>
                    </a:lnTo>
                    <a:lnTo>
                      <a:pt x="959" y="248"/>
                    </a:lnTo>
                    <a:lnTo>
                      <a:pt x="959" y="229"/>
                    </a:lnTo>
                    <a:lnTo>
                      <a:pt x="964" y="248"/>
                    </a:lnTo>
                    <a:lnTo>
                      <a:pt x="964" y="229"/>
                    </a:lnTo>
                    <a:lnTo>
                      <a:pt x="968" y="234"/>
                    </a:lnTo>
                    <a:lnTo>
                      <a:pt x="968" y="248"/>
                    </a:lnTo>
                    <a:lnTo>
                      <a:pt x="973" y="248"/>
                    </a:lnTo>
                    <a:lnTo>
                      <a:pt x="973" y="234"/>
                    </a:lnTo>
                    <a:lnTo>
                      <a:pt x="978" y="234"/>
                    </a:lnTo>
                    <a:lnTo>
                      <a:pt x="978" y="248"/>
                    </a:lnTo>
                    <a:lnTo>
                      <a:pt x="982" y="248"/>
                    </a:lnTo>
                    <a:lnTo>
                      <a:pt x="982" y="234"/>
                    </a:lnTo>
                    <a:lnTo>
                      <a:pt x="987" y="248"/>
                    </a:lnTo>
                    <a:lnTo>
                      <a:pt x="987" y="234"/>
                    </a:lnTo>
                    <a:lnTo>
                      <a:pt x="992" y="248"/>
                    </a:lnTo>
                    <a:lnTo>
                      <a:pt x="992" y="234"/>
                    </a:lnTo>
                    <a:lnTo>
                      <a:pt x="996" y="234"/>
                    </a:lnTo>
                    <a:lnTo>
                      <a:pt x="996" y="248"/>
                    </a:lnTo>
                    <a:lnTo>
                      <a:pt x="1001" y="248"/>
                    </a:lnTo>
                    <a:lnTo>
                      <a:pt x="1001" y="234"/>
                    </a:lnTo>
                    <a:lnTo>
                      <a:pt x="1006" y="248"/>
                    </a:lnTo>
                    <a:lnTo>
                      <a:pt x="1006" y="234"/>
                    </a:lnTo>
                    <a:lnTo>
                      <a:pt x="1010" y="248"/>
                    </a:lnTo>
                    <a:lnTo>
                      <a:pt x="1010" y="234"/>
                    </a:lnTo>
                    <a:lnTo>
                      <a:pt x="1015" y="234"/>
                    </a:lnTo>
                    <a:lnTo>
                      <a:pt x="1015" y="248"/>
                    </a:lnTo>
                    <a:lnTo>
                      <a:pt x="1020" y="248"/>
                    </a:lnTo>
                    <a:lnTo>
                      <a:pt x="1020" y="234"/>
                    </a:lnTo>
                    <a:lnTo>
                      <a:pt x="1024" y="234"/>
                    </a:lnTo>
                    <a:lnTo>
                      <a:pt x="1024" y="248"/>
                    </a:lnTo>
                    <a:lnTo>
                      <a:pt x="1029" y="248"/>
                    </a:lnTo>
                    <a:lnTo>
                      <a:pt x="1029" y="234"/>
                    </a:lnTo>
                    <a:lnTo>
                      <a:pt x="1034" y="248"/>
                    </a:lnTo>
                    <a:lnTo>
                      <a:pt x="1034" y="234"/>
                    </a:lnTo>
                    <a:lnTo>
                      <a:pt x="1038" y="234"/>
                    </a:lnTo>
                    <a:lnTo>
                      <a:pt x="1038" y="248"/>
                    </a:lnTo>
                    <a:lnTo>
                      <a:pt x="1043" y="234"/>
                    </a:lnTo>
                    <a:lnTo>
                      <a:pt x="1043" y="248"/>
                    </a:lnTo>
                    <a:lnTo>
                      <a:pt x="1048" y="234"/>
                    </a:lnTo>
                    <a:lnTo>
                      <a:pt x="1048" y="248"/>
                    </a:lnTo>
                    <a:lnTo>
                      <a:pt x="1052" y="234"/>
                    </a:lnTo>
                    <a:lnTo>
                      <a:pt x="1052" y="248"/>
                    </a:lnTo>
                    <a:lnTo>
                      <a:pt x="1057" y="234"/>
                    </a:lnTo>
                    <a:lnTo>
                      <a:pt x="1057" y="248"/>
                    </a:lnTo>
                    <a:lnTo>
                      <a:pt x="1062" y="248"/>
                    </a:lnTo>
                    <a:lnTo>
                      <a:pt x="1062" y="234"/>
                    </a:lnTo>
                    <a:lnTo>
                      <a:pt x="1067" y="248"/>
                    </a:lnTo>
                    <a:lnTo>
                      <a:pt x="1067" y="234"/>
                    </a:lnTo>
                    <a:lnTo>
                      <a:pt x="1071" y="248"/>
                    </a:lnTo>
                    <a:lnTo>
                      <a:pt x="1071" y="234"/>
                    </a:lnTo>
                    <a:lnTo>
                      <a:pt x="1076" y="234"/>
                    </a:lnTo>
                    <a:lnTo>
                      <a:pt x="1076" y="248"/>
                    </a:lnTo>
                    <a:lnTo>
                      <a:pt x="1081" y="248"/>
                    </a:lnTo>
                    <a:lnTo>
                      <a:pt x="1081" y="234"/>
                    </a:lnTo>
                    <a:lnTo>
                      <a:pt x="1085" y="248"/>
                    </a:lnTo>
                    <a:lnTo>
                      <a:pt x="1085" y="234"/>
                    </a:lnTo>
                    <a:lnTo>
                      <a:pt x="1090" y="248"/>
                    </a:lnTo>
                    <a:lnTo>
                      <a:pt x="1090" y="234"/>
                    </a:lnTo>
                    <a:lnTo>
                      <a:pt x="1095" y="248"/>
                    </a:lnTo>
                    <a:lnTo>
                      <a:pt x="1095" y="234"/>
                    </a:lnTo>
                    <a:lnTo>
                      <a:pt x="1099" y="248"/>
                    </a:lnTo>
                    <a:lnTo>
                      <a:pt x="1099" y="234"/>
                    </a:lnTo>
                    <a:lnTo>
                      <a:pt x="1104" y="229"/>
                    </a:lnTo>
                    <a:lnTo>
                      <a:pt x="1104" y="248"/>
                    </a:lnTo>
                    <a:lnTo>
                      <a:pt x="1109" y="234"/>
                    </a:lnTo>
                    <a:lnTo>
                      <a:pt x="1109" y="248"/>
                    </a:lnTo>
                    <a:lnTo>
                      <a:pt x="1113" y="248"/>
                    </a:lnTo>
                    <a:lnTo>
                      <a:pt x="1113" y="229"/>
                    </a:lnTo>
                    <a:lnTo>
                      <a:pt x="1118" y="234"/>
                    </a:lnTo>
                    <a:lnTo>
                      <a:pt x="1118" y="248"/>
                    </a:lnTo>
                    <a:lnTo>
                      <a:pt x="1123" y="248"/>
                    </a:lnTo>
                    <a:lnTo>
                      <a:pt x="1123" y="229"/>
                    </a:lnTo>
                    <a:lnTo>
                      <a:pt x="1127" y="234"/>
                    </a:lnTo>
                    <a:lnTo>
                      <a:pt x="1127" y="248"/>
                    </a:lnTo>
                    <a:lnTo>
                      <a:pt x="1132" y="229"/>
                    </a:lnTo>
                    <a:lnTo>
                      <a:pt x="1132" y="248"/>
                    </a:lnTo>
                    <a:lnTo>
                      <a:pt x="1137" y="234"/>
                    </a:lnTo>
                    <a:lnTo>
                      <a:pt x="1137" y="248"/>
                    </a:lnTo>
                    <a:lnTo>
                      <a:pt x="1141" y="229"/>
                    </a:lnTo>
                    <a:lnTo>
                      <a:pt x="1141" y="248"/>
                    </a:lnTo>
                    <a:lnTo>
                      <a:pt x="1146" y="234"/>
                    </a:lnTo>
                    <a:lnTo>
                      <a:pt x="1146" y="248"/>
                    </a:lnTo>
                    <a:lnTo>
                      <a:pt x="1151" y="229"/>
                    </a:lnTo>
                    <a:lnTo>
                      <a:pt x="1151" y="248"/>
                    </a:lnTo>
                    <a:lnTo>
                      <a:pt x="1155" y="234"/>
                    </a:lnTo>
                    <a:lnTo>
                      <a:pt x="1155" y="248"/>
                    </a:lnTo>
                    <a:lnTo>
                      <a:pt x="1160" y="229"/>
                    </a:lnTo>
                    <a:lnTo>
                      <a:pt x="1160" y="248"/>
                    </a:lnTo>
                    <a:lnTo>
                      <a:pt x="1165" y="248"/>
                    </a:lnTo>
                    <a:lnTo>
                      <a:pt x="1165" y="234"/>
                    </a:lnTo>
                    <a:lnTo>
                      <a:pt x="1169" y="248"/>
                    </a:lnTo>
                    <a:lnTo>
                      <a:pt x="1169" y="229"/>
                    </a:lnTo>
                    <a:lnTo>
                      <a:pt x="1174" y="234"/>
                    </a:lnTo>
                    <a:lnTo>
                      <a:pt x="1174" y="248"/>
                    </a:lnTo>
                    <a:lnTo>
                      <a:pt x="1179" y="229"/>
                    </a:lnTo>
                    <a:lnTo>
                      <a:pt x="1179" y="248"/>
                    </a:lnTo>
                    <a:lnTo>
                      <a:pt x="1183" y="229"/>
                    </a:lnTo>
                    <a:lnTo>
                      <a:pt x="1183" y="248"/>
                    </a:lnTo>
                    <a:lnTo>
                      <a:pt x="1188" y="248"/>
                    </a:lnTo>
                    <a:lnTo>
                      <a:pt x="1188" y="234"/>
                    </a:lnTo>
                    <a:lnTo>
                      <a:pt x="1193" y="229"/>
                    </a:lnTo>
                    <a:lnTo>
                      <a:pt x="1193" y="248"/>
                    </a:lnTo>
                    <a:lnTo>
                      <a:pt x="1197" y="248"/>
                    </a:lnTo>
                    <a:lnTo>
                      <a:pt x="1197" y="234"/>
                    </a:lnTo>
                    <a:lnTo>
                      <a:pt x="1202" y="229"/>
                    </a:lnTo>
                    <a:lnTo>
                      <a:pt x="1202" y="248"/>
                    </a:lnTo>
                    <a:lnTo>
                      <a:pt x="1207" y="248"/>
                    </a:lnTo>
                    <a:lnTo>
                      <a:pt x="1207" y="234"/>
                    </a:lnTo>
                    <a:lnTo>
                      <a:pt x="1212" y="248"/>
                    </a:lnTo>
                    <a:lnTo>
                      <a:pt x="1212" y="229"/>
                    </a:lnTo>
                    <a:lnTo>
                      <a:pt x="1216" y="234"/>
                    </a:lnTo>
                    <a:lnTo>
                      <a:pt x="1216" y="248"/>
                    </a:lnTo>
                    <a:lnTo>
                      <a:pt x="1221" y="248"/>
                    </a:lnTo>
                    <a:lnTo>
                      <a:pt x="1221" y="229"/>
                    </a:lnTo>
                    <a:lnTo>
                      <a:pt x="1226" y="248"/>
                    </a:lnTo>
                    <a:lnTo>
                      <a:pt x="1226" y="229"/>
                    </a:lnTo>
                    <a:lnTo>
                      <a:pt x="1230" y="248"/>
                    </a:lnTo>
                    <a:lnTo>
                      <a:pt x="1230" y="234"/>
                    </a:lnTo>
                    <a:lnTo>
                      <a:pt x="1235" y="234"/>
                    </a:lnTo>
                    <a:lnTo>
                      <a:pt x="1235" y="248"/>
                    </a:lnTo>
                    <a:lnTo>
                      <a:pt x="1240" y="248"/>
                    </a:lnTo>
                    <a:lnTo>
                      <a:pt x="1240" y="229"/>
                    </a:lnTo>
                    <a:lnTo>
                      <a:pt x="1244" y="229"/>
                    </a:lnTo>
                    <a:lnTo>
                      <a:pt x="1244" y="248"/>
                    </a:lnTo>
                    <a:lnTo>
                      <a:pt x="1249" y="248"/>
                    </a:lnTo>
                    <a:lnTo>
                      <a:pt x="1249" y="229"/>
                    </a:lnTo>
                    <a:lnTo>
                      <a:pt x="1254" y="229"/>
                    </a:lnTo>
                    <a:lnTo>
                      <a:pt x="1254" y="248"/>
                    </a:lnTo>
                    <a:lnTo>
                      <a:pt x="1258" y="248"/>
                    </a:lnTo>
                    <a:lnTo>
                      <a:pt x="1258" y="229"/>
                    </a:lnTo>
                    <a:lnTo>
                      <a:pt x="1263" y="229"/>
                    </a:lnTo>
                    <a:lnTo>
                      <a:pt x="1263" y="248"/>
                    </a:lnTo>
                    <a:lnTo>
                      <a:pt x="1268" y="229"/>
                    </a:lnTo>
                    <a:lnTo>
                      <a:pt x="1268" y="248"/>
                    </a:lnTo>
                    <a:lnTo>
                      <a:pt x="1272" y="248"/>
                    </a:lnTo>
                    <a:lnTo>
                      <a:pt x="1272" y="229"/>
                    </a:lnTo>
                    <a:lnTo>
                      <a:pt x="1277" y="229"/>
                    </a:lnTo>
                    <a:lnTo>
                      <a:pt x="1277" y="248"/>
                    </a:lnTo>
                    <a:lnTo>
                      <a:pt x="1282" y="248"/>
                    </a:lnTo>
                    <a:lnTo>
                      <a:pt x="1282" y="229"/>
                    </a:lnTo>
                    <a:lnTo>
                      <a:pt x="1286" y="248"/>
                    </a:lnTo>
                    <a:lnTo>
                      <a:pt x="1286" y="229"/>
                    </a:lnTo>
                    <a:lnTo>
                      <a:pt x="1291" y="248"/>
                    </a:lnTo>
                    <a:lnTo>
                      <a:pt x="1291" y="229"/>
                    </a:lnTo>
                    <a:lnTo>
                      <a:pt x="1296" y="234"/>
                    </a:lnTo>
                    <a:lnTo>
                      <a:pt x="1296" y="248"/>
                    </a:lnTo>
                    <a:lnTo>
                      <a:pt x="1300" y="248"/>
                    </a:lnTo>
                    <a:lnTo>
                      <a:pt x="1300" y="229"/>
                    </a:lnTo>
                    <a:lnTo>
                      <a:pt x="1305" y="248"/>
                    </a:lnTo>
                    <a:lnTo>
                      <a:pt x="1305" y="224"/>
                    </a:lnTo>
                    <a:lnTo>
                      <a:pt x="1310" y="229"/>
                    </a:lnTo>
                    <a:lnTo>
                      <a:pt x="1310" y="248"/>
                    </a:lnTo>
                    <a:lnTo>
                      <a:pt x="1314" y="248"/>
                    </a:lnTo>
                    <a:lnTo>
                      <a:pt x="1314" y="229"/>
                    </a:lnTo>
                    <a:lnTo>
                      <a:pt x="1319" y="224"/>
                    </a:lnTo>
                    <a:lnTo>
                      <a:pt x="1319" y="248"/>
                    </a:lnTo>
                    <a:lnTo>
                      <a:pt x="1324" y="248"/>
                    </a:lnTo>
                    <a:lnTo>
                      <a:pt x="1324" y="224"/>
                    </a:lnTo>
                    <a:lnTo>
                      <a:pt x="1328" y="224"/>
                    </a:lnTo>
                    <a:lnTo>
                      <a:pt x="1328" y="248"/>
                    </a:lnTo>
                    <a:lnTo>
                      <a:pt x="1333" y="248"/>
                    </a:lnTo>
                    <a:lnTo>
                      <a:pt x="1333" y="220"/>
                    </a:lnTo>
                    <a:lnTo>
                      <a:pt x="1338" y="220"/>
                    </a:lnTo>
                    <a:lnTo>
                      <a:pt x="1338" y="248"/>
                    </a:lnTo>
                    <a:lnTo>
                      <a:pt x="1342" y="248"/>
                    </a:lnTo>
                    <a:lnTo>
                      <a:pt x="1342" y="220"/>
                    </a:lnTo>
                    <a:lnTo>
                      <a:pt x="1347" y="215"/>
                    </a:lnTo>
                    <a:lnTo>
                      <a:pt x="1347" y="248"/>
                    </a:lnTo>
                    <a:lnTo>
                      <a:pt x="1352" y="248"/>
                    </a:lnTo>
                    <a:lnTo>
                      <a:pt x="1352" y="220"/>
                    </a:lnTo>
                    <a:lnTo>
                      <a:pt x="1356" y="248"/>
                    </a:lnTo>
                    <a:lnTo>
                      <a:pt x="1356" y="220"/>
                    </a:lnTo>
                    <a:lnTo>
                      <a:pt x="1361" y="248"/>
                    </a:lnTo>
                    <a:lnTo>
                      <a:pt x="1361" y="220"/>
                    </a:lnTo>
                    <a:lnTo>
                      <a:pt x="1366" y="248"/>
                    </a:lnTo>
                    <a:lnTo>
                      <a:pt x="1366" y="215"/>
                    </a:lnTo>
                    <a:lnTo>
                      <a:pt x="1371" y="248"/>
                    </a:lnTo>
                    <a:lnTo>
                      <a:pt x="1371" y="220"/>
                    </a:lnTo>
                    <a:lnTo>
                      <a:pt x="1375" y="248"/>
                    </a:lnTo>
                    <a:lnTo>
                      <a:pt x="1375" y="220"/>
                    </a:lnTo>
                    <a:lnTo>
                      <a:pt x="1380" y="215"/>
                    </a:lnTo>
                    <a:lnTo>
                      <a:pt x="1380" y="248"/>
                    </a:lnTo>
                    <a:lnTo>
                      <a:pt x="1385" y="248"/>
                    </a:lnTo>
                    <a:lnTo>
                      <a:pt x="1385" y="215"/>
                    </a:lnTo>
                    <a:lnTo>
                      <a:pt x="1389" y="220"/>
                    </a:lnTo>
                    <a:lnTo>
                      <a:pt x="1389" y="248"/>
                    </a:lnTo>
                    <a:lnTo>
                      <a:pt x="1394" y="210"/>
                    </a:lnTo>
                    <a:lnTo>
                      <a:pt x="1394" y="248"/>
                    </a:lnTo>
                    <a:lnTo>
                      <a:pt x="1399" y="210"/>
                    </a:lnTo>
                    <a:lnTo>
                      <a:pt x="1399" y="248"/>
                    </a:lnTo>
                    <a:lnTo>
                      <a:pt x="1403" y="210"/>
                    </a:lnTo>
                    <a:lnTo>
                      <a:pt x="1403" y="248"/>
                    </a:lnTo>
                    <a:lnTo>
                      <a:pt x="1408" y="248"/>
                    </a:lnTo>
                    <a:lnTo>
                      <a:pt x="1408" y="205"/>
                    </a:lnTo>
                    <a:lnTo>
                      <a:pt x="1413" y="210"/>
                    </a:lnTo>
                    <a:lnTo>
                      <a:pt x="1413" y="248"/>
                    </a:lnTo>
                    <a:lnTo>
                      <a:pt x="1417" y="248"/>
                    </a:lnTo>
                    <a:lnTo>
                      <a:pt x="1417" y="210"/>
                    </a:lnTo>
                    <a:lnTo>
                      <a:pt x="1422" y="205"/>
                    </a:lnTo>
                    <a:lnTo>
                      <a:pt x="1422" y="248"/>
                    </a:lnTo>
                    <a:lnTo>
                      <a:pt x="1427" y="248"/>
                    </a:lnTo>
                    <a:lnTo>
                      <a:pt x="1427" y="205"/>
                    </a:lnTo>
                    <a:lnTo>
                      <a:pt x="1431" y="205"/>
                    </a:lnTo>
                    <a:lnTo>
                      <a:pt x="1431" y="248"/>
                    </a:lnTo>
                    <a:lnTo>
                      <a:pt x="1436" y="201"/>
                    </a:lnTo>
                    <a:lnTo>
                      <a:pt x="1436" y="248"/>
                    </a:lnTo>
                    <a:lnTo>
                      <a:pt x="1441" y="205"/>
                    </a:lnTo>
                    <a:lnTo>
                      <a:pt x="1441" y="248"/>
                    </a:lnTo>
                    <a:lnTo>
                      <a:pt x="1445" y="248"/>
                    </a:lnTo>
                    <a:lnTo>
                      <a:pt x="1445" y="205"/>
                    </a:lnTo>
                    <a:lnTo>
                      <a:pt x="1450" y="248"/>
                    </a:lnTo>
                    <a:lnTo>
                      <a:pt x="1450" y="210"/>
                    </a:lnTo>
                    <a:lnTo>
                      <a:pt x="1455" y="210"/>
                    </a:lnTo>
                    <a:lnTo>
                      <a:pt x="1455" y="248"/>
                    </a:lnTo>
                    <a:lnTo>
                      <a:pt x="1459" y="210"/>
                    </a:lnTo>
                    <a:lnTo>
                      <a:pt x="1459" y="248"/>
                    </a:lnTo>
                    <a:lnTo>
                      <a:pt x="1464" y="248"/>
                    </a:lnTo>
                    <a:lnTo>
                      <a:pt x="1464" y="210"/>
                    </a:lnTo>
                    <a:lnTo>
                      <a:pt x="1469" y="215"/>
                    </a:lnTo>
                    <a:lnTo>
                      <a:pt x="1469" y="248"/>
                    </a:lnTo>
                    <a:lnTo>
                      <a:pt x="1473" y="248"/>
                    </a:lnTo>
                    <a:lnTo>
                      <a:pt x="1473" y="210"/>
                    </a:lnTo>
                    <a:lnTo>
                      <a:pt x="1478" y="210"/>
                    </a:lnTo>
                    <a:lnTo>
                      <a:pt x="1478" y="248"/>
                    </a:lnTo>
                    <a:lnTo>
                      <a:pt x="1483" y="248"/>
                    </a:lnTo>
                    <a:lnTo>
                      <a:pt x="1483" y="215"/>
                    </a:lnTo>
                    <a:lnTo>
                      <a:pt x="1487" y="248"/>
                    </a:lnTo>
                    <a:lnTo>
                      <a:pt x="1487" y="215"/>
                    </a:lnTo>
                    <a:lnTo>
                      <a:pt x="1492" y="248"/>
                    </a:lnTo>
                    <a:lnTo>
                      <a:pt x="1492" y="215"/>
                    </a:lnTo>
                    <a:lnTo>
                      <a:pt x="1497" y="248"/>
                    </a:lnTo>
                    <a:lnTo>
                      <a:pt x="1497" y="220"/>
                    </a:lnTo>
                    <a:lnTo>
                      <a:pt x="1501" y="248"/>
                    </a:lnTo>
                    <a:lnTo>
                      <a:pt x="1501" y="215"/>
                    </a:lnTo>
                    <a:lnTo>
                      <a:pt x="1506" y="248"/>
                    </a:lnTo>
                    <a:lnTo>
                      <a:pt x="1506" y="220"/>
                    </a:lnTo>
                    <a:lnTo>
                      <a:pt x="1511" y="248"/>
                    </a:lnTo>
                    <a:lnTo>
                      <a:pt x="1511" y="215"/>
                    </a:lnTo>
                    <a:lnTo>
                      <a:pt x="1516" y="215"/>
                    </a:lnTo>
                    <a:lnTo>
                      <a:pt x="1516" y="248"/>
                    </a:lnTo>
                    <a:lnTo>
                      <a:pt x="1520" y="248"/>
                    </a:lnTo>
                    <a:lnTo>
                      <a:pt x="1520" y="224"/>
                    </a:lnTo>
                    <a:lnTo>
                      <a:pt x="1525" y="220"/>
                    </a:lnTo>
                    <a:lnTo>
                      <a:pt x="1525" y="248"/>
                    </a:lnTo>
                    <a:lnTo>
                      <a:pt x="1530" y="248"/>
                    </a:lnTo>
                    <a:lnTo>
                      <a:pt x="1530" y="220"/>
                    </a:lnTo>
                    <a:lnTo>
                      <a:pt x="1534" y="248"/>
                    </a:lnTo>
                    <a:lnTo>
                      <a:pt x="1534" y="224"/>
                    </a:lnTo>
                    <a:lnTo>
                      <a:pt x="1539" y="220"/>
                    </a:lnTo>
                    <a:lnTo>
                      <a:pt x="1539" y="248"/>
                    </a:lnTo>
                    <a:lnTo>
                      <a:pt x="1544" y="220"/>
                    </a:lnTo>
                    <a:lnTo>
                      <a:pt x="1544" y="248"/>
                    </a:lnTo>
                    <a:lnTo>
                      <a:pt x="1548" y="248"/>
                    </a:lnTo>
                    <a:lnTo>
                      <a:pt x="1548" y="220"/>
                    </a:lnTo>
                    <a:lnTo>
                      <a:pt x="1553" y="220"/>
                    </a:lnTo>
                    <a:lnTo>
                      <a:pt x="1553" y="248"/>
                    </a:lnTo>
                    <a:lnTo>
                      <a:pt x="1558" y="248"/>
                    </a:lnTo>
                    <a:lnTo>
                      <a:pt x="1558" y="224"/>
                    </a:lnTo>
                    <a:lnTo>
                      <a:pt x="1562" y="224"/>
                    </a:lnTo>
                    <a:lnTo>
                      <a:pt x="1562" y="248"/>
                    </a:lnTo>
                    <a:lnTo>
                      <a:pt x="1567" y="224"/>
                    </a:lnTo>
                    <a:lnTo>
                      <a:pt x="1567" y="248"/>
                    </a:lnTo>
                    <a:lnTo>
                      <a:pt x="1572" y="220"/>
                    </a:lnTo>
                    <a:lnTo>
                      <a:pt x="1572" y="248"/>
                    </a:lnTo>
                    <a:lnTo>
                      <a:pt x="1576" y="224"/>
                    </a:lnTo>
                    <a:lnTo>
                      <a:pt x="1576" y="248"/>
                    </a:lnTo>
                    <a:lnTo>
                      <a:pt x="1581" y="224"/>
                    </a:lnTo>
                    <a:lnTo>
                      <a:pt x="1581" y="248"/>
                    </a:lnTo>
                    <a:lnTo>
                      <a:pt x="1586" y="224"/>
                    </a:lnTo>
                    <a:lnTo>
                      <a:pt x="1586" y="248"/>
                    </a:lnTo>
                    <a:lnTo>
                      <a:pt x="1590" y="248"/>
                    </a:lnTo>
                    <a:lnTo>
                      <a:pt x="1590" y="220"/>
                    </a:lnTo>
                    <a:lnTo>
                      <a:pt x="1595" y="224"/>
                    </a:lnTo>
                    <a:lnTo>
                      <a:pt x="1595" y="248"/>
                    </a:lnTo>
                    <a:lnTo>
                      <a:pt x="1600" y="248"/>
                    </a:lnTo>
                    <a:lnTo>
                      <a:pt x="1600" y="224"/>
                    </a:lnTo>
                    <a:lnTo>
                      <a:pt x="1604" y="224"/>
                    </a:lnTo>
                    <a:lnTo>
                      <a:pt x="1604" y="248"/>
                    </a:lnTo>
                    <a:lnTo>
                      <a:pt x="1609" y="248"/>
                    </a:lnTo>
                    <a:lnTo>
                      <a:pt x="1609" y="220"/>
                    </a:lnTo>
                    <a:lnTo>
                      <a:pt x="1614" y="248"/>
                    </a:lnTo>
                    <a:lnTo>
                      <a:pt x="1614" y="220"/>
                    </a:lnTo>
                    <a:lnTo>
                      <a:pt x="1618" y="248"/>
                    </a:lnTo>
                    <a:lnTo>
                      <a:pt x="1618" y="220"/>
                    </a:lnTo>
                    <a:lnTo>
                      <a:pt x="1623" y="220"/>
                    </a:lnTo>
                    <a:lnTo>
                      <a:pt x="1623" y="248"/>
                    </a:lnTo>
                    <a:lnTo>
                      <a:pt x="1628" y="248"/>
                    </a:lnTo>
                    <a:lnTo>
                      <a:pt x="1628" y="220"/>
                    </a:lnTo>
                    <a:lnTo>
                      <a:pt x="1632" y="224"/>
                    </a:lnTo>
                    <a:lnTo>
                      <a:pt x="1632" y="248"/>
                    </a:lnTo>
                    <a:lnTo>
                      <a:pt x="1637" y="248"/>
                    </a:lnTo>
                    <a:lnTo>
                      <a:pt x="1637" y="224"/>
                    </a:lnTo>
                    <a:lnTo>
                      <a:pt x="1642" y="224"/>
                    </a:lnTo>
                    <a:lnTo>
                      <a:pt x="1642" y="248"/>
                    </a:lnTo>
                    <a:lnTo>
                      <a:pt x="1646" y="248"/>
                    </a:lnTo>
                    <a:lnTo>
                      <a:pt x="1646" y="220"/>
                    </a:lnTo>
                    <a:lnTo>
                      <a:pt x="1651" y="248"/>
                    </a:lnTo>
                    <a:lnTo>
                      <a:pt x="1651" y="224"/>
                    </a:lnTo>
                    <a:lnTo>
                      <a:pt x="1656" y="248"/>
                    </a:lnTo>
                    <a:lnTo>
                      <a:pt x="1656" y="224"/>
                    </a:lnTo>
                    <a:lnTo>
                      <a:pt x="1660" y="248"/>
                    </a:lnTo>
                    <a:lnTo>
                      <a:pt x="1660" y="224"/>
                    </a:lnTo>
                    <a:lnTo>
                      <a:pt x="1665" y="248"/>
                    </a:lnTo>
                    <a:lnTo>
                      <a:pt x="1665" y="220"/>
                    </a:lnTo>
                    <a:lnTo>
                      <a:pt x="1670" y="224"/>
                    </a:lnTo>
                    <a:lnTo>
                      <a:pt x="1670" y="248"/>
                    </a:lnTo>
                    <a:lnTo>
                      <a:pt x="1675" y="248"/>
                    </a:lnTo>
                    <a:lnTo>
                      <a:pt x="1675" y="224"/>
                    </a:lnTo>
                    <a:lnTo>
                      <a:pt x="1679" y="248"/>
                    </a:lnTo>
                    <a:lnTo>
                      <a:pt x="1679" y="224"/>
                    </a:lnTo>
                    <a:lnTo>
                      <a:pt x="1684" y="248"/>
                    </a:lnTo>
                    <a:lnTo>
                      <a:pt x="1684" y="220"/>
                    </a:lnTo>
                    <a:lnTo>
                      <a:pt x="1689" y="248"/>
                    </a:lnTo>
                    <a:lnTo>
                      <a:pt x="1689" y="224"/>
                    </a:lnTo>
                    <a:lnTo>
                      <a:pt x="1693" y="248"/>
                    </a:lnTo>
                    <a:lnTo>
                      <a:pt x="1693" y="224"/>
                    </a:lnTo>
                    <a:lnTo>
                      <a:pt x="1698" y="248"/>
                    </a:lnTo>
                    <a:lnTo>
                      <a:pt x="1698" y="220"/>
                    </a:lnTo>
                    <a:lnTo>
                      <a:pt x="1703" y="248"/>
                    </a:lnTo>
                    <a:lnTo>
                      <a:pt x="1703" y="220"/>
                    </a:lnTo>
                    <a:lnTo>
                      <a:pt x="1707" y="224"/>
                    </a:lnTo>
                    <a:lnTo>
                      <a:pt x="1707" y="248"/>
                    </a:lnTo>
                    <a:lnTo>
                      <a:pt x="1712" y="248"/>
                    </a:lnTo>
                    <a:lnTo>
                      <a:pt x="1712" y="220"/>
                    </a:lnTo>
                    <a:lnTo>
                      <a:pt x="1717" y="220"/>
                    </a:lnTo>
                    <a:lnTo>
                      <a:pt x="1717" y="248"/>
                    </a:lnTo>
                    <a:lnTo>
                      <a:pt x="1721" y="248"/>
                    </a:lnTo>
                    <a:lnTo>
                      <a:pt x="1721" y="220"/>
                    </a:lnTo>
                    <a:lnTo>
                      <a:pt x="1726" y="220"/>
                    </a:lnTo>
                    <a:lnTo>
                      <a:pt x="1726" y="248"/>
                    </a:lnTo>
                    <a:lnTo>
                      <a:pt x="1731" y="248"/>
                    </a:lnTo>
                    <a:lnTo>
                      <a:pt x="1731" y="220"/>
                    </a:lnTo>
                    <a:lnTo>
                      <a:pt x="1735" y="248"/>
                    </a:lnTo>
                    <a:lnTo>
                      <a:pt x="1735" y="220"/>
                    </a:lnTo>
                    <a:lnTo>
                      <a:pt x="1740" y="248"/>
                    </a:lnTo>
                    <a:lnTo>
                      <a:pt x="1740" y="220"/>
                    </a:lnTo>
                    <a:lnTo>
                      <a:pt x="1745" y="220"/>
                    </a:lnTo>
                    <a:lnTo>
                      <a:pt x="1745" y="248"/>
                    </a:lnTo>
                    <a:lnTo>
                      <a:pt x="1749" y="248"/>
                    </a:lnTo>
                    <a:lnTo>
                      <a:pt x="1749" y="224"/>
                    </a:lnTo>
                    <a:lnTo>
                      <a:pt x="1754" y="248"/>
                    </a:lnTo>
                    <a:lnTo>
                      <a:pt x="1754" y="220"/>
                    </a:lnTo>
                    <a:lnTo>
                      <a:pt x="1759" y="248"/>
                    </a:lnTo>
                    <a:lnTo>
                      <a:pt x="1759" y="220"/>
                    </a:lnTo>
                    <a:lnTo>
                      <a:pt x="1763" y="248"/>
                    </a:lnTo>
                    <a:lnTo>
                      <a:pt x="1763" y="220"/>
                    </a:lnTo>
                    <a:lnTo>
                      <a:pt x="1768" y="248"/>
                    </a:lnTo>
                    <a:lnTo>
                      <a:pt x="1768" y="224"/>
                    </a:lnTo>
                    <a:lnTo>
                      <a:pt x="1773" y="220"/>
                    </a:lnTo>
                    <a:lnTo>
                      <a:pt x="1773" y="248"/>
                    </a:lnTo>
                    <a:lnTo>
                      <a:pt x="1777" y="248"/>
                    </a:lnTo>
                    <a:lnTo>
                      <a:pt x="1777" y="215"/>
                    </a:lnTo>
                    <a:lnTo>
                      <a:pt x="1782" y="220"/>
                    </a:lnTo>
                    <a:lnTo>
                      <a:pt x="1782" y="248"/>
                    </a:lnTo>
                    <a:lnTo>
                      <a:pt x="1787" y="215"/>
                    </a:lnTo>
                    <a:lnTo>
                      <a:pt x="1787" y="248"/>
                    </a:lnTo>
                    <a:lnTo>
                      <a:pt x="1791" y="220"/>
                    </a:lnTo>
                    <a:lnTo>
                      <a:pt x="1791" y="248"/>
                    </a:lnTo>
                    <a:lnTo>
                      <a:pt x="1796" y="215"/>
                    </a:lnTo>
                    <a:lnTo>
                      <a:pt x="1796" y="248"/>
                    </a:lnTo>
                    <a:lnTo>
                      <a:pt x="1801" y="215"/>
                    </a:lnTo>
                    <a:lnTo>
                      <a:pt x="1801" y="248"/>
                    </a:lnTo>
                    <a:lnTo>
                      <a:pt x="1805" y="248"/>
                    </a:lnTo>
                    <a:lnTo>
                      <a:pt x="1805" y="220"/>
                    </a:lnTo>
                    <a:lnTo>
                      <a:pt x="1810" y="215"/>
                    </a:lnTo>
                    <a:lnTo>
                      <a:pt x="1810" y="248"/>
                    </a:lnTo>
                    <a:lnTo>
                      <a:pt x="1815" y="248"/>
                    </a:lnTo>
                    <a:lnTo>
                      <a:pt x="1815" y="210"/>
                    </a:lnTo>
                    <a:lnTo>
                      <a:pt x="1820" y="220"/>
                    </a:lnTo>
                    <a:lnTo>
                      <a:pt x="1820" y="248"/>
                    </a:lnTo>
                    <a:lnTo>
                      <a:pt x="1824" y="205"/>
                    </a:lnTo>
                    <a:lnTo>
                      <a:pt x="1824" y="248"/>
                    </a:lnTo>
                    <a:lnTo>
                      <a:pt x="1829" y="248"/>
                    </a:lnTo>
                    <a:lnTo>
                      <a:pt x="1829" y="205"/>
                    </a:lnTo>
                    <a:lnTo>
                      <a:pt x="1834" y="201"/>
                    </a:lnTo>
                    <a:lnTo>
                      <a:pt x="1834" y="248"/>
                    </a:lnTo>
                    <a:lnTo>
                      <a:pt x="1838" y="201"/>
                    </a:lnTo>
                    <a:lnTo>
                      <a:pt x="1838" y="248"/>
                    </a:lnTo>
                    <a:lnTo>
                      <a:pt x="1843" y="196"/>
                    </a:lnTo>
                    <a:lnTo>
                      <a:pt x="1843" y="248"/>
                    </a:lnTo>
                    <a:lnTo>
                      <a:pt x="1848" y="248"/>
                    </a:lnTo>
                    <a:lnTo>
                      <a:pt x="1848" y="201"/>
                    </a:lnTo>
                    <a:lnTo>
                      <a:pt x="1852" y="201"/>
                    </a:lnTo>
                    <a:lnTo>
                      <a:pt x="1852" y="248"/>
                    </a:lnTo>
                    <a:lnTo>
                      <a:pt x="1857" y="248"/>
                    </a:lnTo>
                    <a:lnTo>
                      <a:pt x="1857" y="205"/>
                    </a:lnTo>
                    <a:lnTo>
                      <a:pt x="1862" y="215"/>
                    </a:lnTo>
                    <a:lnTo>
                      <a:pt x="1862" y="248"/>
                    </a:lnTo>
                    <a:lnTo>
                      <a:pt x="1866" y="248"/>
                    </a:lnTo>
                    <a:lnTo>
                      <a:pt x="1866" y="210"/>
                    </a:lnTo>
                    <a:lnTo>
                      <a:pt x="1871" y="248"/>
                    </a:lnTo>
                    <a:lnTo>
                      <a:pt x="1871" y="210"/>
                    </a:lnTo>
                    <a:lnTo>
                      <a:pt x="1876" y="248"/>
                    </a:lnTo>
                    <a:lnTo>
                      <a:pt x="1876" y="210"/>
                    </a:lnTo>
                    <a:lnTo>
                      <a:pt x="1880" y="248"/>
                    </a:lnTo>
                    <a:lnTo>
                      <a:pt x="1880" y="205"/>
                    </a:lnTo>
                    <a:lnTo>
                      <a:pt x="1885" y="248"/>
                    </a:lnTo>
                    <a:lnTo>
                      <a:pt x="1885" y="173"/>
                    </a:lnTo>
                    <a:lnTo>
                      <a:pt x="1890" y="145"/>
                    </a:lnTo>
                    <a:lnTo>
                      <a:pt x="1890" y="248"/>
                    </a:lnTo>
                    <a:lnTo>
                      <a:pt x="1894" y="248"/>
                    </a:lnTo>
                    <a:lnTo>
                      <a:pt x="1894" y="74"/>
                    </a:lnTo>
                    <a:lnTo>
                      <a:pt x="1899" y="248"/>
                    </a:lnTo>
                    <a:lnTo>
                      <a:pt x="1899" y="65"/>
                    </a:lnTo>
                    <a:lnTo>
                      <a:pt x="1904" y="248"/>
                    </a:lnTo>
                    <a:lnTo>
                      <a:pt x="1904" y="28"/>
                    </a:lnTo>
                    <a:lnTo>
                      <a:pt x="1908" y="28"/>
                    </a:lnTo>
                    <a:lnTo>
                      <a:pt x="1908" y="248"/>
                    </a:lnTo>
                    <a:lnTo>
                      <a:pt x="1913" y="70"/>
                    </a:lnTo>
                    <a:lnTo>
                      <a:pt x="1913" y="248"/>
                    </a:lnTo>
                    <a:lnTo>
                      <a:pt x="1918" y="112"/>
                    </a:lnTo>
                    <a:lnTo>
                      <a:pt x="1918" y="248"/>
                    </a:lnTo>
                    <a:lnTo>
                      <a:pt x="1922" y="149"/>
                    </a:lnTo>
                    <a:lnTo>
                      <a:pt x="1922" y="248"/>
                    </a:lnTo>
                    <a:lnTo>
                      <a:pt x="1927" y="173"/>
                    </a:lnTo>
                    <a:lnTo>
                      <a:pt x="1927" y="248"/>
                    </a:lnTo>
                    <a:lnTo>
                      <a:pt x="1932" y="177"/>
                    </a:lnTo>
                    <a:lnTo>
                      <a:pt x="1932" y="248"/>
                    </a:lnTo>
                    <a:lnTo>
                      <a:pt x="1936" y="163"/>
                    </a:lnTo>
                    <a:lnTo>
                      <a:pt x="1936" y="248"/>
                    </a:lnTo>
                    <a:lnTo>
                      <a:pt x="1941" y="248"/>
                    </a:lnTo>
                    <a:lnTo>
                      <a:pt x="1941" y="159"/>
                    </a:lnTo>
                    <a:lnTo>
                      <a:pt x="1946" y="149"/>
                    </a:lnTo>
                    <a:lnTo>
                      <a:pt x="1946" y="248"/>
                    </a:lnTo>
                    <a:lnTo>
                      <a:pt x="1950" y="248"/>
                    </a:lnTo>
                    <a:lnTo>
                      <a:pt x="1950" y="154"/>
                    </a:lnTo>
                    <a:lnTo>
                      <a:pt x="1955" y="168"/>
                    </a:lnTo>
                    <a:lnTo>
                      <a:pt x="1955" y="248"/>
                    </a:lnTo>
                    <a:lnTo>
                      <a:pt x="1960" y="187"/>
                    </a:lnTo>
                    <a:lnTo>
                      <a:pt x="1960" y="248"/>
                    </a:lnTo>
                    <a:lnTo>
                      <a:pt x="1965" y="201"/>
                    </a:lnTo>
                    <a:lnTo>
                      <a:pt x="1965" y="248"/>
                    </a:lnTo>
                    <a:lnTo>
                      <a:pt x="1969" y="248"/>
                    </a:lnTo>
                    <a:lnTo>
                      <a:pt x="1969" y="201"/>
                    </a:lnTo>
                    <a:lnTo>
                      <a:pt x="1974" y="201"/>
                    </a:lnTo>
                    <a:lnTo>
                      <a:pt x="1974" y="248"/>
                    </a:lnTo>
                    <a:lnTo>
                      <a:pt x="1979" y="154"/>
                    </a:lnTo>
                    <a:lnTo>
                      <a:pt x="1979" y="248"/>
                    </a:lnTo>
                    <a:lnTo>
                      <a:pt x="1983" y="248"/>
                    </a:lnTo>
                    <a:lnTo>
                      <a:pt x="1983" y="112"/>
                    </a:lnTo>
                    <a:lnTo>
                      <a:pt x="1988" y="248"/>
                    </a:lnTo>
                    <a:lnTo>
                      <a:pt x="1988" y="56"/>
                    </a:lnTo>
                    <a:lnTo>
                      <a:pt x="1993" y="14"/>
                    </a:lnTo>
                    <a:lnTo>
                      <a:pt x="1993" y="248"/>
                    </a:lnTo>
                    <a:lnTo>
                      <a:pt x="1997" y="9"/>
                    </a:lnTo>
                    <a:lnTo>
                      <a:pt x="1997" y="248"/>
                    </a:lnTo>
                    <a:lnTo>
                      <a:pt x="2002" y="248"/>
                    </a:lnTo>
                    <a:lnTo>
                      <a:pt x="2002" y="0"/>
                    </a:lnTo>
                    <a:lnTo>
                      <a:pt x="2007" y="14"/>
                    </a:lnTo>
                    <a:lnTo>
                      <a:pt x="2007" y="248"/>
                    </a:lnTo>
                    <a:lnTo>
                      <a:pt x="2011" y="84"/>
                    </a:lnTo>
                    <a:lnTo>
                      <a:pt x="2011" y="248"/>
                    </a:lnTo>
                    <a:lnTo>
                      <a:pt x="2016" y="93"/>
                    </a:lnTo>
                    <a:lnTo>
                      <a:pt x="2016" y="248"/>
                    </a:lnTo>
                    <a:lnTo>
                      <a:pt x="2021" y="248"/>
                    </a:lnTo>
                    <a:lnTo>
                      <a:pt x="2021" y="135"/>
                    </a:lnTo>
                    <a:lnTo>
                      <a:pt x="2025" y="173"/>
                    </a:lnTo>
                    <a:lnTo>
                      <a:pt x="2025" y="248"/>
                    </a:lnTo>
                    <a:lnTo>
                      <a:pt x="2030" y="168"/>
                    </a:lnTo>
                    <a:lnTo>
                      <a:pt x="2030" y="248"/>
                    </a:lnTo>
                    <a:lnTo>
                      <a:pt x="2035" y="173"/>
                    </a:lnTo>
                    <a:lnTo>
                      <a:pt x="2035" y="248"/>
                    </a:lnTo>
                    <a:lnTo>
                      <a:pt x="2039" y="248"/>
                    </a:lnTo>
                    <a:lnTo>
                      <a:pt x="2039" y="187"/>
                    </a:lnTo>
                    <a:lnTo>
                      <a:pt x="2044" y="248"/>
                    </a:lnTo>
                    <a:lnTo>
                      <a:pt x="2044" y="196"/>
                    </a:lnTo>
                    <a:lnTo>
                      <a:pt x="2049" y="248"/>
                    </a:lnTo>
                    <a:lnTo>
                      <a:pt x="2049" y="187"/>
                    </a:lnTo>
                    <a:lnTo>
                      <a:pt x="2053" y="248"/>
                    </a:lnTo>
                    <a:lnTo>
                      <a:pt x="2053" y="196"/>
                    </a:lnTo>
                    <a:lnTo>
                      <a:pt x="2058" y="248"/>
                    </a:lnTo>
                    <a:lnTo>
                      <a:pt x="2058" y="196"/>
                    </a:lnTo>
                    <a:lnTo>
                      <a:pt x="2063" y="196"/>
                    </a:lnTo>
                    <a:lnTo>
                      <a:pt x="2063" y="248"/>
                    </a:lnTo>
                    <a:lnTo>
                      <a:pt x="2067" y="248"/>
                    </a:lnTo>
                    <a:lnTo>
                      <a:pt x="2067" y="201"/>
                    </a:lnTo>
                    <a:lnTo>
                      <a:pt x="2072" y="191"/>
                    </a:lnTo>
                    <a:lnTo>
                      <a:pt x="2072" y="248"/>
                    </a:lnTo>
                    <a:lnTo>
                      <a:pt x="2077" y="248"/>
                    </a:lnTo>
                    <a:lnTo>
                      <a:pt x="2077" y="191"/>
                    </a:lnTo>
                    <a:lnTo>
                      <a:pt x="2081" y="201"/>
                    </a:lnTo>
                    <a:lnTo>
                      <a:pt x="2081" y="248"/>
                    </a:lnTo>
                    <a:lnTo>
                      <a:pt x="2086" y="248"/>
                    </a:lnTo>
                    <a:lnTo>
                      <a:pt x="2086" y="182"/>
                    </a:lnTo>
                    <a:lnTo>
                      <a:pt x="2091" y="248"/>
                    </a:lnTo>
                    <a:lnTo>
                      <a:pt x="2091" y="187"/>
                    </a:lnTo>
                    <a:lnTo>
                      <a:pt x="2095" y="248"/>
                    </a:lnTo>
                    <a:lnTo>
                      <a:pt x="2095" y="196"/>
                    </a:lnTo>
                    <a:lnTo>
                      <a:pt x="2100" y="191"/>
                    </a:lnTo>
                    <a:lnTo>
                      <a:pt x="2100" y="248"/>
                    </a:lnTo>
                    <a:lnTo>
                      <a:pt x="2105" y="248"/>
                    </a:lnTo>
                    <a:lnTo>
                      <a:pt x="2105" y="196"/>
                    </a:lnTo>
                    <a:lnTo>
                      <a:pt x="2109" y="248"/>
                    </a:lnTo>
                    <a:lnTo>
                      <a:pt x="2109" y="201"/>
                    </a:lnTo>
                    <a:lnTo>
                      <a:pt x="2114" y="248"/>
                    </a:lnTo>
                    <a:lnTo>
                      <a:pt x="2114" y="201"/>
                    </a:lnTo>
                    <a:lnTo>
                      <a:pt x="2119" y="201"/>
                    </a:lnTo>
                    <a:lnTo>
                      <a:pt x="2119" y="248"/>
                    </a:lnTo>
                    <a:lnTo>
                      <a:pt x="2124" y="248"/>
                    </a:lnTo>
                    <a:lnTo>
                      <a:pt x="2124" y="196"/>
                    </a:lnTo>
                    <a:lnTo>
                      <a:pt x="2128" y="248"/>
                    </a:lnTo>
                    <a:lnTo>
                      <a:pt x="2128" y="196"/>
                    </a:lnTo>
                    <a:lnTo>
                      <a:pt x="2133" y="248"/>
                    </a:lnTo>
                    <a:lnTo>
                      <a:pt x="2133" y="201"/>
                    </a:lnTo>
                    <a:lnTo>
                      <a:pt x="2138" y="248"/>
                    </a:lnTo>
                    <a:lnTo>
                      <a:pt x="2138" y="201"/>
                    </a:lnTo>
                    <a:lnTo>
                      <a:pt x="2142" y="248"/>
                    </a:lnTo>
                    <a:lnTo>
                      <a:pt x="2142" y="191"/>
                    </a:lnTo>
                    <a:lnTo>
                      <a:pt x="2147" y="196"/>
                    </a:lnTo>
                    <a:lnTo>
                      <a:pt x="2147" y="248"/>
                    </a:lnTo>
                    <a:lnTo>
                      <a:pt x="2152" y="248"/>
                    </a:lnTo>
                    <a:lnTo>
                      <a:pt x="2152" y="201"/>
                    </a:lnTo>
                    <a:lnTo>
                      <a:pt x="2156" y="248"/>
                    </a:lnTo>
                    <a:lnTo>
                      <a:pt x="2156" y="187"/>
                    </a:lnTo>
                    <a:lnTo>
                      <a:pt x="2161" y="248"/>
                    </a:lnTo>
                    <a:lnTo>
                      <a:pt x="2161" y="187"/>
                    </a:lnTo>
                    <a:lnTo>
                      <a:pt x="2166" y="191"/>
                    </a:lnTo>
                    <a:lnTo>
                      <a:pt x="2166" y="248"/>
                    </a:lnTo>
                    <a:lnTo>
                      <a:pt x="2170" y="248"/>
                    </a:lnTo>
                    <a:lnTo>
                      <a:pt x="2170" y="187"/>
                    </a:lnTo>
                    <a:lnTo>
                      <a:pt x="2175" y="201"/>
                    </a:lnTo>
                    <a:lnTo>
                      <a:pt x="2175" y="248"/>
                    </a:lnTo>
                    <a:lnTo>
                      <a:pt x="2180" y="191"/>
                    </a:lnTo>
                    <a:lnTo>
                      <a:pt x="2180" y="248"/>
                    </a:lnTo>
                    <a:lnTo>
                      <a:pt x="2184" y="196"/>
                    </a:lnTo>
                    <a:lnTo>
                      <a:pt x="2184" y="248"/>
                    </a:lnTo>
                    <a:lnTo>
                      <a:pt x="2189" y="191"/>
                    </a:lnTo>
                    <a:lnTo>
                      <a:pt x="2189" y="248"/>
                    </a:lnTo>
                    <a:lnTo>
                      <a:pt x="2194" y="196"/>
                    </a:lnTo>
                    <a:lnTo>
                      <a:pt x="2194" y="248"/>
                    </a:lnTo>
                    <a:lnTo>
                      <a:pt x="2198" y="248"/>
                    </a:lnTo>
                    <a:lnTo>
                      <a:pt x="2198" y="196"/>
                    </a:lnTo>
                    <a:lnTo>
                      <a:pt x="2203" y="191"/>
                    </a:lnTo>
                    <a:lnTo>
                      <a:pt x="2203" y="248"/>
                    </a:lnTo>
                    <a:lnTo>
                      <a:pt x="2208" y="187"/>
                    </a:lnTo>
                    <a:lnTo>
                      <a:pt x="2208" y="248"/>
                    </a:lnTo>
                    <a:lnTo>
                      <a:pt x="2212" y="248"/>
                    </a:lnTo>
                    <a:lnTo>
                      <a:pt x="2212" y="196"/>
                    </a:lnTo>
                    <a:lnTo>
                      <a:pt x="2217" y="187"/>
                    </a:lnTo>
                    <a:lnTo>
                      <a:pt x="2217" y="248"/>
                    </a:lnTo>
                    <a:lnTo>
                      <a:pt x="2222" y="248"/>
                    </a:lnTo>
                    <a:lnTo>
                      <a:pt x="2222" y="201"/>
                    </a:lnTo>
                    <a:lnTo>
                      <a:pt x="2226" y="191"/>
                    </a:lnTo>
                    <a:lnTo>
                      <a:pt x="2226" y="248"/>
                    </a:lnTo>
                    <a:lnTo>
                      <a:pt x="2231" y="248"/>
                    </a:lnTo>
                    <a:lnTo>
                      <a:pt x="2231" y="191"/>
                    </a:lnTo>
                    <a:lnTo>
                      <a:pt x="2236" y="187"/>
                    </a:lnTo>
                    <a:lnTo>
                      <a:pt x="2236" y="248"/>
                    </a:lnTo>
                    <a:lnTo>
                      <a:pt x="2240" y="196"/>
                    </a:lnTo>
                    <a:lnTo>
                      <a:pt x="2240" y="248"/>
                    </a:lnTo>
                    <a:lnTo>
                      <a:pt x="2245" y="196"/>
                    </a:lnTo>
                    <a:lnTo>
                      <a:pt x="2245" y="248"/>
                    </a:lnTo>
                    <a:lnTo>
                      <a:pt x="2250" y="248"/>
                    </a:lnTo>
                    <a:lnTo>
                      <a:pt x="2250" y="191"/>
                    </a:lnTo>
                    <a:lnTo>
                      <a:pt x="2254" y="187"/>
                    </a:lnTo>
                    <a:lnTo>
                      <a:pt x="2254" y="248"/>
                    </a:lnTo>
                    <a:lnTo>
                      <a:pt x="2259" y="196"/>
                    </a:lnTo>
                    <a:lnTo>
                      <a:pt x="2259" y="248"/>
                    </a:lnTo>
                    <a:lnTo>
                      <a:pt x="2264" y="191"/>
                    </a:lnTo>
                    <a:lnTo>
                      <a:pt x="2264" y="248"/>
                    </a:lnTo>
                    <a:lnTo>
                      <a:pt x="2269" y="248"/>
                    </a:lnTo>
                    <a:lnTo>
                      <a:pt x="2269" y="187"/>
                    </a:lnTo>
                    <a:lnTo>
                      <a:pt x="2273" y="248"/>
                    </a:lnTo>
                    <a:lnTo>
                      <a:pt x="2273" y="191"/>
                    </a:lnTo>
                    <a:lnTo>
                      <a:pt x="2278" y="248"/>
                    </a:lnTo>
                    <a:lnTo>
                      <a:pt x="2278" y="191"/>
                    </a:lnTo>
                    <a:lnTo>
                      <a:pt x="2283" y="191"/>
                    </a:lnTo>
                    <a:lnTo>
                      <a:pt x="2283" y="248"/>
                    </a:lnTo>
                    <a:lnTo>
                      <a:pt x="2287" y="248"/>
                    </a:lnTo>
                    <a:lnTo>
                      <a:pt x="2287" y="187"/>
                    </a:lnTo>
                    <a:lnTo>
                      <a:pt x="2292" y="248"/>
                    </a:lnTo>
                    <a:lnTo>
                      <a:pt x="2292" y="201"/>
                    </a:lnTo>
                    <a:lnTo>
                      <a:pt x="2297" y="248"/>
                    </a:lnTo>
                    <a:lnTo>
                      <a:pt x="2297" y="196"/>
                    </a:lnTo>
                    <a:lnTo>
                      <a:pt x="2301" y="187"/>
                    </a:lnTo>
                    <a:lnTo>
                      <a:pt x="2301" y="248"/>
                    </a:lnTo>
                    <a:lnTo>
                      <a:pt x="2306" y="248"/>
                    </a:lnTo>
                    <a:lnTo>
                      <a:pt x="2306" y="187"/>
                    </a:lnTo>
                    <a:lnTo>
                      <a:pt x="2311" y="248"/>
                    </a:lnTo>
                    <a:lnTo>
                      <a:pt x="2311" y="187"/>
                    </a:lnTo>
                    <a:lnTo>
                      <a:pt x="2315" y="248"/>
                    </a:lnTo>
                    <a:lnTo>
                      <a:pt x="2315" y="182"/>
                    </a:lnTo>
                    <a:lnTo>
                      <a:pt x="2320" y="191"/>
                    </a:lnTo>
                    <a:lnTo>
                      <a:pt x="2320" y="248"/>
                    </a:lnTo>
                    <a:lnTo>
                      <a:pt x="2325" y="248"/>
                    </a:lnTo>
                    <a:lnTo>
                      <a:pt x="2325" y="187"/>
                    </a:lnTo>
                    <a:lnTo>
                      <a:pt x="2329" y="191"/>
                    </a:lnTo>
                    <a:lnTo>
                      <a:pt x="2329" y="248"/>
                    </a:lnTo>
                    <a:lnTo>
                      <a:pt x="2334" y="248"/>
                    </a:lnTo>
                    <a:lnTo>
                      <a:pt x="2334" y="187"/>
                    </a:lnTo>
                    <a:lnTo>
                      <a:pt x="2339" y="24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309">
                <a:extLst>
                  <a:ext uri="{FF2B5EF4-FFF2-40B4-BE49-F238E27FC236}">
                    <a16:creationId xmlns:a16="http://schemas.microsoft.com/office/drawing/2014/main" id="{B6D3A46D-F9EC-48C5-9E3B-821A8017D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2826"/>
                <a:ext cx="1749" cy="136"/>
              </a:xfrm>
              <a:custGeom>
                <a:avLst/>
                <a:gdLst>
                  <a:gd name="T0" fmla="*/ 23 w 1749"/>
                  <a:gd name="T1" fmla="*/ 65 h 136"/>
                  <a:gd name="T2" fmla="*/ 51 w 1749"/>
                  <a:gd name="T3" fmla="*/ 136 h 136"/>
                  <a:gd name="T4" fmla="*/ 79 w 1749"/>
                  <a:gd name="T5" fmla="*/ 136 h 136"/>
                  <a:gd name="T6" fmla="*/ 107 w 1749"/>
                  <a:gd name="T7" fmla="*/ 75 h 136"/>
                  <a:gd name="T8" fmla="*/ 135 w 1749"/>
                  <a:gd name="T9" fmla="*/ 136 h 136"/>
                  <a:gd name="T10" fmla="*/ 163 w 1749"/>
                  <a:gd name="T11" fmla="*/ 136 h 136"/>
                  <a:gd name="T12" fmla="*/ 191 w 1749"/>
                  <a:gd name="T13" fmla="*/ 136 h 136"/>
                  <a:gd name="T14" fmla="*/ 219 w 1749"/>
                  <a:gd name="T15" fmla="*/ 61 h 136"/>
                  <a:gd name="T16" fmla="*/ 248 w 1749"/>
                  <a:gd name="T17" fmla="*/ 56 h 136"/>
                  <a:gd name="T18" fmla="*/ 276 w 1749"/>
                  <a:gd name="T19" fmla="*/ 56 h 136"/>
                  <a:gd name="T20" fmla="*/ 304 w 1749"/>
                  <a:gd name="T21" fmla="*/ 136 h 136"/>
                  <a:gd name="T22" fmla="*/ 332 w 1749"/>
                  <a:gd name="T23" fmla="*/ 136 h 136"/>
                  <a:gd name="T24" fmla="*/ 360 w 1749"/>
                  <a:gd name="T25" fmla="*/ 136 h 136"/>
                  <a:gd name="T26" fmla="*/ 388 w 1749"/>
                  <a:gd name="T27" fmla="*/ 136 h 136"/>
                  <a:gd name="T28" fmla="*/ 416 w 1749"/>
                  <a:gd name="T29" fmla="*/ 28 h 136"/>
                  <a:gd name="T30" fmla="*/ 444 w 1749"/>
                  <a:gd name="T31" fmla="*/ 19 h 136"/>
                  <a:gd name="T32" fmla="*/ 472 w 1749"/>
                  <a:gd name="T33" fmla="*/ 136 h 136"/>
                  <a:gd name="T34" fmla="*/ 500 w 1749"/>
                  <a:gd name="T35" fmla="*/ 84 h 136"/>
                  <a:gd name="T36" fmla="*/ 528 w 1749"/>
                  <a:gd name="T37" fmla="*/ 136 h 136"/>
                  <a:gd name="T38" fmla="*/ 556 w 1749"/>
                  <a:gd name="T39" fmla="*/ 136 h 136"/>
                  <a:gd name="T40" fmla="*/ 584 w 1749"/>
                  <a:gd name="T41" fmla="*/ 75 h 136"/>
                  <a:gd name="T42" fmla="*/ 612 w 1749"/>
                  <a:gd name="T43" fmla="*/ 136 h 136"/>
                  <a:gd name="T44" fmla="*/ 640 w 1749"/>
                  <a:gd name="T45" fmla="*/ 136 h 136"/>
                  <a:gd name="T46" fmla="*/ 668 w 1749"/>
                  <a:gd name="T47" fmla="*/ 84 h 136"/>
                  <a:gd name="T48" fmla="*/ 697 w 1749"/>
                  <a:gd name="T49" fmla="*/ 136 h 136"/>
                  <a:gd name="T50" fmla="*/ 725 w 1749"/>
                  <a:gd name="T51" fmla="*/ 136 h 136"/>
                  <a:gd name="T52" fmla="*/ 753 w 1749"/>
                  <a:gd name="T53" fmla="*/ 136 h 136"/>
                  <a:gd name="T54" fmla="*/ 781 w 1749"/>
                  <a:gd name="T55" fmla="*/ 136 h 136"/>
                  <a:gd name="T56" fmla="*/ 809 w 1749"/>
                  <a:gd name="T57" fmla="*/ 89 h 136"/>
                  <a:gd name="T58" fmla="*/ 837 w 1749"/>
                  <a:gd name="T59" fmla="*/ 79 h 136"/>
                  <a:gd name="T60" fmla="*/ 865 w 1749"/>
                  <a:gd name="T61" fmla="*/ 136 h 136"/>
                  <a:gd name="T62" fmla="*/ 893 w 1749"/>
                  <a:gd name="T63" fmla="*/ 84 h 136"/>
                  <a:gd name="T64" fmla="*/ 921 w 1749"/>
                  <a:gd name="T65" fmla="*/ 84 h 136"/>
                  <a:gd name="T66" fmla="*/ 949 w 1749"/>
                  <a:gd name="T67" fmla="*/ 136 h 136"/>
                  <a:gd name="T68" fmla="*/ 977 w 1749"/>
                  <a:gd name="T69" fmla="*/ 79 h 136"/>
                  <a:gd name="T70" fmla="*/ 1005 w 1749"/>
                  <a:gd name="T71" fmla="*/ 136 h 136"/>
                  <a:gd name="T72" fmla="*/ 1033 w 1749"/>
                  <a:gd name="T73" fmla="*/ 89 h 136"/>
                  <a:gd name="T74" fmla="*/ 1061 w 1749"/>
                  <a:gd name="T75" fmla="*/ 136 h 136"/>
                  <a:gd name="T76" fmla="*/ 1089 w 1749"/>
                  <a:gd name="T77" fmla="*/ 136 h 136"/>
                  <a:gd name="T78" fmla="*/ 1117 w 1749"/>
                  <a:gd name="T79" fmla="*/ 79 h 136"/>
                  <a:gd name="T80" fmla="*/ 1146 w 1749"/>
                  <a:gd name="T81" fmla="*/ 136 h 136"/>
                  <a:gd name="T82" fmla="*/ 1174 w 1749"/>
                  <a:gd name="T83" fmla="*/ 84 h 136"/>
                  <a:gd name="T84" fmla="*/ 1202 w 1749"/>
                  <a:gd name="T85" fmla="*/ 84 h 136"/>
                  <a:gd name="T86" fmla="*/ 1230 w 1749"/>
                  <a:gd name="T87" fmla="*/ 136 h 136"/>
                  <a:gd name="T88" fmla="*/ 1258 w 1749"/>
                  <a:gd name="T89" fmla="*/ 79 h 136"/>
                  <a:gd name="T90" fmla="*/ 1286 w 1749"/>
                  <a:gd name="T91" fmla="*/ 136 h 136"/>
                  <a:gd name="T92" fmla="*/ 1314 w 1749"/>
                  <a:gd name="T93" fmla="*/ 79 h 136"/>
                  <a:gd name="T94" fmla="*/ 1342 w 1749"/>
                  <a:gd name="T95" fmla="*/ 136 h 136"/>
                  <a:gd name="T96" fmla="*/ 1370 w 1749"/>
                  <a:gd name="T97" fmla="*/ 75 h 136"/>
                  <a:gd name="T98" fmla="*/ 1398 w 1749"/>
                  <a:gd name="T99" fmla="*/ 136 h 136"/>
                  <a:gd name="T100" fmla="*/ 1426 w 1749"/>
                  <a:gd name="T101" fmla="*/ 136 h 136"/>
                  <a:gd name="T102" fmla="*/ 1454 w 1749"/>
                  <a:gd name="T103" fmla="*/ 136 h 136"/>
                  <a:gd name="T104" fmla="*/ 1482 w 1749"/>
                  <a:gd name="T105" fmla="*/ 84 h 136"/>
                  <a:gd name="T106" fmla="*/ 1510 w 1749"/>
                  <a:gd name="T107" fmla="*/ 136 h 136"/>
                  <a:gd name="T108" fmla="*/ 1538 w 1749"/>
                  <a:gd name="T109" fmla="*/ 79 h 136"/>
                  <a:gd name="T110" fmla="*/ 1566 w 1749"/>
                  <a:gd name="T111" fmla="*/ 136 h 136"/>
                  <a:gd name="T112" fmla="*/ 1595 w 1749"/>
                  <a:gd name="T113" fmla="*/ 93 h 136"/>
                  <a:gd name="T114" fmla="*/ 1623 w 1749"/>
                  <a:gd name="T115" fmla="*/ 84 h 136"/>
                  <a:gd name="T116" fmla="*/ 1651 w 1749"/>
                  <a:gd name="T117" fmla="*/ 136 h 136"/>
                  <a:gd name="T118" fmla="*/ 1679 w 1749"/>
                  <a:gd name="T119" fmla="*/ 79 h 136"/>
                  <a:gd name="T120" fmla="*/ 1707 w 1749"/>
                  <a:gd name="T121" fmla="*/ 84 h 136"/>
                  <a:gd name="T122" fmla="*/ 1735 w 1749"/>
                  <a:gd name="T123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49" h="136">
                    <a:moveTo>
                      <a:pt x="0" y="136"/>
                    </a:moveTo>
                    <a:lnTo>
                      <a:pt x="0" y="75"/>
                    </a:lnTo>
                    <a:lnTo>
                      <a:pt x="4" y="136"/>
                    </a:lnTo>
                    <a:lnTo>
                      <a:pt x="4" y="70"/>
                    </a:lnTo>
                    <a:lnTo>
                      <a:pt x="9" y="75"/>
                    </a:lnTo>
                    <a:lnTo>
                      <a:pt x="9" y="136"/>
                    </a:lnTo>
                    <a:lnTo>
                      <a:pt x="14" y="70"/>
                    </a:lnTo>
                    <a:lnTo>
                      <a:pt x="14" y="136"/>
                    </a:lnTo>
                    <a:lnTo>
                      <a:pt x="18" y="70"/>
                    </a:lnTo>
                    <a:lnTo>
                      <a:pt x="18" y="136"/>
                    </a:lnTo>
                    <a:lnTo>
                      <a:pt x="23" y="136"/>
                    </a:lnTo>
                    <a:lnTo>
                      <a:pt x="23" y="65"/>
                    </a:lnTo>
                    <a:lnTo>
                      <a:pt x="28" y="79"/>
                    </a:lnTo>
                    <a:lnTo>
                      <a:pt x="28" y="136"/>
                    </a:lnTo>
                    <a:lnTo>
                      <a:pt x="32" y="136"/>
                    </a:lnTo>
                    <a:lnTo>
                      <a:pt x="32" y="70"/>
                    </a:lnTo>
                    <a:lnTo>
                      <a:pt x="37" y="75"/>
                    </a:lnTo>
                    <a:lnTo>
                      <a:pt x="37" y="136"/>
                    </a:lnTo>
                    <a:lnTo>
                      <a:pt x="42" y="79"/>
                    </a:lnTo>
                    <a:lnTo>
                      <a:pt x="42" y="136"/>
                    </a:lnTo>
                    <a:lnTo>
                      <a:pt x="46" y="136"/>
                    </a:lnTo>
                    <a:lnTo>
                      <a:pt x="46" y="79"/>
                    </a:lnTo>
                    <a:lnTo>
                      <a:pt x="51" y="75"/>
                    </a:lnTo>
                    <a:lnTo>
                      <a:pt x="51" y="136"/>
                    </a:lnTo>
                    <a:lnTo>
                      <a:pt x="56" y="79"/>
                    </a:lnTo>
                    <a:lnTo>
                      <a:pt x="56" y="136"/>
                    </a:lnTo>
                    <a:lnTo>
                      <a:pt x="60" y="65"/>
                    </a:lnTo>
                    <a:lnTo>
                      <a:pt x="60" y="136"/>
                    </a:lnTo>
                    <a:lnTo>
                      <a:pt x="65" y="136"/>
                    </a:lnTo>
                    <a:lnTo>
                      <a:pt x="65" y="70"/>
                    </a:lnTo>
                    <a:lnTo>
                      <a:pt x="70" y="61"/>
                    </a:lnTo>
                    <a:lnTo>
                      <a:pt x="70" y="136"/>
                    </a:lnTo>
                    <a:lnTo>
                      <a:pt x="74" y="75"/>
                    </a:lnTo>
                    <a:lnTo>
                      <a:pt x="74" y="136"/>
                    </a:lnTo>
                    <a:lnTo>
                      <a:pt x="79" y="75"/>
                    </a:lnTo>
                    <a:lnTo>
                      <a:pt x="79" y="136"/>
                    </a:lnTo>
                    <a:lnTo>
                      <a:pt x="84" y="136"/>
                    </a:lnTo>
                    <a:lnTo>
                      <a:pt x="84" y="65"/>
                    </a:lnTo>
                    <a:lnTo>
                      <a:pt x="89" y="65"/>
                    </a:lnTo>
                    <a:lnTo>
                      <a:pt x="89" y="136"/>
                    </a:lnTo>
                    <a:lnTo>
                      <a:pt x="93" y="136"/>
                    </a:lnTo>
                    <a:lnTo>
                      <a:pt x="93" y="75"/>
                    </a:lnTo>
                    <a:lnTo>
                      <a:pt x="98" y="136"/>
                    </a:lnTo>
                    <a:lnTo>
                      <a:pt x="98" y="70"/>
                    </a:lnTo>
                    <a:lnTo>
                      <a:pt x="103" y="136"/>
                    </a:lnTo>
                    <a:lnTo>
                      <a:pt x="103" y="70"/>
                    </a:lnTo>
                    <a:lnTo>
                      <a:pt x="107" y="136"/>
                    </a:lnTo>
                    <a:lnTo>
                      <a:pt x="107" y="75"/>
                    </a:lnTo>
                    <a:lnTo>
                      <a:pt x="112" y="136"/>
                    </a:lnTo>
                    <a:lnTo>
                      <a:pt x="112" y="65"/>
                    </a:lnTo>
                    <a:lnTo>
                      <a:pt x="117" y="136"/>
                    </a:lnTo>
                    <a:lnTo>
                      <a:pt x="117" y="70"/>
                    </a:lnTo>
                    <a:lnTo>
                      <a:pt x="121" y="136"/>
                    </a:lnTo>
                    <a:lnTo>
                      <a:pt x="121" y="65"/>
                    </a:lnTo>
                    <a:lnTo>
                      <a:pt x="126" y="61"/>
                    </a:lnTo>
                    <a:lnTo>
                      <a:pt x="126" y="136"/>
                    </a:lnTo>
                    <a:lnTo>
                      <a:pt x="131" y="136"/>
                    </a:lnTo>
                    <a:lnTo>
                      <a:pt x="131" y="70"/>
                    </a:lnTo>
                    <a:lnTo>
                      <a:pt x="135" y="65"/>
                    </a:lnTo>
                    <a:lnTo>
                      <a:pt x="135" y="136"/>
                    </a:lnTo>
                    <a:lnTo>
                      <a:pt x="140" y="136"/>
                    </a:lnTo>
                    <a:lnTo>
                      <a:pt x="140" y="47"/>
                    </a:lnTo>
                    <a:lnTo>
                      <a:pt x="145" y="136"/>
                    </a:lnTo>
                    <a:lnTo>
                      <a:pt x="145" y="51"/>
                    </a:lnTo>
                    <a:lnTo>
                      <a:pt x="149" y="47"/>
                    </a:lnTo>
                    <a:lnTo>
                      <a:pt x="149" y="136"/>
                    </a:lnTo>
                    <a:lnTo>
                      <a:pt x="154" y="56"/>
                    </a:lnTo>
                    <a:lnTo>
                      <a:pt x="154" y="136"/>
                    </a:lnTo>
                    <a:lnTo>
                      <a:pt x="159" y="136"/>
                    </a:lnTo>
                    <a:lnTo>
                      <a:pt x="159" y="37"/>
                    </a:lnTo>
                    <a:lnTo>
                      <a:pt x="163" y="42"/>
                    </a:lnTo>
                    <a:lnTo>
                      <a:pt x="163" y="136"/>
                    </a:lnTo>
                    <a:lnTo>
                      <a:pt x="168" y="136"/>
                    </a:lnTo>
                    <a:lnTo>
                      <a:pt x="168" y="28"/>
                    </a:lnTo>
                    <a:lnTo>
                      <a:pt x="173" y="28"/>
                    </a:lnTo>
                    <a:lnTo>
                      <a:pt x="173" y="136"/>
                    </a:lnTo>
                    <a:lnTo>
                      <a:pt x="177" y="0"/>
                    </a:lnTo>
                    <a:lnTo>
                      <a:pt x="177" y="136"/>
                    </a:lnTo>
                    <a:lnTo>
                      <a:pt x="182" y="136"/>
                    </a:lnTo>
                    <a:lnTo>
                      <a:pt x="182" y="19"/>
                    </a:lnTo>
                    <a:lnTo>
                      <a:pt x="187" y="5"/>
                    </a:lnTo>
                    <a:lnTo>
                      <a:pt x="187" y="136"/>
                    </a:lnTo>
                    <a:lnTo>
                      <a:pt x="191" y="37"/>
                    </a:lnTo>
                    <a:lnTo>
                      <a:pt x="191" y="136"/>
                    </a:lnTo>
                    <a:lnTo>
                      <a:pt x="196" y="33"/>
                    </a:lnTo>
                    <a:lnTo>
                      <a:pt x="196" y="136"/>
                    </a:lnTo>
                    <a:lnTo>
                      <a:pt x="201" y="136"/>
                    </a:lnTo>
                    <a:lnTo>
                      <a:pt x="201" y="47"/>
                    </a:lnTo>
                    <a:lnTo>
                      <a:pt x="205" y="136"/>
                    </a:lnTo>
                    <a:lnTo>
                      <a:pt x="205" y="61"/>
                    </a:lnTo>
                    <a:lnTo>
                      <a:pt x="210" y="136"/>
                    </a:lnTo>
                    <a:lnTo>
                      <a:pt x="210" y="61"/>
                    </a:lnTo>
                    <a:lnTo>
                      <a:pt x="215" y="136"/>
                    </a:lnTo>
                    <a:lnTo>
                      <a:pt x="215" y="51"/>
                    </a:lnTo>
                    <a:lnTo>
                      <a:pt x="219" y="136"/>
                    </a:lnTo>
                    <a:lnTo>
                      <a:pt x="219" y="61"/>
                    </a:lnTo>
                    <a:lnTo>
                      <a:pt x="224" y="51"/>
                    </a:lnTo>
                    <a:lnTo>
                      <a:pt x="224" y="136"/>
                    </a:lnTo>
                    <a:lnTo>
                      <a:pt x="229" y="51"/>
                    </a:lnTo>
                    <a:lnTo>
                      <a:pt x="229" y="136"/>
                    </a:lnTo>
                    <a:lnTo>
                      <a:pt x="234" y="51"/>
                    </a:lnTo>
                    <a:lnTo>
                      <a:pt x="234" y="136"/>
                    </a:lnTo>
                    <a:lnTo>
                      <a:pt x="238" y="136"/>
                    </a:lnTo>
                    <a:lnTo>
                      <a:pt x="238" y="47"/>
                    </a:lnTo>
                    <a:lnTo>
                      <a:pt x="243" y="136"/>
                    </a:lnTo>
                    <a:lnTo>
                      <a:pt x="243" y="56"/>
                    </a:lnTo>
                    <a:lnTo>
                      <a:pt x="248" y="136"/>
                    </a:lnTo>
                    <a:lnTo>
                      <a:pt x="248" y="56"/>
                    </a:lnTo>
                    <a:lnTo>
                      <a:pt x="252" y="136"/>
                    </a:lnTo>
                    <a:lnTo>
                      <a:pt x="252" y="56"/>
                    </a:lnTo>
                    <a:lnTo>
                      <a:pt x="257" y="136"/>
                    </a:lnTo>
                    <a:lnTo>
                      <a:pt x="257" y="47"/>
                    </a:lnTo>
                    <a:lnTo>
                      <a:pt x="262" y="136"/>
                    </a:lnTo>
                    <a:lnTo>
                      <a:pt x="262" y="61"/>
                    </a:lnTo>
                    <a:lnTo>
                      <a:pt x="266" y="136"/>
                    </a:lnTo>
                    <a:lnTo>
                      <a:pt x="266" y="56"/>
                    </a:lnTo>
                    <a:lnTo>
                      <a:pt x="271" y="56"/>
                    </a:lnTo>
                    <a:lnTo>
                      <a:pt x="271" y="136"/>
                    </a:lnTo>
                    <a:lnTo>
                      <a:pt x="276" y="136"/>
                    </a:lnTo>
                    <a:lnTo>
                      <a:pt x="276" y="56"/>
                    </a:lnTo>
                    <a:lnTo>
                      <a:pt x="280" y="56"/>
                    </a:lnTo>
                    <a:lnTo>
                      <a:pt x="280" y="136"/>
                    </a:lnTo>
                    <a:lnTo>
                      <a:pt x="285" y="136"/>
                    </a:lnTo>
                    <a:lnTo>
                      <a:pt x="285" y="47"/>
                    </a:lnTo>
                    <a:lnTo>
                      <a:pt x="290" y="47"/>
                    </a:lnTo>
                    <a:lnTo>
                      <a:pt x="290" y="136"/>
                    </a:lnTo>
                    <a:lnTo>
                      <a:pt x="294" y="47"/>
                    </a:lnTo>
                    <a:lnTo>
                      <a:pt x="294" y="136"/>
                    </a:lnTo>
                    <a:lnTo>
                      <a:pt x="299" y="136"/>
                    </a:lnTo>
                    <a:lnTo>
                      <a:pt x="299" y="56"/>
                    </a:lnTo>
                    <a:lnTo>
                      <a:pt x="304" y="51"/>
                    </a:lnTo>
                    <a:lnTo>
                      <a:pt x="304" y="136"/>
                    </a:lnTo>
                    <a:lnTo>
                      <a:pt x="308" y="51"/>
                    </a:lnTo>
                    <a:lnTo>
                      <a:pt x="308" y="136"/>
                    </a:lnTo>
                    <a:lnTo>
                      <a:pt x="313" y="33"/>
                    </a:lnTo>
                    <a:lnTo>
                      <a:pt x="313" y="136"/>
                    </a:lnTo>
                    <a:lnTo>
                      <a:pt x="318" y="136"/>
                    </a:lnTo>
                    <a:lnTo>
                      <a:pt x="318" y="47"/>
                    </a:lnTo>
                    <a:lnTo>
                      <a:pt x="322" y="37"/>
                    </a:lnTo>
                    <a:lnTo>
                      <a:pt x="322" y="136"/>
                    </a:lnTo>
                    <a:lnTo>
                      <a:pt x="327" y="37"/>
                    </a:lnTo>
                    <a:lnTo>
                      <a:pt x="327" y="136"/>
                    </a:lnTo>
                    <a:lnTo>
                      <a:pt x="332" y="37"/>
                    </a:lnTo>
                    <a:lnTo>
                      <a:pt x="332" y="136"/>
                    </a:lnTo>
                    <a:lnTo>
                      <a:pt x="336" y="136"/>
                    </a:lnTo>
                    <a:lnTo>
                      <a:pt x="336" y="37"/>
                    </a:lnTo>
                    <a:lnTo>
                      <a:pt x="341" y="136"/>
                    </a:lnTo>
                    <a:lnTo>
                      <a:pt x="341" y="37"/>
                    </a:lnTo>
                    <a:lnTo>
                      <a:pt x="346" y="136"/>
                    </a:lnTo>
                    <a:lnTo>
                      <a:pt x="346" y="47"/>
                    </a:lnTo>
                    <a:lnTo>
                      <a:pt x="350" y="136"/>
                    </a:lnTo>
                    <a:lnTo>
                      <a:pt x="350" y="42"/>
                    </a:lnTo>
                    <a:lnTo>
                      <a:pt x="355" y="136"/>
                    </a:lnTo>
                    <a:lnTo>
                      <a:pt x="355" y="28"/>
                    </a:lnTo>
                    <a:lnTo>
                      <a:pt x="360" y="33"/>
                    </a:lnTo>
                    <a:lnTo>
                      <a:pt x="360" y="136"/>
                    </a:lnTo>
                    <a:lnTo>
                      <a:pt x="364" y="136"/>
                    </a:lnTo>
                    <a:lnTo>
                      <a:pt x="364" y="42"/>
                    </a:lnTo>
                    <a:lnTo>
                      <a:pt x="369" y="28"/>
                    </a:lnTo>
                    <a:lnTo>
                      <a:pt x="369" y="136"/>
                    </a:lnTo>
                    <a:lnTo>
                      <a:pt x="374" y="136"/>
                    </a:lnTo>
                    <a:lnTo>
                      <a:pt x="374" y="42"/>
                    </a:lnTo>
                    <a:lnTo>
                      <a:pt x="379" y="33"/>
                    </a:lnTo>
                    <a:lnTo>
                      <a:pt x="379" y="136"/>
                    </a:lnTo>
                    <a:lnTo>
                      <a:pt x="383" y="136"/>
                    </a:lnTo>
                    <a:lnTo>
                      <a:pt x="383" y="28"/>
                    </a:lnTo>
                    <a:lnTo>
                      <a:pt x="388" y="47"/>
                    </a:lnTo>
                    <a:lnTo>
                      <a:pt x="388" y="136"/>
                    </a:lnTo>
                    <a:lnTo>
                      <a:pt x="393" y="42"/>
                    </a:lnTo>
                    <a:lnTo>
                      <a:pt x="393" y="136"/>
                    </a:lnTo>
                    <a:lnTo>
                      <a:pt x="397" y="136"/>
                    </a:lnTo>
                    <a:lnTo>
                      <a:pt x="397" y="28"/>
                    </a:lnTo>
                    <a:lnTo>
                      <a:pt x="402" y="136"/>
                    </a:lnTo>
                    <a:lnTo>
                      <a:pt x="402" y="42"/>
                    </a:lnTo>
                    <a:lnTo>
                      <a:pt x="407" y="33"/>
                    </a:lnTo>
                    <a:lnTo>
                      <a:pt x="407" y="136"/>
                    </a:lnTo>
                    <a:lnTo>
                      <a:pt x="411" y="33"/>
                    </a:lnTo>
                    <a:lnTo>
                      <a:pt x="411" y="136"/>
                    </a:lnTo>
                    <a:lnTo>
                      <a:pt x="416" y="136"/>
                    </a:lnTo>
                    <a:lnTo>
                      <a:pt x="416" y="28"/>
                    </a:lnTo>
                    <a:lnTo>
                      <a:pt x="421" y="23"/>
                    </a:lnTo>
                    <a:lnTo>
                      <a:pt x="421" y="136"/>
                    </a:lnTo>
                    <a:lnTo>
                      <a:pt x="425" y="42"/>
                    </a:lnTo>
                    <a:lnTo>
                      <a:pt x="425" y="136"/>
                    </a:lnTo>
                    <a:lnTo>
                      <a:pt x="430" y="33"/>
                    </a:lnTo>
                    <a:lnTo>
                      <a:pt x="430" y="136"/>
                    </a:lnTo>
                    <a:lnTo>
                      <a:pt x="435" y="136"/>
                    </a:lnTo>
                    <a:lnTo>
                      <a:pt x="435" y="23"/>
                    </a:lnTo>
                    <a:lnTo>
                      <a:pt x="439" y="28"/>
                    </a:lnTo>
                    <a:lnTo>
                      <a:pt x="439" y="136"/>
                    </a:lnTo>
                    <a:lnTo>
                      <a:pt x="444" y="136"/>
                    </a:lnTo>
                    <a:lnTo>
                      <a:pt x="444" y="19"/>
                    </a:lnTo>
                    <a:lnTo>
                      <a:pt x="449" y="37"/>
                    </a:lnTo>
                    <a:lnTo>
                      <a:pt x="449" y="136"/>
                    </a:lnTo>
                    <a:lnTo>
                      <a:pt x="453" y="136"/>
                    </a:lnTo>
                    <a:lnTo>
                      <a:pt x="453" y="19"/>
                    </a:lnTo>
                    <a:lnTo>
                      <a:pt x="458" y="33"/>
                    </a:lnTo>
                    <a:lnTo>
                      <a:pt x="458" y="136"/>
                    </a:lnTo>
                    <a:lnTo>
                      <a:pt x="463" y="14"/>
                    </a:lnTo>
                    <a:lnTo>
                      <a:pt x="463" y="136"/>
                    </a:lnTo>
                    <a:lnTo>
                      <a:pt x="467" y="61"/>
                    </a:lnTo>
                    <a:lnTo>
                      <a:pt x="467" y="136"/>
                    </a:lnTo>
                    <a:lnTo>
                      <a:pt x="472" y="56"/>
                    </a:lnTo>
                    <a:lnTo>
                      <a:pt x="472" y="136"/>
                    </a:lnTo>
                    <a:lnTo>
                      <a:pt x="477" y="65"/>
                    </a:lnTo>
                    <a:lnTo>
                      <a:pt x="477" y="136"/>
                    </a:lnTo>
                    <a:lnTo>
                      <a:pt x="481" y="79"/>
                    </a:lnTo>
                    <a:lnTo>
                      <a:pt x="481" y="136"/>
                    </a:lnTo>
                    <a:lnTo>
                      <a:pt x="486" y="79"/>
                    </a:lnTo>
                    <a:lnTo>
                      <a:pt x="486" y="136"/>
                    </a:lnTo>
                    <a:lnTo>
                      <a:pt x="491" y="136"/>
                    </a:lnTo>
                    <a:lnTo>
                      <a:pt x="491" y="79"/>
                    </a:lnTo>
                    <a:lnTo>
                      <a:pt x="495" y="89"/>
                    </a:lnTo>
                    <a:lnTo>
                      <a:pt x="495" y="136"/>
                    </a:lnTo>
                    <a:lnTo>
                      <a:pt x="500" y="136"/>
                    </a:lnTo>
                    <a:lnTo>
                      <a:pt x="500" y="84"/>
                    </a:lnTo>
                    <a:lnTo>
                      <a:pt x="505" y="89"/>
                    </a:lnTo>
                    <a:lnTo>
                      <a:pt x="505" y="136"/>
                    </a:lnTo>
                    <a:lnTo>
                      <a:pt x="509" y="84"/>
                    </a:lnTo>
                    <a:lnTo>
                      <a:pt x="509" y="136"/>
                    </a:lnTo>
                    <a:lnTo>
                      <a:pt x="514" y="93"/>
                    </a:lnTo>
                    <a:lnTo>
                      <a:pt x="514" y="136"/>
                    </a:lnTo>
                    <a:lnTo>
                      <a:pt x="519" y="136"/>
                    </a:lnTo>
                    <a:lnTo>
                      <a:pt x="519" y="103"/>
                    </a:lnTo>
                    <a:lnTo>
                      <a:pt x="523" y="89"/>
                    </a:lnTo>
                    <a:lnTo>
                      <a:pt x="523" y="136"/>
                    </a:lnTo>
                    <a:lnTo>
                      <a:pt x="528" y="98"/>
                    </a:lnTo>
                    <a:lnTo>
                      <a:pt x="528" y="136"/>
                    </a:lnTo>
                    <a:lnTo>
                      <a:pt x="533" y="98"/>
                    </a:lnTo>
                    <a:lnTo>
                      <a:pt x="533" y="136"/>
                    </a:lnTo>
                    <a:lnTo>
                      <a:pt x="538" y="136"/>
                    </a:lnTo>
                    <a:lnTo>
                      <a:pt x="538" y="93"/>
                    </a:lnTo>
                    <a:lnTo>
                      <a:pt x="542" y="136"/>
                    </a:lnTo>
                    <a:lnTo>
                      <a:pt x="542" y="98"/>
                    </a:lnTo>
                    <a:lnTo>
                      <a:pt x="547" y="136"/>
                    </a:lnTo>
                    <a:lnTo>
                      <a:pt x="547" y="103"/>
                    </a:lnTo>
                    <a:lnTo>
                      <a:pt x="552" y="136"/>
                    </a:lnTo>
                    <a:lnTo>
                      <a:pt x="552" y="98"/>
                    </a:lnTo>
                    <a:lnTo>
                      <a:pt x="556" y="103"/>
                    </a:lnTo>
                    <a:lnTo>
                      <a:pt x="556" y="136"/>
                    </a:lnTo>
                    <a:lnTo>
                      <a:pt x="561" y="136"/>
                    </a:lnTo>
                    <a:lnTo>
                      <a:pt x="561" y="108"/>
                    </a:lnTo>
                    <a:lnTo>
                      <a:pt x="566" y="136"/>
                    </a:lnTo>
                    <a:lnTo>
                      <a:pt x="566" y="103"/>
                    </a:lnTo>
                    <a:lnTo>
                      <a:pt x="570" y="136"/>
                    </a:lnTo>
                    <a:lnTo>
                      <a:pt x="570" y="103"/>
                    </a:lnTo>
                    <a:lnTo>
                      <a:pt x="575" y="136"/>
                    </a:lnTo>
                    <a:lnTo>
                      <a:pt x="575" y="37"/>
                    </a:lnTo>
                    <a:lnTo>
                      <a:pt x="580" y="136"/>
                    </a:lnTo>
                    <a:lnTo>
                      <a:pt x="580" y="61"/>
                    </a:lnTo>
                    <a:lnTo>
                      <a:pt x="584" y="136"/>
                    </a:lnTo>
                    <a:lnTo>
                      <a:pt x="584" y="75"/>
                    </a:lnTo>
                    <a:lnTo>
                      <a:pt x="589" y="103"/>
                    </a:lnTo>
                    <a:lnTo>
                      <a:pt x="589" y="136"/>
                    </a:lnTo>
                    <a:lnTo>
                      <a:pt x="594" y="136"/>
                    </a:lnTo>
                    <a:lnTo>
                      <a:pt x="594" y="89"/>
                    </a:lnTo>
                    <a:lnTo>
                      <a:pt x="598" y="79"/>
                    </a:lnTo>
                    <a:lnTo>
                      <a:pt x="598" y="136"/>
                    </a:lnTo>
                    <a:lnTo>
                      <a:pt x="603" y="136"/>
                    </a:lnTo>
                    <a:lnTo>
                      <a:pt x="603" y="103"/>
                    </a:lnTo>
                    <a:lnTo>
                      <a:pt x="608" y="84"/>
                    </a:lnTo>
                    <a:lnTo>
                      <a:pt x="608" y="136"/>
                    </a:lnTo>
                    <a:lnTo>
                      <a:pt x="612" y="89"/>
                    </a:lnTo>
                    <a:lnTo>
                      <a:pt x="612" y="136"/>
                    </a:lnTo>
                    <a:lnTo>
                      <a:pt x="617" y="93"/>
                    </a:lnTo>
                    <a:lnTo>
                      <a:pt x="617" y="136"/>
                    </a:lnTo>
                    <a:lnTo>
                      <a:pt x="622" y="136"/>
                    </a:lnTo>
                    <a:lnTo>
                      <a:pt x="622" y="89"/>
                    </a:lnTo>
                    <a:lnTo>
                      <a:pt x="626" y="136"/>
                    </a:lnTo>
                    <a:lnTo>
                      <a:pt x="626" y="84"/>
                    </a:lnTo>
                    <a:lnTo>
                      <a:pt x="631" y="89"/>
                    </a:lnTo>
                    <a:lnTo>
                      <a:pt x="631" y="136"/>
                    </a:lnTo>
                    <a:lnTo>
                      <a:pt x="636" y="136"/>
                    </a:lnTo>
                    <a:lnTo>
                      <a:pt x="636" y="84"/>
                    </a:lnTo>
                    <a:lnTo>
                      <a:pt x="640" y="84"/>
                    </a:lnTo>
                    <a:lnTo>
                      <a:pt x="640" y="136"/>
                    </a:lnTo>
                    <a:lnTo>
                      <a:pt x="645" y="89"/>
                    </a:lnTo>
                    <a:lnTo>
                      <a:pt x="645" y="136"/>
                    </a:lnTo>
                    <a:lnTo>
                      <a:pt x="650" y="84"/>
                    </a:lnTo>
                    <a:lnTo>
                      <a:pt x="650" y="136"/>
                    </a:lnTo>
                    <a:lnTo>
                      <a:pt x="654" y="93"/>
                    </a:lnTo>
                    <a:lnTo>
                      <a:pt x="654" y="136"/>
                    </a:lnTo>
                    <a:lnTo>
                      <a:pt x="659" y="136"/>
                    </a:lnTo>
                    <a:lnTo>
                      <a:pt x="659" y="89"/>
                    </a:lnTo>
                    <a:lnTo>
                      <a:pt x="664" y="89"/>
                    </a:lnTo>
                    <a:lnTo>
                      <a:pt x="664" y="136"/>
                    </a:lnTo>
                    <a:lnTo>
                      <a:pt x="668" y="136"/>
                    </a:lnTo>
                    <a:lnTo>
                      <a:pt x="668" y="84"/>
                    </a:lnTo>
                    <a:lnTo>
                      <a:pt x="673" y="136"/>
                    </a:lnTo>
                    <a:lnTo>
                      <a:pt x="673" y="98"/>
                    </a:lnTo>
                    <a:lnTo>
                      <a:pt x="678" y="136"/>
                    </a:lnTo>
                    <a:lnTo>
                      <a:pt x="678" y="89"/>
                    </a:lnTo>
                    <a:lnTo>
                      <a:pt x="683" y="136"/>
                    </a:lnTo>
                    <a:lnTo>
                      <a:pt x="683" y="84"/>
                    </a:lnTo>
                    <a:lnTo>
                      <a:pt x="687" y="136"/>
                    </a:lnTo>
                    <a:lnTo>
                      <a:pt x="687" y="84"/>
                    </a:lnTo>
                    <a:lnTo>
                      <a:pt x="692" y="136"/>
                    </a:lnTo>
                    <a:lnTo>
                      <a:pt x="692" y="84"/>
                    </a:lnTo>
                    <a:lnTo>
                      <a:pt x="697" y="84"/>
                    </a:lnTo>
                    <a:lnTo>
                      <a:pt x="697" y="136"/>
                    </a:lnTo>
                    <a:lnTo>
                      <a:pt x="701" y="136"/>
                    </a:lnTo>
                    <a:lnTo>
                      <a:pt x="701" y="84"/>
                    </a:lnTo>
                    <a:lnTo>
                      <a:pt x="706" y="84"/>
                    </a:lnTo>
                    <a:lnTo>
                      <a:pt x="706" y="136"/>
                    </a:lnTo>
                    <a:lnTo>
                      <a:pt x="711" y="136"/>
                    </a:lnTo>
                    <a:lnTo>
                      <a:pt x="711" y="89"/>
                    </a:lnTo>
                    <a:lnTo>
                      <a:pt x="715" y="136"/>
                    </a:lnTo>
                    <a:lnTo>
                      <a:pt x="715" y="84"/>
                    </a:lnTo>
                    <a:lnTo>
                      <a:pt x="720" y="136"/>
                    </a:lnTo>
                    <a:lnTo>
                      <a:pt x="720" y="89"/>
                    </a:lnTo>
                    <a:lnTo>
                      <a:pt x="725" y="79"/>
                    </a:lnTo>
                    <a:lnTo>
                      <a:pt x="725" y="136"/>
                    </a:lnTo>
                    <a:lnTo>
                      <a:pt x="729" y="89"/>
                    </a:lnTo>
                    <a:lnTo>
                      <a:pt x="729" y="136"/>
                    </a:lnTo>
                    <a:lnTo>
                      <a:pt x="734" y="84"/>
                    </a:lnTo>
                    <a:lnTo>
                      <a:pt x="734" y="136"/>
                    </a:lnTo>
                    <a:lnTo>
                      <a:pt x="739" y="136"/>
                    </a:lnTo>
                    <a:lnTo>
                      <a:pt x="739" y="98"/>
                    </a:lnTo>
                    <a:lnTo>
                      <a:pt x="743" y="136"/>
                    </a:lnTo>
                    <a:lnTo>
                      <a:pt x="743" y="89"/>
                    </a:lnTo>
                    <a:lnTo>
                      <a:pt x="748" y="89"/>
                    </a:lnTo>
                    <a:lnTo>
                      <a:pt x="748" y="136"/>
                    </a:lnTo>
                    <a:lnTo>
                      <a:pt x="753" y="89"/>
                    </a:lnTo>
                    <a:lnTo>
                      <a:pt x="753" y="136"/>
                    </a:lnTo>
                    <a:lnTo>
                      <a:pt x="757" y="79"/>
                    </a:lnTo>
                    <a:lnTo>
                      <a:pt x="757" y="136"/>
                    </a:lnTo>
                    <a:lnTo>
                      <a:pt x="762" y="89"/>
                    </a:lnTo>
                    <a:lnTo>
                      <a:pt x="762" y="136"/>
                    </a:lnTo>
                    <a:lnTo>
                      <a:pt x="767" y="89"/>
                    </a:lnTo>
                    <a:lnTo>
                      <a:pt x="767" y="136"/>
                    </a:lnTo>
                    <a:lnTo>
                      <a:pt x="771" y="136"/>
                    </a:lnTo>
                    <a:lnTo>
                      <a:pt x="771" y="89"/>
                    </a:lnTo>
                    <a:lnTo>
                      <a:pt x="776" y="84"/>
                    </a:lnTo>
                    <a:lnTo>
                      <a:pt x="776" y="136"/>
                    </a:lnTo>
                    <a:lnTo>
                      <a:pt x="781" y="93"/>
                    </a:lnTo>
                    <a:lnTo>
                      <a:pt x="781" y="136"/>
                    </a:lnTo>
                    <a:lnTo>
                      <a:pt x="785" y="89"/>
                    </a:lnTo>
                    <a:lnTo>
                      <a:pt x="785" y="136"/>
                    </a:lnTo>
                    <a:lnTo>
                      <a:pt x="790" y="103"/>
                    </a:lnTo>
                    <a:lnTo>
                      <a:pt x="790" y="136"/>
                    </a:lnTo>
                    <a:lnTo>
                      <a:pt x="795" y="136"/>
                    </a:lnTo>
                    <a:lnTo>
                      <a:pt x="795" y="89"/>
                    </a:lnTo>
                    <a:lnTo>
                      <a:pt x="799" y="79"/>
                    </a:lnTo>
                    <a:lnTo>
                      <a:pt x="799" y="136"/>
                    </a:lnTo>
                    <a:lnTo>
                      <a:pt x="804" y="136"/>
                    </a:lnTo>
                    <a:lnTo>
                      <a:pt x="804" y="89"/>
                    </a:lnTo>
                    <a:lnTo>
                      <a:pt x="809" y="136"/>
                    </a:lnTo>
                    <a:lnTo>
                      <a:pt x="809" y="89"/>
                    </a:lnTo>
                    <a:lnTo>
                      <a:pt x="813" y="136"/>
                    </a:lnTo>
                    <a:lnTo>
                      <a:pt x="813" y="84"/>
                    </a:lnTo>
                    <a:lnTo>
                      <a:pt x="818" y="136"/>
                    </a:lnTo>
                    <a:lnTo>
                      <a:pt x="818" y="89"/>
                    </a:lnTo>
                    <a:lnTo>
                      <a:pt x="823" y="136"/>
                    </a:lnTo>
                    <a:lnTo>
                      <a:pt x="823" y="70"/>
                    </a:lnTo>
                    <a:lnTo>
                      <a:pt x="827" y="136"/>
                    </a:lnTo>
                    <a:lnTo>
                      <a:pt x="827" y="93"/>
                    </a:lnTo>
                    <a:lnTo>
                      <a:pt x="832" y="136"/>
                    </a:lnTo>
                    <a:lnTo>
                      <a:pt x="832" y="89"/>
                    </a:lnTo>
                    <a:lnTo>
                      <a:pt x="837" y="136"/>
                    </a:lnTo>
                    <a:lnTo>
                      <a:pt x="837" y="79"/>
                    </a:lnTo>
                    <a:lnTo>
                      <a:pt x="842" y="79"/>
                    </a:lnTo>
                    <a:lnTo>
                      <a:pt x="842" y="136"/>
                    </a:lnTo>
                    <a:lnTo>
                      <a:pt x="846" y="79"/>
                    </a:lnTo>
                    <a:lnTo>
                      <a:pt x="846" y="136"/>
                    </a:lnTo>
                    <a:lnTo>
                      <a:pt x="851" y="89"/>
                    </a:lnTo>
                    <a:lnTo>
                      <a:pt x="851" y="136"/>
                    </a:lnTo>
                    <a:lnTo>
                      <a:pt x="856" y="136"/>
                    </a:lnTo>
                    <a:lnTo>
                      <a:pt x="856" y="84"/>
                    </a:lnTo>
                    <a:lnTo>
                      <a:pt x="860" y="84"/>
                    </a:lnTo>
                    <a:lnTo>
                      <a:pt x="860" y="136"/>
                    </a:lnTo>
                    <a:lnTo>
                      <a:pt x="865" y="89"/>
                    </a:lnTo>
                    <a:lnTo>
                      <a:pt x="865" y="136"/>
                    </a:lnTo>
                    <a:lnTo>
                      <a:pt x="870" y="136"/>
                    </a:lnTo>
                    <a:lnTo>
                      <a:pt x="870" y="84"/>
                    </a:lnTo>
                    <a:lnTo>
                      <a:pt x="874" y="136"/>
                    </a:lnTo>
                    <a:lnTo>
                      <a:pt x="874" y="84"/>
                    </a:lnTo>
                    <a:lnTo>
                      <a:pt x="879" y="79"/>
                    </a:lnTo>
                    <a:lnTo>
                      <a:pt x="879" y="136"/>
                    </a:lnTo>
                    <a:lnTo>
                      <a:pt x="884" y="79"/>
                    </a:lnTo>
                    <a:lnTo>
                      <a:pt x="884" y="136"/>
                    </a:lnTo>
                    <a:lnTo>
                      <a:pt x="888" y="136"/>
                    </a:lnTo>
                    <a:lnTo>
                      <a:pt x="888" y="93"/>
                    </a:lnTo>
                    <a:lnTo>
                      <a:pt x="893" y="136"/>
                    </a:lnTo>
                    <a:lnTo>
                      <a:pt x="893" y="84"/>
                    </a:lnTo>
                    <a:lnTo>
                      <a:pt x="898" y="84"/>
                    </a:lnTo>
                    <a:lnTo>
                      <a:pt x="898" y="136"/>
                    </a:lnTo>
                    <a:lnTo>
                      <a:pt x="902" y="136"/>
                    </a:lnTo>
                    <a:lnTo>
                      <a:pt x="902" y="79"/>
                    </a:lnTo>
                    <a:lnTo>
                      <a:pt x="907" y="136"/>
                    </a:lnTo>
                    <a:lnTo>
                      <a:pt x="907" y="89"/>
                    </a:lnTo>
                    <a:lnTo>
                      <a:pt x="912" y="136"/>
                    </a:lnTo>
                    <a:lnTo>
                      <a:pt x="912" y="84"/>
                    </a:lnTo>
                    <a:lnTo>
                      <a:pt x="916" y="136"/>
                    </a:lnTo>
                    <a:lnTo>
                      <a:pt x="916" y="79"/>
                    </a:lnTo>
                    <a:lnTo>
                      <a:pt x="921" y="136"/>
                    </a:lnTo>
                    <a:lnTo>
                      <a:pt x="921" y="84"/>
                    </a:lnTo>
                    <a:lnTo>
                      <a:pt x="926" y="136"/>
                    </a:lnTo>
                    <a:lnTo>
                      <a:pt x="926" y="84"/>
                    </a:lnTo>
                    <a:lnTo>
                      <a:pt x="930" y="79"/>
                    </a:lnTo>
                    <a:lnTo>
                      <a:pt x="930" y="136"/>
                    </a:lnTo>
                    <a:lnTo>
                      <a:pt x="935" y="136"/>
                    </a:lnTo>
                    <a:lnTo>
                      <a:pt x="935" y="84"/>
                    </a:lnTo>
                    <a:lnTo>
                      <a:pt x="940" y="84"/>
                    </a:lnTo>
                    <a:lnTo>
                      <a:pt x="940" y="136"/>
                    </a:lnTo>
                    <a:lnTo>
                      <a:pt x="944" y="136"/>
                    </a:lnTo>
                    <a:lnTo>
                      <a:pt x="944" y="79"/>
                    </a:lnTo>
                    <a:lnTo>
                      <a:pt x="949" y="89"/>
                    </a:lnTo>
                    <a:lnTo>
                      <a:pt x="949" y="136"/>
                    </a:lnTo>
                    <a:lnTo>
                      <a:pt x="954" y="79"/>
                    </a:lnTo>
                    <a:lnTo>
                      <a:pt x="954" y="136"/>
                    </a:lnTo>
                    <a:lnTo>
                      <a:pt x="958" y="136"/>
                    </a:lnTo>
                    <a:lnTo>
                      <a:pt x="958" y="84"/>
                    </a:lnTo>
                    <a:lnTo>
                      <a:pt x="963" y="136"/>
                    </a:lnTo>
                    <a:lnTo>
                      <a:pt x="963" y="84"/>
                    </a:lnTo>
                    <a:lnTo>
                      <a:pt x="968" y="136"/>
                    </a:lnTo>
                    <a:lnTo>
                      <a:pt x="968" y="84"/>
                    </a:lnTo>
                    <a:lnTo>
                      <a:pt x="972" y="136"/>
                    </a:lnTo>
                    <a:lnTo>
                      <a:pt x="972" y="89"/>
                    </a:lnTo>
                    <a:lnTo>
                      <a:pt x="977" y="136"/>
                    </a:lnTo>
                    <a:lnTo>
                      <a:pt x="977" y="79"/>
                    </a:lnTo>
                    <a:lnTo>
                      <a:pt x="982" y="136"/>
                    </a:lnTo>
                    <a:lnTo>
                      <a:pt x="982" y="84"/>
                    </a:lnTo>
                    <a:lnTo>
                      <a:pt x="987" y="136"/>
                    </a:lnTo>
                    <a:lnTo>
                      <a:pt x="987" y="56"/>
                    </a:lnTo>
                    <a:lnTo>
                      <a:pt x="991" y="136"/>
                    </a:lnTo>
                    <a:lnTo>
                      <a:pt x="991" y="89"/>
                    </a:lnTo>
                    <a:lnTo>
                      <a:pt x="996" y="136"/>
                    </a:lnTo>
                    <a:lnTo>
                      <a:pt x="996" y="84"/>
                    </a:lnTo>
                    <a:lnTo>
                      <a:pt x="1001" y="136"/>
                    </a:lnTo>
                    <a:lnTo>
                      <a:pt x="1001" y="84"/>
                    </a:lnTo>
                    <a:lnTo>
                      <a:pt x="1005" y="75"/>
                    </a:lnTo>
                    <a:lnTo>
                      <a:pt x="1005" y="136"/>
                    </a:lnTo>
                    <a:lnTo>
                      <a:pt x="1010" y="136"/>
                    </a:lnTo>
                    <a:lnTo>
                      <a:pt x="1010" y="75"/>
                    </a:lnTo>
                    <a:lnTo>
                      <a:pt x="1015" y="89"/>
                    </a:lnTo>
                    <a:lnTo>
                      <a:pt x="1015" y="136"/>
                    </a:lnTo>
                    <a:lnTo>
                      <a:pt x="1019" y="136"/>
                    </a:lnTo>
                    <a:lnTo>
                      <a:pt x="1019" y="79"/>
                    </a:lnTo>
                    <a:lnTo>
                      <a:pt x="1024" y="93"/>
                    </a:lnTo>
                    <a:lnTo>
                      <a:pt x="1024" y="136"/>
                    </a:lnTo>
                    <a:lnTo>
                      <a:pt x="1029" y="89"/>
                    </a:lnTo>
                    <a:lnTo>
                      <a:pt x="1029" y="136"/>
                    </a:lnTo>
                    <a:lnTo>
                      <a:pt x="1033" y="136"/>
                    </a:lnTo>
                    <a:lnTo>
                      <a:pt x="1033" y="89"/>
                    </a:lnTo>
                    <a:lnTo>
                      <a:pt x="1038" y="136"/>
                    </a:lnTo>
                    <a:lnTo>
                      <a:pt x="1038" y="84"/>
                    </a:lnTo>
                    <a:lnTo>
                      <a:pt x="1043" y="79"/>
                    </a:lnTo>
                    <a:lnTo>
                      <a:pt x="1043" y="136"/>
                    </a:lnTo>
                    <a:lnTo>
                      <a:pt x="1047" y="79"/>
                    </a:lnTo>
                    <a:lnTo>
                      <a:pt x="1047" y="136"/>
                    </a:lnTo>
                    <a:lnTo>
                      <a:pt x="1052" y="136"/>
                    </a:lnTo>
                    <a:lnTo>
                      <a:pt x="1052" y="84"/>
                    </a:lnTo>
                    <a:lnTo>
                      <a:pt x="1057" y="79"/>
                    </a:lnTo>
                    <a:lnTo>
                      <a:pt x="1057" y="136"/>
                    </a:lnTo>
                    <a:lnTo>
                      <a:pt x="1061" y="79"/>
                    </a:lnTo>
                    <a:lnTo>
                      <a:pt x="1061" y="136"/>
                    </a:lnTo>
                    <a:lnTo>
                      <a:pt x="1066" y="89"/>
                    </a:lnTo>
                    <a:lnTo>
                      <a:pt x="1066" y="136"/>
                    </a:lnTo>
                    <a:lnTo>
                      <a:pt x="1071" y="136"/>
                    </a:lnTo>
                    <a:lnTo>
                      <a:pt x="1071" y="89"/>
                    </a:lnTo>
                    <a:lnTo>
                      <a:pt x="1075" y="93"/>
                    </a:lnTo>
                    <a:lnTo>
                      <a:pt x="1075" y="136"/>
                    </a:lnTo>
                    <a:lnTo>
                      <a:pt x="1080" y="84"/>
                    </a:lnTo>
                    <a:lnTo>
                      <a:pt x="1080" y="136"/>
                    </a:lnTo>
                    <a:lnTo>
                      <a:pt x="1085" y="136"/>
                    </a:lnTo>
                    <a:lnTo>
                      <a:pt x="1085" y="89"/>
                    </a:lnTo>
                    <a:lnTo>
                      <a:pt x="1089" y="84"/>
                    </a:lnTo>
                    <a:lnTo>
                      <a:pt x="1089" y="136"/>
                    </a:lnTo>
                    <a:lnTo>
                      <a:pt x="1094" y="84"/>
                    </a:lnTo>
                    <a:lnTo>
                      <a:pt x="1094" y="136"/>
                    </a:lnTo>
                    <a:lnTo>
                      <a:pt x="1099" y="136"/>
                    </a:lnTo>
                    <a:lnTo>
                      <a:pt x="1099" y="70"/>
                    </a:lnTo>
                    <a:lnTo>
                      <a:pt x="1103" y="136"/>
                    </a:lnTo>
                    <a:lnTo>
                      <a:pt x="1103" y="79"/>
                    </a:lnTo>
                    <a:lnTo>
                      <a:pt x="1108" y="136"/>
                    </a:lnTo>
                    <a:lnTo>
                      <a:pt x="1108" y="79"/>
                    </a:lnTo>
                    <a:lnTo>
                      <a:pt x="1113" y="136"/>
                    </a:lnTo>
                    <a:lnTo>
                      <a:pt x="1113" y="75"/>
                    </a:lnTo>
                    <a:lnTo>
                      <a:pt x="1117" y="136"/>
                    </a:lnTo>
                    <a:lnTo>
                      <a:pt x="1117" y="79"/>
                    </a:lnTo>
                    <a:lnTo>
                      <a:pt x="1122" y="84"/>
                    </a:lnTo>
                    <a:lnTo>
                      <a:pt x="1122" y="136"/>
                    </a:lnTo>
                    <a:lnTo>
                      <a:pt x="1127" y="136"/>
                    </a:lnTo>
                    <a:lnTo>
                      <a:pt x="1127" y="79"/>
                    </a:lnTo>
                    <a:lnTo>
                      <a:pt x="1132" y="89"/>
                    </a:lnTo>
                    <a:lnTo>
                      <a:pt x="1132" y="136"/>
                    </a:lnTo>
                    <a:lnTo>
                      <a:pt x="1136" y="136"/>
                    </a:lnTo>
                    <a:lnTo>
                      <a:pt x="1136" y="89"/>
                    </a:lnTo>
                    <a:lnTo>
                      <a:pt x="1141" y="136"/>
                    </a:lnTo>
                    <a:lnTo>
                      <a:pt x="1141" y="89"/>
                    </a:lnTo>
                    <a:lnTo>
                      <a:pt x="1146" y="84"/>
                    </a:lnTo>
                    <a:lnTo>
                      <a:pt x="1146" y="136"/>
                    </a:lnTo>
                    <a:lnTo>
                      <a:pt x="1150" y="75"/>
                    </a:lnTo>
                    <a:lnTo>
                      <a:pt x="1150" y="136"/>
                    </a:lnTo>
                    <a:lnTo>
                      <a:pt x="1155" y="136"/>
                    </a:lnTo>
                    <a:lnTo>
                      <a:pt x="1155" y="89"/>
                    </a:lnTo>
                    <a:lnTo>
                      <a:pt x="1160" y="89"/>
                    </a:lnTo>
                    <a:lnTo>
                      <a:pt x="1160" y="136"/>
                    </a:lnTo>
                    <a:lnTo>
                      <a:pt x="1164" y="136"/>
                    </a:lnTo>
                    <a:lnTo>
                      <a:pt x="1164" y="79"/>
                    </a:lnTo>
                    <a:lnTo>
                      <a:pt x="1169" y="136"/>
                    </a:lnTo>
                    <a:lnTo>
                      <a:pt x="1169" y="84"/>
                    </a:lnTo>
                    <a:lnTo>
                      <a:pt x="1174" y="136"/>
                    </a:lnTo>
                    <a:lnTo>
                      <a:pt x="1174" y="84"/>
                    </a:lnTo>
                    <a:lnTo>
                      <a:pt x="1178" y="136"/>
                    </a:lnTo>
                    <a:lnTo>
                      <a:pt x="1178" y="89"/>
                    </a:lnTo>
                    <a:lnTo>
                      <a:pt x="1183" y="136"/>
                    </a:lnTo>
                    <a:lnTo>
                      <a:pt x="1183" y="84"/>
                    </a:lnTo>
                    <a:lnTo>
                      <a:pt x="1188" y="136"/>
                    </a:lnTo>
                    <a:lnTo>
                      <a:pt x="1188" y="79"/>
                    </a:lnTo>
                    <a:lnTo>
                      <a:pt x="1192" y="136"/>
                    </a:lnTo>
                    <a:lnTo>
                      <a:pt x="1192" y="84"/>
                    </a:lnTo>
                    <a:lnTo>
                      <a:pt x="1197" y="136"/>
                    </a:lnTo>
                    <a:lnTo>
                      <a:pt x="1197" y="79"/>
                    </a:lnTo>
                    <a:lnTo>
                      <a:pt x="1202" y="136"/>
                    </a:lnTo>
                    <a:lnTo>
                      <a:pt x="1202" y="84"/>
                    </a:lnTo>
                    <a:lnTo>
                      <a:pt x="1206" y="136"/>
                    </a:lnTo>
                    <a:lnTo>
                      <a:pt x="1206" y="89"/>
                    </a:lnTo>
                    <a:lnTo>
                      <a:pt x="1211" y="75"/>
                    </a:lnTo>
                    <a:lnTo>
                      <a:pt x="1211" y="136"/>
                    </a:lnTo>
                    <a:lnTo>
                      <a:pt x="1216" y="79"/>
                    </a:lnTo>
                    <a:lnTo>
                      <a:pt x="1216" y="136"/>
                    </a:lnTo>
                    <a:lnTo>
                      <a:pt x="1220" y="84"/>
                    </a:lnTo>
                    <a:lnTo>
                      <a:pt x="1220" y="136"/>
                    </a:lnTo>
                    <a:lnTo>
                      <a:pt x="1225" y="136"/>
                    </a:lnTo>
                    <a:lnTo>
                      <a:pt x="1225" y="70"/>
                    </a:lnTo>
                    <a:lnTo>
                      <a:pt x="1230" y="84"/>
                    </a:lnTo>
                    <a:lnTo>
                      <a:pt x="1230" y="136"/>
                    </a:lnTo>
                    <a:lnTo>
                      <a:pt x="1234" y="136"/>
                    </a:lnTo>
                    <a:lnTo>
                      <a:pt x="1234" y="84"/>
                    </a:lnTo>
                    <a:lnTo>
                      <a:pt x="1239" y="136"/>
                    </a:lnTo>
                    <a:lnTo>
                      <a:pt x="1239" y="84"/>
                    </a:lnTo>
                    <a:lnTo>
                      <a:pt x="1244" y="84"/>
                    </a:lnTo>
                    <a:lnTo>
                      <a:pt x="1244" y="136"/>
                    </a:lnTo>
                    <a:lnTo>
                      <a:pt x="1248" y="136"/>
                    </a:lnTo>
                    <a:lnTo>
                      <a:pt x="1248" y="75"/>
                    </a:lnTo>
                    <a:lnTo>
                      <a:pt x="1253" y="89"/>
                    </a:lnTo>
                    <a:lnTo>
                      <a:pt x="1253" y="136"/>
                    </a:lnTo>
                    <a:lnTo>
                      <a:pt x="1258" y="136"/>
                    </a:lnTo>
                    <a:lnTo>
                      <a:pt x="1258" y="79"/>
                    </a:lnTo>
                    <a:lnTo>
                      <a:pt x="1262" y="84"/>
                    </a:lnTo>
                    <a:lnTo>
                      <a:pt x="1262" y="136"/>
                    </a:lnTo>
                    <a:lnTo>
                      <a:pt x="1267" y="136"/>
                    </a:lnTo>
                    <a:lnTo>
                      <a:pt x="1267" y="89"/>
                    </a:lnTo>
                    <a:lnTo>
                      <a:pt x="1272" y="84"/>
                    </a:lnTo>
                    <a:lnTo>
                      <a:pt x="1272" y="136"/>
                    </a:lnTo>
                    <a:lnTo>
                      <a:pt x="1276" y="136"/>
                    </a:lnTo>
                    <a:lnTo>
                      <a:pt x="1276" y="70"/>
                    </a:lnTo>
                    <a:lnTo>
                      <a:pt x="1281" y="79"/>
                    </a:lnTo>
                    <a:lnTo>
                      <a:pt x="1281" y="136"/>
                    </a:lnTo>
                    <a:lnTo>
                      <a:pt x="1286" y="75"/>
                    </a:lnTo>
                    <a:lnTo>
                      <a:pt x="1286" y="136"/>
                    </a:lnTo>
                    <a:lnTo>
                      <a:pt x="1291" y="70"/>
                    </a:lnTo>
                    <a:lnTo>
                      <a:pt x="1291" y="136"/>
                    </a:lnTo>
                    <a:lnTo>
                      <a:pt x="1295" y="136"/>
                    </a:lnTo>
                    <a:lnTo>
                      <a:pt x="1295" y="84"/>
                    </a:lnTo>
                    <a:lnTo>
                      <a:pt x="1300" y="136"/>
                    </a:lnTo>
                    <a:lnTo>
                      <a:pt x="1300" y="70"/>
                    </a:lnTo>
                    <a:lnTo>
                      <a:pt x="1305" y="75"/>
                    </a:lnTo>
                    <a:lnTo>
                      <a:pt x="1305" y="136"/>
                    </a:lnTo>
                    <a:lnTo>
                      <a:pt x="1309" y="136"/>
                    </a:lnTo>
                    <a:lnTo>
                      <a:pt x="1309" y="79"/>
                    </a:lnTo>
                    <a:lnTo>
                      <a:pt x="1314" y="136"/>
                    </a:lnTo>
                    <a:lnTo>
                      <a:pt x="1314" y="79"/>
                    </a:lnTo>
                    <a:lnTo>
                      <a:pt x="1319" y="136"/>
                    </a:lnTo>
                    <a:lnTo>
                      <a:pt x="1319" y="84"/>
                    </a:lnTo>
                    <a:lnTo>
                      <a:pt x="1323" y="75"/>
                    </a:lnTo>
                    <a:lnTo>
                      <a:pt x="1323" y="136"/>
                    </a:lnTo>
                    <a:lnTo>
                      <a:pt x="1328" y="136"/>
                    </a:lnTo>
                    <a:lnTo>
                      <a:pt x="1328" y="103"/>
                    </a:lnTo>
                    <a:lnTo>
                      <a:pt x="1333" y="89"/>
                    </a:lnTo>
                    <a:lnTo>
                      <a:pt x="1333" y="136"/>
                    </a:lnTo>
                    <a:lnTo>
                      <a:pt x="1337" y="84"/>
                    </a:lnTo>
                    <a:lnTo>
                      <a:pt x="1337" y="136"/>
                    </a:lnTo>
                    <a:lnTo>
                      <a:pt x="1342" y="79"/>
                    </a:lnTo>
                    <a:lnTo>
                      <a:pt x="1342" y="136"/>
                    </a:lnTo>
                    <a:lnTo>
                      <a:pt x="1347" y="84"/>
                    </a:lnTo>
                    <a:lnTo>
                      <a:pt x="1347" y="136"/>
                    </a:lnTo>
                    <a:lnTo>
                      <a:pt x="1351" y="89"/>
                    </a:lnTo>
                    <a:lnTo>
                      <a:pt x="1351" y="136"/>
                    </a:lnTo>
                    <a:lnTo>
                      <a:pt x="1356" y="84"/>
                    </a:lnTo>
                    <a:lnTo>
                      <a:pt x="1356" y="136"/>
                    </a:lnTo>
                    <a:lnTo>
                      <a:pt x="1361" y="70"/>
                    </a:lnTo>
                    <a:lnTo>
                      <a:pt x="1361" y="136"/>
                    </a:lnTo>
                    <a:lnTo>
                      <a:pt x="1365" y="79"/>
                    </a:lnTo>
                    <a:lnTo>
                      <a:pt x="1365" y="136"/>
                    </a:lnTo>
                    <a:lnTo>
                      <a:pt x="1370" y="136"/>
                    </a:lnTo>
                    <a:lnTo>
                      <a:pt x="1370" y="75"/>
                    </a:lnTo>
                    <a:lnTo>
                      <a:pt x="1375" y="136"/>
                    </a:lnTo>
                    <a:lnTo>
                      <a:pt x="1375" y="84"/>
                    </a:lnTo>
                    <a:lnTo>
                      <a:pt x="1379" y="136"/>
                    </a:lnTo>
                    <a:lnTo>
                      <a:pt x="1379" y="89"/>
                    </a:lnTo>
                    <a:lnTo>
                      <a:pt x="1384" y="75"/>
                    </a:lnTo>
                    <a:lnTo>
                      <a:pt x="1384" y="136"/>
                    </a:lnTo>
                    <a:lnTo>
                      <a:pt x="1389" y="70"/>
                    </a:lnTo>
                    <a:lnTo>
                      <a:pt x="1389" y="136"/>
                    </a:lnTo>
                    <a:lnTo>
                      <a:pt x="1393" y="84"/>
                    </a:lnTo>
                    <a:lnTo>
                      <a:pt x="1393" y="136"/>
                    </a:lnTo>
                    <a:lnTo>
                      <a:pt x="1398" y="89"/>
                    </a:lnTo>
                    <a:lnTo>
                      <a:pt x="1398" y="136"/>
                    </a:lnTo>
                    <a:lnTo>
                      <a:pt x="1403" y="136"/>
                    </a:lnTo>
                    <a:lnTo>
                      <a:pt x="1403" y="89"/>
                    </a:lnTo>
                    <a:lnTo>
                      <a:pt x="1407" y="84"/>
                    </a:lnTo>
                    <a:lnTo>
                      <a:pt x="1407" y="136"/>
                    </a:lnTo>
                    <a:lnTo>
                      <a:pt x="1412" y="136"/>
                    </a:lnTo>
                    <a:lnTo>
                      <a:pt x="1412" y="79"/>
                    </a:lnTo>
                    <a:lnTo>
                      <a:pt x="1417" y="89"/>
                    </a:lnTo>
                    <a:lnTo>
                      <a:pt x="1417" y="136"/>
                    </a:lnTo>
                    <a:lnTo>
                      <a:pt x="1421" y="136"/>
                    </a:lnTo>
                    <a:lnTo>
                      <a:pt x="1421" y="93"/>
                    </a:lnTo>
                    <a:lnTo>
                      <a:pt x="1426" y="89"/>
                    </a:lnTo>
                    <a:lnTo>
                      <a:pt x="1426" y="136"/>
                    </a:lnTo>
                    <a:lnTo>
                      <a:pt x="1431" y="136"/>
                    </a:lnTo>
                    <a:lnTo>
                      <a:pt x="1431" y="84"/>
                    </a:lnTo>
                    <a:lnTo>
                      <a:pt x="1436" y="93"/>
                    </a:lnTo>
                    <a:lnTo>
                      <a:pt x="1436" y="136"/>
                    </a:lnTo>
                    <a:lnTo>
                      <a:pt x="1440" y="93"/>
                    </a:lnTo>
                    <a:lnTo>
                      <a:pt x="1440" y="136"/>
                    </a:lnTo>
                    <a:lnTo>
                      <a:pt x="1445" y="89"/>
                    </a:lnTo>
                    <a:lnTo>
                      <a:pt x="1445" y="136"/>
                    </a:lnTo>
                    <a:lnTo>
                      <a:pt x="1450" y="136"/>
                    </a:lnTo>
                    <a:lnTo>
                      <a:pt x="1450" y="89"/>
                    </a:lnTo>
                    <a:lnTo>
                      <a:pt x="1454" y="79"/>
                    </a:lnTo>
                    <a:lnTo>
                      <a:pt x="1454" y="136"/>
                    </a:lnTo>
                    <a:lnTo>
                      <a:pt x="1459" y="79"/>
                    </a:lnTo>
                    <a:lnTo>
                      <a:pt x="1459" y="136"/>
                    </a:lnTo>
                    <a:lnTo>
                      <a:pt x="1464" y="75"/>
                    </a:lnTo>
                    <a:lnTo>
                      <a:pt x="1464" y="136"/>
                    </a:lnTo>
                    <a:lnTo>
                      <a:pt x="1468" y="84"/>
                    </a:lnTo>
                    <a:lnTo>
                      <a:pt x="1468" y="136"/>
                    </a:lnTo>
                    <a:lnTo>
                      <a:pt x="1473" y="89"/>
                    </a:lnTo>
                    <a:lnTo>
                      <a:pt x="1473" y="136"/>
                    </a:lnTo>
                    <a:lnTo>
                      <a:pt x="1478" y="136"/>
                    </a:lnTo>
                    <a:lnTo>
                      <a:pt x="1478" y="84"/>
                    </a:lnTo>
                    <a:lnTo>
                      <a:pt x="1482" y="136"/>
                    </a:lnTo>
                    <a:lnTo>
                      <a:pt x="1482" y="84"/>
                    </a:lnTo>
                    <a:lnTo>
                      <a:pt x="1487" y="136"/>
                    </a:lnTo>
                    <a:lnTo>
                      <a:pt x="1487" y="89"/>
                    </a:lnTo>
                    <a:lnTo>
                      <a:pt x="1492" y="136"/>
                    </a:lnTo>
                    <a:lnTo>
                      <a:pt x="1492" y="75"/>
                    </a:lnTo>
                    <a:lnTo>
                      <a:pt x="1496" y="136"/>
                    </a:lnTo>
                    <a:lnTo>
                      <a:pt x="1496" y="84"/>
                    </a:lnTo>
                    <a:lnTo>
                      <a:pt x="1501" y="136"/>
                    </a:lnTo>
                    <a:lnTo>
                      <a:pt x="1501" y="79"/>
                    </a:lnTo>
                    <a:lnTo>
                      <a:pt x="1506" y="93"/>
                    </a:lnTo>
                    <a:lnTo>
                      <a:pt x="1506" y="136"/>
                    </a:lnTo>
                    <a:lnTo>
                      <a:pt x="1510" y="79"/>
                    </a:lnTo>
                    <a:lnTo>
                      <a:pt x="1510" y="136"/>
                    </a:lnTo>
                    <a:lnTo>
                      <a:pt x="1515" y="89"/>
                    </a:lnTo>
                    <a:lnTo>
                      <a:pt x="1515" y="136"/>
                    </a:lnTo>
                    <a:lnTo>
                      <a:pt x="1520" y="136"/>
                    </a:lnTo>
                    <a:lnTo>
                      <a:pt x="1520" y="89"/>
                    </a:lnTo>
                    <a:lnTo>
                      <a:pt x="1524" y="79"/>
                    </a:lnTo>
                    <a:lnTo>
                      <a:pt x="1524" y="136"/>
                    </a:lnTo>
                    <a:lnTo>
                      <a:pt x="1529" y="89"/>
                    </a:lnTo>
                    <a:lnTo>
                      <a:pt x="1529" y="136"/>
                    </a:lnTo>
                    <a:lnTo>
                      <a:pt x="1534" y="136"/>
                    </a:lnTo>
                    <a:lnTo>
                      <a:pt x="1534" y="98"/>
                    </a:lnTo>
                    <a:lnTo>
                      <a:pt x="1538" y="136"/>
                    </a:lnTo>
                    <a:lnTo>
                      <a:pt x="1538" y="79"/>
                    </a:lnTo>
                    <a:lnTo>
                      <a:pt x="1543" y="136"/>
                    </a:lnTo>
                    <a:lnTo>
                      <a:pt x="1543" y="98"/>
                    </a:lnTo>
                    <a:lnTo>
                      <a:pt x="1548" y="84"/>
                    </a:lnTo>
                    <a:lnTo>
                      <a:pt x="1548" y="136"/>
                    </a:lnTo>
                    <a:lnTo>
                      <a:pt x="1552" y="136"/>
                    </a:lnTo>
                    <a:lnTo>
                      <a:pt x="1552" y="89"/>
                    </a:lnTo>
                    <a:lnTo>
                      <a:pt x="1557" y="93"/>
                    </a:lnTo>
                    <a:lnTo>
                      <a:pt x="1557" y="136"/>
                    </a:lnTo>
                    <a:lnTo>
                      <a:pt x="1562" y="136"/>
                    </a:lnTo>
                    <a:lnTo>
                      <a:pt x="1562" y="89"/>
                    </a:lnTo>
                    <a:lnTo>
                      <a:pt x="1566" y="89"/>
                    </a:lnTo>
                    <a:lnTo>
                      <a:pt x="1566" y="136"/>
                    </a:lnTo>
                    <a:lnTo>
                      <a:pt x="1571" y="136"/>
                    </a:lnTo>
                    <a:lnTo>
                      <a:pt x="1571" y="93"/>
                    </a:lnTo>
                    <a:lnTo>
                      <a:pt x="1576" y="79"/>
                    </a:lnTo>
                    <a:lnTo>
                      <a:pt x="1576" y="136"/>
                    </a:lnTo>
                    <a:lnTo>
                      <a:pt x="1580" y="84"/>
                    </a:lnTo>
                    <a:lnTo>
                      <a:pt x="1580" y="136"/>
                    </a:lnTo>
                    <a:lnTo>
                      <a:pt x="1585" y="89"/>
                    </a:lnTo>
                    <a:lnTo>
                      <a:pt x="1585" y="136"/>
                    </a:lnTo>
                    <a:lnTo>
                      <a:pt x="1590" y="75"/>
                    </a:lnTo>
                    <a:lnTo>
                      <a:pt x="1590" y="136"/>
                    </a:lnTo>
                    <a:lnTo>
                      <a:pt x="1595" y="136"/>
                    </a:lnTo>
                    <a:lnTo>
                      <a:pt x="1595" y="93"/>
                    </a:lnTo>
                    <a:lnTo>
                      <a:pt x="1599" y="79"/>
                    </a:lnTo>
                    <a:lnTo>
                      <a:pt x="1599" y="136"/>
                    </a:lnTo>
                    <a:lnTo>
                      <a:pt x="1604" y="136"/>
                    </a:lnTo>
                    <a:lnTo>
                      <a:pt x="1604" y="75"/>
                    </a:lnTo>
                    <a:lnTo>
                      <a:pt x="1609" y="89"/>
                    </a:lnTo>
                    <a:lnTo>
                      <a:pt x="1609" y="136"/>
                    </a:lnTo>
                    <a:lnTo>
                      <a:pt x="1613" y="136"/>
                    </a:lnTo>
                    <a:lnTo>
                      <a:pt x="1613" y="79"/>
                    </a:lnTo>
                    <a:lnTo>
                      <a:pt x="1618" y="79"/>
                    </a:lnTo>
                    <a:lnTo>
                      <a:pt x="1618" y="136"/>
                    </a:lnTo>
                    <a:lnTo>
                      <a:pt x="1623" y="136"/>
                    </a:lnTo>
                    <a:lnTo>
                      <a:pt x="1623" y="84"/>
                    </a:lnTo>
                    <a:lnTo>
                      <a:pt x="1627" y="136"/>
                    </a:lnTo>
                    <a:lnTo>
                      <a:pt x="1627" y="98"/>
                    </a:lnTo>
                    <a:lnTo>
                      <a:pt x="1632" y="136"/>
                    </a:lnTo>
                    <a:lnTo>
                      <a:pt x="1632" y="79"/>
                    </a:lnTo>
                    <a:lnTo>
                      <a:pt x="1637" y="136"/>
                    </a:lnTo>
                    <a:lnTo>
                      <a:pt x="1637" y="70"/>
                    </a:lnTo>
                    <a:lnTo>
                      <a:pt x="1641" y="136"/>
                    </a:lnTo>
                    <a:lnTo>
                      <a:pt x="1641" y="98"/>
                    </a:lnTo>
                    <a:lnTo>
                      <a:pt x="1646" y="136"/>
                    </a:lnTo>
                    <a:lnTo>
                      <a:pt x="1646" y="89"/>
                    </a:lnTo>
                    <a:lnTo>
                      <a:pt x="1651" y="93"/>
                    </a:lnTo>
                    <a:lnTo>
                      <a:pt x="1651" y="136"/>
                    </a:lnTo>
                    <a:lnTo>
                      <a:pt x="1655" y="136"/>
                    </a:lnTo>
                    <a:lnTo>
                      <a:pt x="1655" y="79"/>
                    </a:lnTo>
                    <a:lnTo>
                      <a:pt x="1660" y="70"/>
                    </a:lnTo>
                    <a:lnTo>
                      <a:pt x="1660" y="136"/>
                    </a:lnTo>
                    <a:lnTo>
                      <a:pt x="1665" y="136"/>
                    </a:lnTo>
                    <a:lnTo>
                      <a:pt x="1665" y="75"/>
                    </a:lnTo>
                    <a:lnTo>
                      <a:pt x="1669" y="136"/>
                    </a:lnTo>
                    <a:lnTo>
                      <a:pt x="1669" y="79"/>
                    </a:lnTo>
                    <a:lnTo>
                      <a:pt x="1674" y="136"/>
                    </a:lnTo>
                    <a:lnTo>
                      <a:pt x="1674" y="89"/>
                    </a:lnTo>
                    <a:lnTo>
                      <a:pt x="1679" y="136"/>
                    </a:lnTo>
                    <a:lnTo>
                      <a:pt x="1679" y="79"/>
                    </a:lnTo>
                    <a:lnTo>
                      <a:pt x="1683" y="103"/>
                    </a:lnTo>
                    <a:lnTo>
                      <a:pt x="1683" y="136"/>
                    </a:lnTo>
                    <a:lnTo>
                      <a:pt x="1688" y="136"/>
                    </a:lnTo>
                    <a:lnTo>
                      <a:pt x="1688" y="70"/>
                    </a:lnTo>
                    <a:lnTo>
                      <a:pt x="1693" y="93"/>
                    </a:lnTo>
                    <a:lnTo>
                      <a:pt x="1693" y="136"/>
                    </a:lnTo>
                    <a:lnTo>
                      <a:pt x="1697" y="136"/>
                    </a:lnTo>
                    <a:lnTo>
                      <a:pt x="1697" y="93"/>
                    </a:lnTo>
                    <a:lnTo>
                      <a:pt x="1702" y="84"/>
                    </a:lnTo>
                    <a:lnTo>
                      <a:pt x="1702" y="136"/>
                    </a:lnTo>
                    <a:lnTo>
                      <a:pt x="1707" y="136"/>
                    </a:lnTo>
                    <a:lnTo>
                      <a:pt x="1707" y="84"/>
                    </a:lnTo>
                    <a:lnTo>
                      <a:pt x="1711" y="136"/>
                    </a:lnTo>
                    <a:lnTo>
                      <a:pt x="1711" y="75"/>
                    </a:lnTo>
                    <a:lnTo>
                      <a:pt x="1716" y="93"/>
                    </a:lnTo>
                    <a:lnTo>
                      <a:pt x="1716" y="136"/>
                    </a:lnTo>
                    <a:lnTo>
                      <a:pt x="1721" y="84"/>
                    </a:lnTo>
                    <a:lnTo>
                      <a:pt x="1721" y="136"/>
                    </a:lnTo>
                    <a:lnTo>
                      <a:pt x="1725" y="108"/>
                    </a:lnTo>
                    <a:lnTo>
                      <a:pt x="1725" y="136"/>
                    </a:lnTo>
                    <a:lnTo>
                      <a:pt x="1730" y="84"/>
                    </a:lnTo>
                    <a:lnTo>
                      <a:pt x="1730" y="136"/>
                    </a:lnTo>
                    <a:lnTo>
                      <a:pt x="1735" y="93"/>
                    </a:lnTo>
                    <a:lnTo>
                      <a:pt x="1735" y="136"/>
                    </a:lnTo>
                    <a:lnTo>
                      <a:pt x="1740" y="136"/>
                    </a:lnTo>
                    <a:lnTo>
                      <a:pt x="1740" y="75"/>
                    </a:lnTo>
                    <a:lnTo>
                      <a:pt x="1744" y="136"/>
                    </a:lnTo>
                    <a:lnTo>
                      <a:pt x="1744" y="79"/>
                    </a:lnTo>
                    <a:lnTo>
                      <a:pt x="1749" y="13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Line 310">
                <a:extLst>
                  <a:ext uri="{FF2B5EF4-FFF2-40B4-BE49-F238E27FC236}">
                    <a16:creationId xmlns:a16="http://schemas.microsoft.com/office/drawing/2014/main" id="{FD3668DE-C6B2-48E4-9BD7-DA4F79A87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" y="2723"/>
                <a:ext cx="18" cy="28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Line 311">
                <a:extLst>
                  <a:ext uri="{FF2B5EF4-FFF2-40B4-BE49-F238E27FC236}">
                    <a16:creationId xmlns:a16="http://schemas.microsoft.com/office/drawing/2014/main" id="{2BE38D42-4A56-40D4-96BD-9B5C5141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" y="2723"/>
                <a:ext cx="37" cy="0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Line 312">
                <a:extLst>
                  <a:ext uri="{FF2B5EF4-FFF2-40B4-BE49-F238E27FC236}">
                    <a16:creationId xmlns:a16="http://schemas.microsoft.com/office/drawing/2014/main" id="{C93BACA9-1E6E-413C-88B5-AFDDD0882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" y="2723"/>
                <a:ext cx="19" cy="28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Line 313">
                <a:extLst>
                  <a:ext uri="{FF2B5EF4-FFF2-40B4-BE49-F238E27FC236}">
                    <a16:creationId xmlns:a16="http://schemas.microsoft.com/office/drawing/2014/main" id="{01E77535-1303-45BF-891B-FAFE81B41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2751"/>
                <a:ext cx="0" cy="211"/>
              </a:xfrm>
              <a:prstGeom prst="line">
                <a:avLst/>
              </a:pr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314">
                <a:extLst>
                  <a:ext uri="{FF2B5EF4-FFF2-40B4-BE49-F238E27FC236}">
                    <a16:creationId xmlns:a16="http://schemas.microsoft.com/office/drawing/2014/main" id="{AB705C55-00FE-4684-B55E-B1AFA907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6" name="Line 315">
                <a:extLst>
                  <a:ext uri="{FF2B5EF4-FFF2-40B4-BE49-F238E27FC236}">
                    <a16:creationId xmlns:a16="http://schemas.microsoft.com/office/drawing/2014/main" id="{458BAA95-1277-4AF3-BFAB-7DFB76B86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1" y="2700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316">
                <a:extLst>
                  <a:ext uri="{FF2B5EF4-FFF2-40B4-BE49-F238E27FC236}">
                    <a16:creationId xmlns:a16="http://schemas.microsoft.com/office/drawing/2014/main" id="{53FA1EC4-328E-4E9B-83B6-F22294E9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5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9.92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8" name="Line 317">
                <a:extLst>
                  <a:ext uri="{FF2B5EF4-FFF2-40B4-BE49-F238E27FC236}">
                    <a16:creationId xmlns:a16="http://schemas.microsoft.com/office/drawing/2014/main" id="{993C5113-A6ED-4CA8-B341-02550BEA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0" y="2728"/>
                <a:ext cx="107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318">
                <a:extLst>
                  <a:ext uri="{FF2B5EF4-FFF2-40B4-BE49-F238E27FC236}">
                    <a16:creationId xmlns:a16="http://schemas.microsoft.com/office/drawing/2014/main" id="{D6ABCA14-29D7-403F-B8F2-DAD69876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2727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6.94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0" name="Line 319">
                <a:extLst>
                  <a:ext uri="{FF2B5EF4-FFF2-40B4-BE49-F238E27FC236}">
                    <a16:creationId xmlns:a16="http://schemas.microsoft.com/office/drawing/2014/main" id="{467083C3-A862-4B58-9E94-1BE4DCC9E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5" y="2803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320">
                <a:extLst>
                  <a:ext uri="{FF2B5EF4-FFF2-40B4-BE49-F238E27FC236}">
                    <a16:creationId xmlns:a16="http://schemas.microsoft.com/office/drawing/2014/main" id="{503EE41D-D1D0-4D42-8D95-7693B017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2737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11.34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2" name="Line 321">
                <a:extLst>
                  <a:ext uri="{FF2B5EF4-FFF2-40B4-BE49-F238E27FC236}">
                    <a16:creationId xmlns:a16="http://schemas.microsoft.com/office/drawing/2014/main" id="{65569299-E662-4471-9FF0-42C3D99CC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" y="2812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322">
                <a:extLst>
                  <a:ext uri="{FF2B5EF4-FFF2-40B4-BE49-F238E27FC236}">
                    <a16:creationId xmlns:a16="http://schemas.microsoft.com/office/drawing/2014/main" id="{C62F6A2D-70A0-4FE3-B3E4-AED758425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0" y="2751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4" name="Line 323">
                <a:extLst>
                  <a:ext uri="{FF2B5EF4-FFF2-40B4-BE49-F238E27FC236}">
                    <a16:creationId xmlns:a16="http://schemas.microsoft.com/office/drawing/2014/main" id="{652AFF12-77CE-4006-90C3-ABE394C01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1" y="2826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324">
                <a:extLst>
                  <a:ext uri="{FF2B5EF4-FFF2-40B4-BE49-F238E27FC236}">
                    <a16:creationId xmlns:a16="http://schemas.microsoft.com/office/drawing/2014/main" id="{C9AF92C1-1ABF-465F-BBB7-A53774A0F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0" y="277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12.27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6" name="Line 325">
                <a:extLst>
                  <a:ext uri="{FF2B5EF4-FFF2-40B4-BE49-F238E27FC236}">
                    <a16:creationId xmlns:a16="http://schemas.microsoft.com/office/drawing/2014/main" id="{39CC1853-867B-42EA-BE97-CB71E9F31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3" y="2849"/>
                <a:ext cx="10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326">
                <a:extLst>
                  <a:ext uri="{FF2B5EF4-FFF2-40B4-BE49-F238E27FC236}">
                    <a16:creationId xmlns:a16="http://schemas.microsoft.com/office/drawing/2014/main" id="{3D35A460-B30B-433E-BC6B-DBD34320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" y="2793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13.23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8" name="Line 327">
                <a:extLst>
                  <a:ext uri="{FF2B5EF4-FFF2-40B4-BE49-F238E27FC236}">
                    <a16:creationId xmlns:a16="http://schemas.microsoft.com/office/drawing/2014/main" id="{D4D2ADF8-49F8-4380-92DB-0C92E9E1C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" y="2868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328">
                <a:extLst>
                  <a:ext uri="{FF2B5EF4-FFF2-40B4-BE49-F238E27FC236}">
                    <a16:creationId xmlns:a16="http://schemas.microsoft.com/office/drawing/2014/main" id="{9DB95920-266A-4DC7-850B-B955EE112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793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0" name="Line 329">
                <a:extLst>
                  <a:ext uri="{FF2B5EF4-FFF2-40B4-BE49-F238E27FC236}">
                    <a16:creationId xmlns:a16="http://schemas.microsoft.com/office/drawing/2014/main" id="{C2DD9FF0-CA0E-46F5-A547-3FC8B0894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9" y="2868"/>
                <a:ext cx="9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330">
                <a:extLst>
                  <a:ext uri="{FF2B5EF4-FFF2-40B4-BE49-F238E27FC236}">
                    <a16:creationId xmlns:a16="http://schemas.microsoft.com/office/drawing/2014/main" id="{28A094F8-161D-4024-BB3D-7256E0E8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" y="2807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13.91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2" name="Line 331">
                <a:extLst>
                  <a:ext uri="{FF2B5EF4-FFF2-40B4-BE49-F238E27FC236}">
                    <a16:creationId xmlns:a16="http://schemas.microsoft.com/office/drawing/2014/main" id="{15F02536-70E1-4C85-9CAC-42740D652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4" y="2882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Rectangle 332">
                <a:extLst>
                  <a:ext uri="{FF2B5EF4-FFF2-40B4-BE49-F238E27FC236}">
                    <a16:creationId xmlns:a16="http://schemas.microsoft.com/office/drawing/2014/main" id="{0B34045F-BE8F-4F7B-A01D-5CD52AF03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8" y="2807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14.80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4" name="Line 333">
                <a:extLst>
                  <a:ext uri="{FF2B5EF4-FFF2-40B4-BE49-F238E27FC236}">
                    <a16:creationId xmlns:a16="http://schemas.microsoft.com/office/drawing/2014/main" id="{6B85EADE-C891-4F0C-83D7-BB64993DE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18" y="2882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334">
                <a:extLst>
                  <a:ext uri="{FF2B5EF4-FFF2-40B4-BE49-F238E27FC236}">
                    <a16:creationId xmlns:a16="http://schemas.microsoft.com/office/drawing/2014/main" id="{77E1C8F3-4181-4AEF-83E2-86238D04F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821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9.76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6" name="Line 335">
                <a:extLst>
                  <a:ext uri="{FF2B5EF4-FFF2-40B4-BE49-F238E27FC236}">
                    <a16:creationId xmlns:a16="http://schemas.microsoft.com/office/drawing/2014/main" id="{B98A9582-E4C7-43C5-98BF-970ECBF90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4" y="2896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336">
                <a:extLst>
                  <a:ext uri="{FF2B5EF4-FFF2-40B4-BE49-F238E27FC236}">
                    <a16:creationId xmlns:a16="http://schemas.microsoft.com/office/drawing/2014/main" id="{3F27DDAC-E33C-4509-94BD-C44CE0158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825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8.81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8" name="Line 337">
                <a:extLst>
                  <a:ext uri="{FF2B5EF4-FFF2-40B4-BE49-F238E27FC236}">
                    <a16:creationId xmlns:a16="http://schemas.microsoft.com/office/drawing/2014/main" id="{A4D43769-D194-468B-96E7-7D44F725E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5" y="2901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338">
                <a:extLst>
                  <a:ext uri="{FF2B5EF4-FFF2-40B4-BE49-F238E27FC236}">
                    <a16:creationId xmlns:a16="http://schemas.microsoft.com/office/drawing/2014/main" id="{E2BB3938-FE6E-4255-B89C-CDD7E8F89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830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2.09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0" name="Line 339">
                <a:extLst>
                  <a:ext uri="{FF2B5EF4-FFF2-40B4-BE49-F238E27FC236}">
                    <a16:creationId xmlns:a16="http://schemas.microsoft.com/office/drawing/2014/main" id="{AA7C6ADD-89C6-433A-BD6A-00ED0C022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9" y="290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340">
                <a:extLst>
                  <a:ext uri="{FF2B5EF4-FFF2-40B4-BE49-F238E27FC236}">
                    <a16:creationId xmlns:a16="http://schemas.microsoft.com/office/drawing/2014/main" id="{28D04CB2-9915-40B5-AEF5-300A179B4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2844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9.58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2" name="Line 341">
                <a:extLst>
                  <a:ext uri="{FF2B5EF4-FFF2-40B4-BE49-F238E27FC236}">
                    <a16:creationId xmlns:a16="http://schemas.microsoft.com/office/drawing/2014/main" id="{72ADFAFC-9B01-48D9-BE76-6153564A4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7" y="2919"/>
                <a:ext cx="14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342">
                <a:extLst>
                  <a:ext uri="{FF2B5EF4-FFF2-40B4-BE49-F238E27FC236}">
                    <a16:creationId xmlns:a16="http://schemas.microsoft.com/office/drawing/2014/main" id="{7EC9153C-0297-4DDA-B770-800428325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2849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8.54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4" name="Line 343">
                <a:extLst>
                  <a:ext uri="{FF2B5EF4-FFF2-40B4-BE49-F238E27FC236}">
                    <a16:creationId xmlns:a16="http://schemas.microsoft.com/office/drawing/2014/main" id="{63A534C0-FF94-4D80-B9C2-B523AF65A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3" y="2924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344">
                <a:extLst>
                  <a:ext uri="{FF2B5EF4-FFF2-40B4-BE49-F238E27FC236}">
                    <a16:creationId xmlns:a16="http://schemas.microsoft.com/office/drawing/2014/main" id="{C04832B0-5041-4E4E-A299-DD02A3D94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849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6.65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6" name="Line 345">
                <a:extLst>
                  <a:ext uri="{FF2B5EF4-FFF2-40B4-BE49-F238E27FC236}">
                    <a16:creationId xmlns:a16="http://schemas.microsoft.com/office/drawing/2014/main" id="{2717AE8C-674F-4DA9-BF3F-1929CC3E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2924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346">
                <a:extLst>
                  <a:ext uri="{FF2B5EF4-FFF2-40B4-BE49-F238E27FC236}">
                    <a16:creationId xmlns:a16="http://schemas.microsoft.com/office/drawing/2014/main" id="{FF99B381-0744-4395-AC7A-1634C929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285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7.69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8" name="Line 347">
                <a:extLst>
                  <a:ext uri="{FF2B5EF4-FFF2-40B4-BE49-F238E27FC236}">
                    <a16:creationId xmlns:a16="http://schemas.microsoft.com/office/drawing/2014/main" id="{2C269437-32E4-483C-8CAA-48EEE035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3" y="2929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348">
                <a:extLst>
                  <a:ext uri="{FF2B5EF4-FFF2-40B4-BE49-F238E27FC236}">
                    <a16:creationId xmlns:a16="http://schemas.microsoft.com/office/drawing/2014/main" id="{01E1E6F1-76EF-4F5B-BC61-64992AFE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28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3.70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1" name="Line 349">
                <a:extLst>
                  <a:ext uri="{FF2B5EF4-FFF2-40B4-BE49-F238E27FC236}">
                    <a16:creationId xmlns:a16="http://schemas.microsoft.com/office/drawing/2014/main" id="{40F89C8E-E7BA-425D-A6FB-7B34D66B3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2934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350">
                <a:extLst>
                  <a:ext uri="{FF2B5EF4-FFF2-40B4-BE49-F238E27FC236}">
                    <a16:creationId xmlns:a16="http://schemas.microsoft.com/office/drawing/2014/main" id="{5A3768D4-8C26-4699-9DB3-2FB455BA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8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3" name="Line 351">
                <a:extLst>
                  <a:ext uri="{FF2B5EF4-FFF2-40B4-BE49-F238E27FC236}">
                    <a16:creationId xmlns:a16="http://schemas.microsoft.com/office/drawing/2014/main" id="{3CAB98BD-4D1C-4A37-9E1E-94C838DA9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96" y="2934"/>
                <a:ext cx="74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352">
                <a:extLst>
                  <a:ext uri="{FF2B5EF4-FFF2-40B4-BE49-F238E27FC236}">
                    <a16:creationId xmlns:a16="http://schemas.microsoft.com/office/drawing/2014/main" id="{A24FCC6F-081E-4F83-8908-AEED34FE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28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5" name="Line 353">
                <a:extLst>
                  <a:ext uri="{FF2B5EF4-FFF2-40B4-BE49-F238E27FC236}">
                    <a16:creationId xmlns:a16="http://schemas.microsoft.com/office/drawing/2014/main" id="{0F9A91EB-C9D6-43BD-8AE0-615AAB7A6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2934"/>
                <a:ext cx="164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354">
                <a:extLst>
                  <a:ext uri="{FF2B5EF4-FFF2-40B4-BE49-F238E27FC236}">
                    <a16:creationId xmlns:a16="http://schemas.microsoft.com/office/drawing/2014/main" id="{705B7DC5-1C7E-4F9B-A9A0-0DC8387A5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8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7" name="Line 355">
                <a:extLst>
                  <a:ext uri="{FF2B5EF4-FFF2-40B4-BE49-F238E27FC236}">
                    <a16:creationId xmlns:a16="http://schemas.microsoft.com/office/drawing/2014/main" id="{62F015EB-B7D1-4481-BBE5-8F1E4708C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0" y="2934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356">
                <a:extLst>
                  <a:ext uri="{FF2B5EF4-FFF2-40B4-BE49-F238E27FC236}">
                    <a16:creationId xmlns:a16="http://schemas.microsoft.com/office/drawing/2014/main" id="{F18D08A7-7248-4F8F-985A-AAAC883A3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85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2.90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9" name="Line 357">
                <a:extLst>
                  <a:ext uri="{FF2B5EF4-FFF2-40B4-BE49-F238E27FC236}">
                    <a16:creationId xmlns:a16="http://schemas.microsoft.com/office/drawing/2014/main" id="{F6A3E42B-1A7F-4493-BC89-807D0A320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5" y="2934"/>
                <a:ext cx="18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358">
                <a:extLst>
                  <a:ext uri="{FF2B5EF4-FFF2-40B4-BE49-F238E27FC236}">
                    <a16:creationId xmlns:a16="http://schemas.microsoft.com/office/drawing/2014/main" id="{676B4A27-560A-4EE9-8259-17B31D1AF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1" name="Line 359">
                <a:extLst>
                  <a:ext uri="{FF2B5EF4-FFF2-40B4-BE49-F238E27FC236}">
                    <a16:creationId xmlns:a16="http://schemas.microsoft.com/office/drawing/2014/main" id="{4E24BCC1-174F-4623-B17F-DD09C083C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3" y="2938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360">
                <a:extLst>
                  <a:ext uri="{FF2B5EF4-FFF2-40B4-BE49-F238E27FC236}">
                    <a16:creationId xmlns:a16="http://schemas.microsoft.com/office/drawing/2014/main" id="{C5E45A43-02C4-4D45-BC59-4D1EF5BD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4.43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3" name="Line 361">
                <a:extLst>
                  <a:ext uri="{FF2B5EF4-FFF2-40B4-BE49-F238E27FC236}">
                    <a16:creationId xmlns:a16="http://schemas.microsoft.com/office/drawing/2014/main" id="{44E226F4-9174-4458-A2FE-3A2C592AC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0" y="2938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362">
                <a:extLst>
                  <a:ext uri="{FF2B5EF4-FFF2-40B4-BE49-F238E27FC236}">
                    <a16:creationId xmlns:a16="http://schemas.microsoft.com/office/drawing/2014/main" id="{3561C268-95B4-49AC-A6B3-DBAB2974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5" name="Line 363">
                <a:extLst>
                  <a:ext uri="{FF2B5EF4-FFF2-40B4-BE49-F238E27FC236}">
                    <a16:creationId xmlns:a16="http://schemas.microsoft.com/office/drawing/2014/main" id="{F071F3F0-5D48-4157-8CEF-420D58CB4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7" y="2938"/>
                <a:ext cx="7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364">
                <a:extLst>
                  <a:ext uri="{FF2B5EF4-FFF2-40B4-BE49-F238E27FC236}">
                    <a16:creationId xmlns:a16="http://schemas.microsoft.com/office/drawing/2014/main" id="{15C3C5DD-03B9-4AC0-9E86-226B1BC3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4.86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7" name="Line 365">
                <a:extLst>
                  <a:ext uri="{FF2B5EF4-FFF2-40B4-BE49-F238E27FC236}">
                    <a16:creationId xmlns:a16="http://schemas.microsoft.com/office/drawing/2014/main" id="{BDC8A701-85ED-4319-B412-F2908C2D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2" y="2938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366">
                <a:extLst>
                  <a:ext uri="{FF2B5EF4-FFF2-40B4-BE49-F238E27FC236}">
                    <a16:creationId xmlns:a16="http://schemas.microsoft.com/office/drawing/2014/main" id="{C8FB2A12-E3EF-4573-BC2F-E40C735DA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9" name="Line 367">
                <a:extLst>
                  <a:ext uri="{FF2B5EF4-FFF2-40B4-BE49-F238E27FC236}">
                    <a16:creationId xmlns:a16="http://schemas.microsoft.com/office/drawing/2014/main" id="{C3CA99F5-A4A3-42E7-8DC6-5EA6A16E4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" y="2938"/>
                <a:ext cx="4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368">
                <a:extLst>
                  <a:ext uri="{FF2B5EF4-FFF2-40B4-BE49-F238E27FC236}">
                    <a16:creationId xmlns:a16="http://schemas.microsoft.com/office/drawing/2014/main" id="{327FD1DB-C18D-4716-A914-7EC8F4AA0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0.59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1" name="Line 369">
                <a:extLst>
                  <a:ext uri="{FF2B5EF4-FFF2-40B4-BE49-F238E27FC236}">
                    <a16:creationId xmlns:a16="http://schemas.microsoft.com/office/drawing/2014/main" id="{A4AA372D-4903-46E2-A7FF-2A7AC565C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" y="2938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370">
                <a:extLst>
                  <a:ext uri="{FF2B5EF4-FFF2-40B4-BE49-F238E27FC236}">
                    <a16:creationId xmlns:a16="http://schemas.microsoft.com/office/drawing/2014/main" id="{D5C98F3D-EC95-4721-82AC-63EA7651F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1.45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3" name="Line 371">
                <a:extLst>
                  <a:ext uri="{FF2B5EF4-FFF2-40B4-BE49-F238E27FC236}">
                    <a16:creationId xmlns:a16="http://schemas.microsoft.com/office/drawing/2014/main" id="{4BF5E155-95B1-4626-9072-3783BA4E7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7" y="2938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372">
                <a:extLst>
                  <a:ext uri="{FF2B5EF4-FFF2-40B4-BE49-F238E27FC236}">
                    <a16:creationId xmlns:a16="http://schemas.microsoft.com/office/drawing/2014/main" id="{AF7E08A0-2622-469D-AEEB-A9105A62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286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0.92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5" name="Line 373">
                <a:extLst>
                  <a:ext uri="{FF2B5EF4-FFF2-40B4-BE49-F238E27FC236}">
                    <a16:creationId xmlns:a16="http://schemas.microsoft.com/office/drawing/2014/main" id="{D6E7C387-C77C-4A8F-AAF6-230D4F87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4" y="2938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374">
                <a:extLst>
                  <a:ext uri="{FF2B5EF4-FFF2-40B4-BE49-F238E27FC236}">
                    <a16:creationId xmlns:a16="http://schemas.microsoft.com/office/drawing/2014/main" id="{8E7965CC-0448-4190-B412-B3D1D82A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3088"/>
                <a:ext cx="3036" cy="248"/>
              </a:xfrm>
              <a:custGeom>
                <a:avLst/>
                <a:gdLst>
                  <a:gd name="T0" fmla="*/ 66 w 3036"/>
                  <a:gd name="T1" fmla="*/ 248 h 248"/>
                  <a:gd name="T2" fmla="*/ 136 w 3036"/>
                  <a:gd name="T3" fmla="*/ 248 h 248"/>
                  <a:gd name="T4" fmla="*/ 211 w 3036"/>
                  <a:gd name="T5" fmla="*/ 248 h 248"/>
                  <a:gd name="T6" fmla="*/ 286 w 3036"/>
                  <a:gd name="T7" fmla="*/ 248 h 248"/>
                  <a:gd name="T8" fmla="*/ 360 w 3036"/>
                  <a:gd name="T9" fmla="*/ 248 h 248"/>
                  <a:gd name="T10" fmla="*/ 435 w 3036"/>
                  <a:gd name="T11" fmla="*/ 248 h 248"/>
                  <a:gd name="T12" fmla="*/ 510 w 3036"/>
                  <a:gd name="T13" fmla="*/ 248 h 248"/>
                  <a:gd name="T14" fmla="*/ 585 w 3036"/>
                  <a:gd name="T15" fmla="*/ 248 h 248"/>
                  <a:gd name="T16" fmla="*/ 655 w 3036"/>
                  <a:gd name="T17" fmla="*/ 248 h 248"/>
                  <a:gd name="T18" fmla="*/ 725 w 3036"/>
                  <a:gd name="T19" fmla="*/ 248 h 248"/>
                  <a:gd name="T20" fmla="*/ 800 w 3036"/>
                  <a:gd name="T21" fmla="*/ 248 h 248"/>
                  <a:gd name="T22" fmla="*/ 875 w 3036"/>
                  <a:gd name="T23" fmla="*/ 248 h 248"/>
                  <a:gd name="T24" fmla="*/ 917 w 3036"/>
                  <a:gd name="T25" fmla="*/ 243 h 248"/>
                  <a:gd name="T26" fmla="*/ 959 w 3036"/>
                  <a:gd name="T27" fmla="*/ 248 h 248"/>
                  <a:gd name="T28" fmla="*/ 997 w 3036"/>
                  <a:gd name="T29" fmla="*/ 243 h 248"/>
                  <a:gd name="T30" fmla="*/ 1034 w 3036"/>
                  <a:gd name="T31" fmla="*/ 248 h 248"/>
                  <a:gd name="T32" fmla="*/ 1081 w 3036"/>
                  <a:gd name="T33" fmla="*/ 248 h 248"/>
                  <a:gd name="T34" fmla="*/ 1127 w 3036"/>
                  <a:gd name="T35" fmla="*/ 248 h 248"/>
                  <a:gd name="T36" fmla="*/ 1165 w 3036"/>
                  <a:gd name="T37" fmla="*/ 248 h 248"/>
                  <a:gd name="T38" fmla="*/ 1207 w 3036"/>
                  <a:gd name="T39" fmla="*/ 243 h 248"/>
                  <a:gd name="T40" fmla="*/ 1244 w 3036"/>
                  <a:gd name="T41" fmla="*/ 248 h 248"/>
                  <a:gd name="T42" fmla="*/ 1305 w 3036"/>
                  <a:gd name="T43" fmla="*/ 243 h 248"/>
                  <a:gd name="T44" fmla="*/ 1352 w 3036"/>
                  <a:gd name="T45" fmla="*/ 248 h 248"/>
                  <a:gd name="T46" fmla="*/ 1399 w 3036"/>
                  <a:gd name="T47" fmla="*/ 248 h 248"/>
                  <a:gd name="T48" fmla="*/ 1464 w 3036"/>
                  <a:gd name="T49" fmla="*/ 243 h 248"/>
                  <a:gd name="T50" fmla="*/ 1520 w 3036"/>
                  <a:gd name="T51" fmla="*/ 248 h 248"/>
                  <a:gd name="T52" fmla="*/ 1576 w 3036"/>
                  <a:gd name="T53" fmla="*/ 243 h 248"/>
                  <a:gd name="T54" fmla="*/ 1628 w 3036"/>
                  <a:gd name="T55" fmla="*/ 248 h 248"/>
                  <a:gd name="T56" fmla="*/ 1679 w 3036"/>
                  <a:gd name="T57" fmla="*/ 248 h 248"/>
                  <a:gd name="T58" fmla="*/ 1731 w 3036"/>
                  <a:gd name="T59" fmla="*/ 243 h 248"/>
                  <a:gd name="T60" fmla="*/ 1778 w 3036"/>
                  <a:gd name="T61" fmla="*/ 243 h 248"/>
                  <a:gd name="T62" fmla="*/ 1824 w 3036"/>
                  <a:gd name="T63" fmla="*/ 248 h 248"/>
                  <a:gd name="T64" fmla="*/ 1880 w 3036"/>
                  <a:gd name="T65" fmla="*/ 248 h 248"/>
                  <a:gd name="T66" fmla="*/ 1937 w 3036"/>
                  <a:gd name="T67" fmla="*/ 248 h 248"/>
                  <a:gd name="T68" fmla="*/ 1988 w 3036"/>
                  <a:gd name="T69" fmla="*/ 248 h 248"/>
                  <a:gd name="T70" fmla="*/ 2035 w 3036"/>
                  <a:gd name="T71" fmla="*/ 248 h 248"/>
                  <a:gd name="T72" fmla="*/ 2077 w 3036"/>
                  <a:gd name="T73" fmla="*/ 243 h 248"/>
                  <a:gd name="T74" fmla="*/ 2119 w 3036"/>
                  <a:gd name="T75" fmla="*/ 243 h 248"/>
                  <a:gd name="T76" fmla="*/ 2156 w 3036"/>
                  <a:gd name="T77" fmla="*/ 248 h 248"/>
                  <a:gd name="T78" fmla="*/ 2194 w 3036"/>
                  <a:gd name="T79" fmla="*/ 248 h 248"/>
                  <a:gd name="T80" fmla="*/ 2231 w 3036"/>
                  <a:gd name="T81" fmla="*/ 248 h 248"/>
                  <a:gd name="T82" fmla="*/ 2269 w 3036"/>
                  <a:gd name="T83" fmla="*/ 243 h 248"/>
                  <a:gd name="T84" fmla="*/ 2306 w 3036"/>
                  <a:gd name="T85" fmla="*/ 248 h 248"/>
                  <a:gd name="T86" fmla="*/ 2344 w 3036"/>
                  <a:gd name="T87" fmla="*/ 248 h 248"/>
                  <a:gd name="T88" fmla="*/ 2381 w 3036"/>
                  <a:gd name="T89" fmla="*/ 248 h 248"/>
                  <a:gd name="T90" fmla="*/ 2418 w 3036"/>
                  <a:gd name="T91" fmla="*/ 248 h 248"/>
                  <a:gd name="T92" fmla="*/ 2456 w 3036"/>
                  <a:gd name="T93" fmla="*/ 243 h 248"/>
                  <a:gd name="T94" fmla="*/ 2493 w 3036"/>
                  <a:gd name="T95" fmla="*/ 248 h 248"/>
                  <a:gd name="T96" fmla="*/ 2531 w 3036"/>
                  <a:gd name="T97" fmla="*/ 248 h 248"/>
                  <a:gd name="T98" fmla="*/ 2568 w 3036"/>
                  <a:gd name="T99" fmla="*/ 243 h 248"/>
                  <a:gd name="T100" fmla="*/ 2605 w 3036"/>
                  <a:gd name="T101" fmla="*/ 243 h 248"/>
                  <a:gd name="T102" fmla="*/ 2643 w 3036"/>
                  <a:gd name="T103" fmla="*/ 243 h 248"/>
                  <a:gd name="T104" fmla="*/ 2680 w 3036"/>
                  <a:gd name="T105" fmla="*/ 248 h 248"/>
                  <a:gd name="T106" fmla="*/ 2718 w 3036"/>
                  <a:gd name="T107" fmla="*/ 243 h 248"/>
                  <a:gd name="T108" fmla="*/ 2755 w 3036"/>
                  <a:gd name="T109" fmla="*/ 248 h 248"/>
                  <a:gd name="T110" fmla="*/ 2793 w 3036"/>
                  <a:gd name="T111" fmla="*/ 248 h 248"/>
                  <a:gd name="T112" fmla="*/ 2830 w 3036"/>
                  <a:gd name="T113" fmla="*/ 248 h 248"/>
                  <a:gd name="T114" fmla="*/ 2867 w 3036"/>
                  <a:gd name="T115" fmla="*/ 243 h 248"/>
                  <a:gd name="T116" fmla="*/ 2905 w 3036"/>
                  <a:gd name="T117" fmla="*/ 243 h 248"/>
                  <a:gd name="T118" fmla="*/ 2942 w 3036"/>
                  <a:gd name="T119" fmla="*/ 243 h 248"/>
                  <a:gd name="T120" fmla="*/ 2980 w 3036"/>
                  <a:gd name="T121" fmla="*/ 56 h 248"/>
                  <a:gd name="T122" fmla="*/ 3017 w 3036"/>
                  <a:gd name="T123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36" h="248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48"/>
                    </a:lnTo>
                    <a:lnTo>
                      <a:pt x="10" y="248"/>
                    </a:lnTo>
                    <a:lnTo>
                      <a:pt x="14" y="248"/>
                    </a:lnTo>
                    <a:lnTo>
                      <a:pt x="19" y="248"/>
                    </a:lnTo>
                    <a:lnTo>
                      <a:pt x="24" y="248"/>
                    </a:lnTo>
                    <a:lnTo>
                      <a:pt x="28" y="248"/>
                    </a:lnTo>
                    <a:lnTo>
                      <a:pt x="33" y="248"/>
                    </a:lnTo>
                    <a:lnTo>
                      <a:pt x="38" y="248"/>
                    </a:lnTo>
                    <a:lnTo>
                      <a:pt x="42" y="248"/>
                    </a:lnTo>
                    <a:lnTo>
                      <a:pt x="47" y="248"/>
                    </a:lnTo>
                    <a:lnTo>
                      <a:pt x="52" y="248"/>
                    </a:lnTo>
                    <a:lnTo>
                      <a:pt x="56" y="248"/>
                    </a:lnTo>
                    <a:lnTo>
                      <a:pt x="61" y="248"/>
                    </a:lnTo>
                    <a:lnTo>
                      <a:pt x="66" y="248"/>
                    </a:lnTo>
                    <a:lnTo>
                      <a:pt x="70" y="248"/>
                    </a:lnTo>
                    <a:lnTo>
                      <a:pt x="75" y="248"/>
                    </a:lnTo>
                    <a:lnTo>
                      <a:pt x="80" y="243"/>
                    </a:lnTo>
                    <a:lnTo>
                      <a:pt x="80" y="248"/>
                    </a:lnTo>
                    <a:lnTo>
                      <a:pt x="85" y="248"/>
                    </a:lnTo>
                    <a:lnTo>
                      <a:pt x="89" y="248"/>
                    </a:lnTo>
                    <a:lnTo>
                      <a:pt x="94" y="248"/>
                    </a:lnTo>
                    <a:lnTo>
                      <a:pt x="99" y="248"/>
                    </a:lnTo>
                    <a:lnTo>
                      <a:pt x="103" y="248"/>
                    </a:lnTo>
                    <a:lnTo>
                      <a:pt x="108" y="248"/>
                    </a:lnTo>
                    <a:lnTo>
                      <a:pt x="113" y="248"/>
                    </a:lnTo>
                    <a:lnTo>
                      <a:pt x="117" y="248"/>
                    </a:lnTo>
                    <a:lnTo>
                      <a:pt x="122" y="248"/>
                    </a:lnTo>
                    <a:lnTo>
                      <a:pt x="127" y="248"/>
                    </a:lnTo>
                    <a:lnTo>
                      <a:pt x="131" y="248"/>
                    </a:lnTo>
                    <a:lnTo>
                      <a:pt x="136" y="248"/>
                    </a:lnTo>
                    <a:lnTo>
                      <a:pt x="141" y="248"/>
                    </a:lnTo>
                    <a:lnTo>
                      <a:pt x="145" y="248"/>
                    </a:lnTo>
                    <a:lnTo>
                      <a:pt x="150" y="248"/>
                    </a:lnTo>
                    <a:lnTo>
                      <a:pt x="155" y="248"/>
                    </a:lnTo>
                    <a:lnTo>
                      <a:pt x="159" y="248"/>
                    </a:lnTo>
                    <a:lnTo>
                      <a:pt x="164" y="248"/>
                    </a:lnTo>
                    <a:lnTo>
                      <a:pt x="169" y="248"/>
                    </a:lnTo>
                    <a:lnTo>
                      <a:pt x="173" y="248"/>
                    </a:lnTo>
                    <a:lnTo>
                      <a:pt x="178" y="248"/>
                    </a:lnTo>
                    <a:lnTo>
                      <a:pt x="183" y="248"/>
                    </a:lnTo>
                    <a:lnTo>
                      <a:pt x="187" y="248"/>
                    </a:lnTo>
                    <a:lnTo>
                      <a:pt x="192" y="248"/>
                    </a:lnTo>
                    <a:lnTo>
                      <a:pt x="197" y="248"/>
                    </a:lnTo>
                    <a:lnTo>
                      <a:pt x="201" y="248"/>
                    </a:lnTo>
                    <a:lnTo>
                      <a:pt x="206" y="248"/>
                    </a:lnTo>
                    <a:lnTo>
                      <a:pt x="211" y="248"/>
                    </a:lnTo>
                    <a:lnTo>
                      <a:pt x="215" y="248"/>
                    </a:lnTo>
                    <a:lnTo>
                      <a:pt x="220" y="248"/>
                    </a:lnTo>
                    <a:lnTo>
                      <a:pt x="225" y="248"/>
                    </a:lnTo>
                    <a:lnTo>
                      <a:pt x="230" y="248"/>
                    </a:lnTo>
                    <a:lnTo>
                      <a:pt x="234" y="248"/>
                    </a:lnTo>
                    <a:lnTo>
                      <a:pt x="239" y="248"/>
                    </a:lnTo>
                    <a:lnTo>
                      <a:pt x="244" y="248"/>
                    </a:lnTo>
                    <a:lnTo>
                      <a:pt x="248" y="248"/>
                    </a:lnTo>
                    <a:lnTo>
                      <a:pt x="253" y="248"/>
                    </a:lnTo>
                    <a:lnTo>
                      <a:pt x="258" y="248"/>
                    </a:lnTo>
                    <a:lnTo>
                      <a:pt x="262" y="248"/>
                    </a:lnTo>
                    <a:lnTo>
                      <a:pt x="267" y="248"/>
                    </a:lnTo>
                    <a:lnTo>
                      <a:pt x="272" y="248"/>
                    </a:lnTo>
                    <a:lnTo>
                      <a:pt x="276" y="248"/>
                    </a:lnTo>
                    <a:lnTo>
                      <a:pt x="281" y="248"/>
                    </a:lnTo>
                    <a:lnTo>
                      <a:pt x="286" y="248"/>
                    </a:lnTo>
                    <a:lnTo>
                      <a:pt x="290" y="248"/>
                    </a:lnTo>
                    <a:lnTo>
                      <a:pt x="295" y="248"/>
                    </a:lnTo>
                    <a:lnTo>
                      <a:pt x="300" y="248"/>
                    </a:lnTo>
                    <a:lnTo>
                      <a:pt x="304" y="248"/>
                    </a:lnTo>
                    <a:lnTo>
                      <a:pt x="309" y="248"/>
                    </a:lnTo>
                    <a:lnTo>
                      <a:pt x="314" y="248"/>
                    </a:lnTo>
                    <a:lnTo>
                      <a:pt x="318" y="248"/>
                    </a:lnTo>
                    <a:lnTo>
                      <a:pt x="323" y="248"/>
                    </a:lnTo>
                    <a:lnTo>
                      <a:pt x="328" y="248"/>
                    </a:lnTo>
                    <a:lnTo>
                      <a:pt x="332" y="248"/>
                    </a:lnTo>
                    <a:lnTo>
                      <a:pt x="337" y="248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1" y="248"/>
                    </a:lnTo>
                    <a:lnTo>
                      <a:pt x="356" y="248"/>
                    </a:lnTo>
                    <a:lnTo>
                      <a:pt x="360" y="248"/>
                    </a:lnTo>
                    <a:lnTo>
                      <a:pt x="365" y="248"/>
                    </a:lnTo>
                    <a:lnTo>
                      <a:pt x="370" y="248"/>
                    </a:lnTo>
                    <a:lnTo>
                      <a:pt x="374" y="248"/>
                    </a:lnTo>
                    <a:lnTo>
                      <a:pt x="379" y="248"/>
                    </a:lnTo>
                    <a:lnTo>
                      <a:pt x="384" y="248"/>
                    </a:lnTo>
                    <a:lnTo>
                      <a:pt x="389" y="248"/>
                    </a:lnTo>
                    <a:lnTo>
                      <a:pt x="393" y="248"/>
                    </a:lnTo>
                    <a:lnTo>
                      <a:pt x="398" y="248"/>
                    </a:lnTo>
                    <a:lnTo>
                      <a:pt x="403" y="248"/>
                    </a:lnTo>
                    <a:lnTo>
                      <a:pt x="407" y="248"/>
                    </a:lnTo>
                    <a:lnTo>
                      <a:pt x="412" y="248"/>
                    </a:lnTo>
                    <a:lnTo>
                      <a:pt x="417" y="248"/>
                    </a:lnTo>
                    <a:lnTo>
                      <a:pt x="421" y="248"/>
                    </a:lnTo>
                    <a:lnTo>
                      <a:pt x="426" y="248"/>
                    </a:lnTo>
                    <a:lnTo>
                      <a:pt x="431" y="248"/>
                    </a:lnTo>
                    <a:lnTo>
                      <a:pt x="435" y="248"/>
                    </a:lnTo>
                    <a:lnTo>
                      <a:pt x="440" y="248"/>
                    </a:lnTo>
                    <a:lnTo>
                      <a:pt x="445" y="248"/>
                    </a:lnTo>
                    <a:lnTo>
                      <a:pt x="449" y="248"/>
                    </a:lnTo>
                    <a:lnTo>
                      <a:pt x="454" y="248"/>
                    </a:lnTo>
                    <a:lnTo>
                      <a:pt x="459" y="248"/>
                    </a:lnTo>
                    <a:lnTo>
                      <a:pt x="463" y="248"/>
                    </a:lnTo>
                    <a:lnTo>
                      <a:pt x="468" y="248"/>
                    </a:lnTo>
                    <a:lnTo>
                      <a:pt x="473" y="248"/>
                    </a:lnTo>
                    <a:lnTo>
                      <a:pt x="477" y="248"/>
                    </a:lnTo>
                    <a:lnTo>
                      <a:pt x="482" y="248"/>
                    </a:lnTo>
                    <a:lnTo>
                      <a:pt x="487" y="248"/>
                    </a:lnTo>
                    <a:lnTo>
                      <a:pt x="491" y="248"/>
                    </a:lnTo>
                    <a:lnTo>
                      <a:pt x="496" y="248"/>
                    </a:lnTo>
                    <a:lnTo>
                      <a:pt x="501" y="248"/>
                    </a:lnTo>
                    <a:lnTo>
                      <a:pt x="505" y="248"/>
                    </a:lnTo>
                    <a:lnTo>
                      <a:pt x="510" y="248"/>
                    </a:lnTo>
                    <a:lnTo>
                      <a:pt x="515" y="248"/>
                    </a:lnTo>
                    <a:lnTo>
                      <a:pt x="519" y="248"/>
                    </a:lnTo>
                    <a:lnTo>
                      <a:pt x="524" y="248"/>
                    </a:lnTo>
                    <a:lnTo>
                      <a:pt x="529" y="248"/>
                    </a:lnTo>
                    <a:lnTo>
                      <a:pt x="534" y="248"/>
                    </a:lnTo>
                    <a:lnTo>
                      <a:pt x="538" y="248"/>
                    </a:lnTo>
                    <a:lnTo>
                      <a:pt x="543" y="248"/>
                    </a:lnTo>
                    <a:lnTo>
                      <a:pt x="548" y="248"/>
                    </a:lnTo>
                    <a:lnTo>
                      <a:pt x="552" y="248"/>
                    </a:lnTo>
                    <a:lnTo>
                      <a:pt x="557" y="248"/>
                    </a:lnTo>
                    <a:lnTo>
                      <a:pt x="562" y="248"/>
                    </a:lnTo>
                    <a:lnTo>
                      <a:pt x="566" y="248"/>
                    </a:lnTo>
                    <a:lnTo>
                      <a:pt x="571" y="248"/>
                    </a:lnTo>
                    <a:lnTo>
                      <a:pt x="576" y="248"/>
                    </a:lnTo>
                    <a:lnTo>
                      <a:pt x="580" y="248"/>
                    </a:lnTo>
                    <a:lnTo>
                      <a:pt x="585" y="248"/>
                    </a:lnTo>
                    <a:lnTo>
                      <a:pt x="590" y="248"/>
                    </a:lnTo>
                    <a:lnTo>
                      <a:pt x="594" y="248"/>
                    </a:lnTo>
                    <a:lnTo>
                      <a:pt x="599" y="248"/>
                    </a:lnTo>
                    <a:lnTo>
                      <a:pt x="604" y="248"/>
                    </a:lnTo>
                    <a:lnTo>
                      <a:pt x="608" y="248"/>
                    </a:lnTo>
                    <a:lnTo>
                      <a:pt x="613" y="248"/>
                    </a:lnTo>
                    <a:lnTo>
                      <a:pt x="618" y="248"/>
                    </a:lnTo>
                    <a:lnTo>
                      <a:pt x="622" y="248"/>
                    </a:lnTo>
                    <a:lnTo>
                      <a:pt x="627" y="248"/>
                    </a:lnTo>
                    <a:lnTo>
                      <a:pt x="632" y="248"/>
                    </a:lnTo>
                    <a:lnTo>
                      <a:pt x="636" y="248"/>
                    </a:lnTo>
                    <a:lnTo>
                      <a:pt x="641" y="248"/>
                    </a:lnTo>
                    <a:lnTo>
                      <a:pt x="646" y="248"/>
                    </a:lnTo>
                    <a:lnTo>
                      <a:pt x="650" y="248"/>
                    </a:lnTo>
                    <a:lnTo>
                      <a:pt x="655" y="243"/>
                    </a:lnTo>
                    <a:lnTo>
                      <a:pt x="655" y="248"/>
                    </a:lnTo>
                    <a:lnTo>
                      <a:pt x="660" y="248"/>
                    </a:lnTo>
                    <a:lnTo>
                      <a:pt x="664" y="248"/>
                    </a:lnTo>
                    <a:lnTo>
                      <a:pt x="669" y="248"/>
                    </a:lnTo>
                    <a:lnTo>
                      <a:pt x="674" y="248"/>
                    </a:lnTo>
                    <a:lnTo>
                      <a:pt x="678" y="243"/>
                    </a:lnTo>
                    <a:lnTo>
                      <a:pt x="678" y="248"/>
                    </a:lnTo>
                    <a:lnTo>
                      <a:pt x="683" y="248"/>
                    </a:lnTo>
                    <a:lnTo>
                      <a:pt x="688" y="248"/>
                    </a:lnTo>
                    <a:lnTo>
                      <a:pt x="693" y="248"/>
                    </a:lnTo>
                    <a:lnTo>
                      <a:pt x="697" y="248"/>
                    </a:lnTo>
                    <a:lnTo>
                      <a:pt x="702" y="248"/>
                    </a:lnTo>
                    <a:lnTo>
                      <a:pt x="707" y="248"/>
                    </a:lnTo>
                    <a:lnTo>
                      <a:pt x="711" y="248"/>
                    </a:lnTo>
                    <a:lnTo>
                      <a:pt x="716" y="248"/>
                    </a:lnTo>
                    <a:lnTo>
                      <a:pt x="721" y="248"/>
                    </a:lnTo>
                    <a:lnTo>
                      <a:pt x="725" y="248"/>
                    </a:lnTo>
                    <a:lnTo>
                      <a:pt x="730" y="248"/>
                    </a:lnTo>
                    <a:lnTo>
                      <a:pt x="735" y="248"/>
                    </a:lnTo>
                    <a:lnTo>
                      <a:pt x="739" y="248"/>
                    </a:lnTo>
                    <a:lnTo>
                      <a:pt x="744" y="248"/>
                    </a:lnTo>
                    <a:lnTo>
                      <a:pt x="749" y="248"/>
                    </a:lnTo>
                    <a:lnTo>
                      <a:pt x="753" y="248"/>
                    </a:lnTo>
                    <a:lnTo>
                      <a:pt x="758" y="248"/>
                    </a:lnTo>
                    <a:lnTo>
                      <a:pt x="763" y="248"/>
                    </a:lnTo>
                    <a:lnTo>
                      <a:pt x="767" y="248"/>
                    </a:lnTo>
                    <a:lnTo>
                      <a:pt x="772" y="248"/>
                    </a:lnTo>
                    <a:lnTo>
                      <a:pt x="777" y="248"/>
                    </a:lnTo>
                    <a:lnTo>
                      <a:pt x="781" y="248"/>
                    </a:lnTo>
                    <a:lnTo>
                      <a:pt x="786" y="248"/>
                    </a:lnTo>
                    <a:lnTo>
                      <a:pt x="791" y="248"/>
                    </a:lnTo>
                    <a:lnTo>
                      <a:pt x="795" y="248"/>
                    </a:lnTo>
                    <a:lnTo>
                      <a:pt x="800" y="248"/>
                    </a:lnTo>
                    <a:lnTo>
                      <a:pt x="805" y="248"/>
                    </a:lnTo>
                    <a:lnTo>
                      <a:pt x="809" y="248"/>
                    </a:lnTo>
                    <a:lnTo>
                      <a:pt x="814" y="248"/>
                    </a:lnTo>
                    <a:lnTo>
                      <a:pt x="819" y="248"/>
                    </a:lnTo>
                    <a:lnTo>
                      <a:pt x="823" y="248"/>
                    </a:lnTo>
                    <a:lnTo>
                      <a:pt x="828" y="248"/>
                    </a:lnTo>
                    <a:lnTo>
                      <a:pt x="833" y="248"/>
                    </a:lnTo>
                    <a:lnTo>
                      <a:pt x="838" y="248"/>
                    </a:lnTo>
                    <a:lnTo>
                      <a:pt x="842" y="248"/>
                    </a:lnTo>
                    <a:lnTo>
                      <a:pt x="847" y="248"/>
                    </a:lnTo>
                    <a:lnTo>
                      <a:pt x="852" y="248"/>
                    </a:lnTo>
                    <a:lnTo>
                      <a:pt x="856" y="248"/>
                    </a:lnTo>
                    <a:lnTo>
                      <a:pt x="861" y="248"/>
                    </a:lnTo>
                    <a:lnTo>
                      <a:pt x="866" y="248"/>
                    </a:lnTo>
                    <a:lnTo>
                      <a:pt x="870" y="248"/>
                    </a:lnTo>
                    <a:lnTo>
                      <a:pt x="875" y="248"/>
                    </a:lnTo>
                    <a:lnTo>
                      <a:pt x="880" y="248"/>
                    </a:lnTo>
                    <a:lnTo>
                      <a:pt x="884" y="248"/>
                    </a:lnTo>
                    <a:lnTo>
                      <a:pt x="889" y="243"/>
                    </a:lnTo>
                    <a:lnTo>
                      <a:pt x="889" y="248"/>
                    </a:lnTo>
                    <a:lnTo>
                      <a:pt x="894" y="243"/>
                    </a:lnTo>
                    <a:lnTo>
                      <a:pt x="894" y="248"/>
                    </a:lnTo>
                    <a:lnTo>
                      <a:pt x="898" y="243"/>
                    </a:lnTo>
                    <a:lnTo>
                      <a:pt x="898" y="248"/>
                    </a:lnTo>
                    <a:lnTo>
                      <a:pt x="903" y="243"/>
                    </a:lnTo>
                    <a:lnTo>
                      <a:pt x="903" y="248"/>
                    </a:lnTo>
                    <a:lnTo>
                      <a:pt x="908" y="243"/>
                    </a:lnTo>
                    <a:lnTo>
                      <a:pt x="908" y="248"/>
                    </a:lnTo>
                    <a:lnTo>
                      <a:pt x="912" y="243"/>
                    </a:lnTo>
                    <a:lnTo>
                      <a:pt x="912" y="248"/>
                    </a:lnTo>
                    <a:lnTo>
                      <a:pt x="917" y="248"/>
                    </a:lnTo>
                    <a:lnTo>
                      <a:pt x="917" y="243"/>
                    </a:lnTo>
                    <a:lnTo>
                      <a:pt x="922" y="248"/>
                    </a:lnTo>
                    <a:lnTo>
                      <a:pt x="926" y="248"/>
                    </a:lnTo>
                    <a:lnTo>
                      <a:pt x="926" y="243"/>
                    </a:lnTo>
                    <a:lnTo>
                      <a:pt x="931" y="243"/>
                    </a:lnTo>
                    <a:lnTo>
                      <a:pt x="931" y="248"/>
                    </a:lnTo>
                    <a:lnTo>
                      <a:pt x="936" y="243"/>
                    </a:lnTo>
                    <a:lnTo>
                      <a:pt x="936" y="248"/>
                    </a:lnTo>
                    <a:lnTo>
                      <a:pt x="940" y="248"/>
                    </a:lnTo>
                    <a:lnTo>
                      <a:pt x="940" y="243"/>
                    </a:lnTo>
                    <a:lnTo>
                      <a:pt x="945" y="243"/>
                    </a:lnTo>
                    <a:lnTo>
                      <a:pt x="945" y="248"/>
                    </a:lnTo>
                    <a:lnTo>
                      <a:pt x="950" y="243"/>
                    </a:lnTo>
                    <a:lnTo>
                      <a:pt x="950" y="248"/>
                    </a:lnTo>
                    <a:lnTo>
                      <a:pt x="954" y="243"/>
                    </a:lnTo>
                    <a:lnTo>
                      <a:pt x="954" y="248"/>
                    </a:lnTo>
                    <a:lnTo>
                      <a:pt x="959" y="248"/>
                    </a:lnTo>
                    <a:lnTo>
                      <a:pt x="959" y="243"/>
                    </a:lnTo>
                    <a:lnTo>
                      <a:pt x="964" y="243"/>
                    </a:lnTo>
                    <a:lnTo>
                      <a:pt x="964" y="248"/>
                    </a:lnTo>
                    <a:lnTo>
                      <a:pt x="968" y="243"/>
                    </a:lnTo>
                    <a:lnTo>
                      <a:pt x="968" y="248"/>
                    </a:lnTo>
                    <a:lnTo>
                      <a:pt x="973" y="243"/>
                    </a:lnTo>
                    <a:lnTo>
                      <a:pt x="973" y="248"/>
                    </a:lnTo>
                    <a:lnTo>
                      <a:pt x="978" y="243"/>
                    </a:lnTo>
                    <a:lnTo>
                      <a:pt x="978" y="248"/>
                    </a:lnTo>
                    <a:lnTo>
                      <a:pt x="983" y="243"/>
                    </a:lnTo>
                    <a:lnTo>
                      <a:pt x="983" y="248"/>
                    </a:lnTo>
                    <a:lnTo>
                      <a:pt x="987" y="243"/>
                    </a:lnTo>
                    <a:lnTo>
                      <a:pt x="987" y="248"/>
                    </a:lnTo>
                    <a:lnTo>
                      <a:pt x="992" y="243"/>
                    </a:lnTo>
                    <a:lnTo>
                      <a:pt x="992" y="248"/>
                    </a:lnTo>
                    <a:lnTo>
                      <a:pt x="997" y="243"/>
                    </a:lnTo>
                    <a:lnTo>
                      <a:pt x="997" y="248"/>
                    </a:lnTo>
                    <a:lnTo>
                      <a:pt x="1001" y="243"/>
                    </a:lnTo>
                    <a:lnTo>
                      <a:pt x="1001" y="248"/>
                    </a:lnTo>
                    <a:lnTo>
                      <a:pt x="1006" y="243"/>
                    </a:lnTo>
                    <a:lnTo>
                      <a:pt x="1006" y="248"/>
                    </a:lnTo>
                    <a:lnTo>
                      <a:pt x="1011" y="243"/>
                    </a:lnTo>
                    <a:lnTo>
                      <a:pt x="1011" y="248"/>
                    </a:lnTo>
                    <a:lnTo>
                      <a:pt x="1015" y="243"/>
                    </a:lnTo>
                    <a:lnTo>
                      <a:pt x="1015" y="248"/>
                    </a:lnTo>
                    <a:lnTo>
                      <a:pt x="1020" y="243"/>
                    </a:lnTo>
                    <a:lnTo>
                      <a:pt x="1020" y="248"/>
                    </a:lnTo>
                    <a:lnTo>
                      <a:pt x="1025" y="248"/>
                    </a:lnTo>
                    <a:lnTo>
                      <a:pt x="1029" y="243"/>
                    </a:lnTo>
                    <a:lnTo>
                      <a:pt x="1029" y="248"/>
                    </a:lnTo>
                    <a:lnTo>
                      <a:pt x="1034" y="243"/>
                    </a:lnTo>
                    <a:lnTo>
                      <a:pt x="1034" y="248"/>
                    </a:lnTo>
                    <a:lnTo>
                      <a:pt x="1039" y="243"/>
                    </a:lnTo>
                    <a:lnTo>
                      <a:pt x="1039" y="248"/>
                    </a:lnTo>
                    <a:lnTo>
                      <a:pt x="1043" y="248"/>
                    </a:lnTo>
                    <a:lnTo>
                      <a:pt x="1043" y="243"/>
                    </a:lnTo>
                    <a:lnTo>
                      <a:pt x="1048" y="248"/>
                    </a:lnTo>
                    <a:lnTo>
                      <a:pt x="1053" y="243"/>
                    </a:lnTo>
                    <a:lnTo>
                      <a:pt x="1053" y="248"/>
                    </a:lnTo>
                    <a:lnTo>
                      <a:pt x="1057" y="248"/>
                    </a:lnTo>
                    <a:lnTo>
                      <a:pt x="1062" y="248"/>
                    </a:lnTo>
                    <a:lnTo>
                      <a:pt x="1062" y="243"/>
                    </a:lnTo>
                    <a:lnTo>
                      <a:pt x="1067" y="248"/>
                    </a:lnTo>
                    <a:lnTo>
                      <a:pt x="1071" y="243"/>
                    </a:lnTo>
                    <a:lnTo>
                      <a:pt x="1071" y="248"/>
                    </a:lnTo>
                    <a:lnTo>
                      <a:pt x="1076" y="243"/>
                    </a:lnTo>
                    <a:lnTo>
                      <a:pt x="1076" y="248"/>
                    </a:lnTo>
                    <a:lnTo>
                      <a:pt x="1081" y="248"/>
                    </a:lnTo>
                    <a:lnTo>
                      <a:pt x="1085" y="243"/>
                    </a:lnTo>
                    <a:lnTo>
                      <a:pt x="1085" y="248"/>
                    </a:lnTo>
                    <a:lnTo>
                      <a:pt x="1090" y="243"/>
                    </a:lnTo>
                    <a:lnTo>
                      <a:pt x="1090" y="248"/>
                    </a:lnTo>
                    <a:lnTo>
                      <a:pt x="1095" y="248"/>
                    </a:lnTo>
                    <a:lnTo>
                      <a:pt x="1099" y="243"/>
                    </a:lnTo>
                    <a:lnTo>
                      <a:pt x="1099" y="248"/>
                    </a:lnTo>
                    <a:lnTo>
                      <a:pt x="1104" y="248"/>
                    </a:lnTo>
                    <a:lnTo>
                      <a:pt x="1104" y="243"/>
                    </a:lnTo>
                    <a:lnTo>
                      <a:pt x="1109" y="248"/>
                    </a:lnTo>
                    <a:lnTo>
                      <a:pt x="1113" y="248"/>
                    </a:lnTo>
                    <a:lnTo>
                      <a:pt x="1118" y="248"/>
                    </a:lnTo>
                    <a:lnTo>
                      <a:pt x="1118" y="243"/>
                    </a:lnTo>
                    <a:lnTo>
                      <a:pt x="1123" y="243"/>
                    </a:lnTo>
                    <a:lnTo>
                      <a:pt x="1123" y="248"/>
                    </a:lnTo>
                    <a:lnTo>
                      <a:pt x="1127" y="248"/>
                    </a:lnTo>
                    <a:lnTo>
                      <a:pt x="1127" y="243"/>
                    </a:lnTo>
                    <a:lnTo>
                      <a:pt x="1132" y="248"/>
                    </a:lnTo>
                    <a:lnTo>
                      <a:pt x="1137" y="243"/>
                    </a:lnTo>
                    <a:lnTo>
                      <a:pt x="1137" y="248"/>
                    </a:lnTo>
                    <a:lnTo>
                      <a:pt x="1142" y="243"/>
                    </a:lnTo>
                    <a:lnTo>
                      <a:pt x="1142" y="248"/>
                    </a:lnTo>
                    <a:lnTo>
                      <a:pt x="1146" y="243"/>
                    </a:lnTo>
                    <a:lnTo>
                      <a:pt x="1146" y="248"/>
                    </a:lnTo>
                    <a:lnTo>
                      <a:pt x="1151" y="243"/>
                    </a:lnTo>
                    <a:lnTo>
                      <a:pt x="1151" y="248"/>
                    </a:lnTo>
                    <a:lnTo>
                      <a:pt x="1156" y="243"/>
                    </a:lnTo>
                    <a:lnTo>
                      <a:pt x="1156" y="248"/>
                    </a:lnTo>
                    <a:lnTo>
                      <a:pt x="1160" y="243"/>
                    </a:lnTo>
                    <a:lnTo>
                      <a:pt x="1160" y="248"/>
                    </a:lnTo>
                    <a:lnTo>
                      <a:pt x="1165" y="243"/>
                    </a:lnTo>
                    <a:lnTo>
                      <a:pt x="1165" y="248"/>
                    </a:lnTo>
                    <a:lnTo>
                      <a:pt x="1170" y="243"/>
                    </a:lnTo>
                    <a:lnTo>
                      <a:pt x="1170" y="248"/>
                    </a:lnTo>
                    <a:lnTo>
                      <a:pt x="1174" y="243"/>
                    </a:lnTo>
                    <a:lnTo>
                      <a:pt x="1174" y="248"/>
                    </a:lnTo>
                    <a:lnTo>
                      <a:pt x="1179" y="248"/>
                    </a:lnTo>
                    <a:lnTo>
                      <a:pt x="1184" y="243"/>
                    </a:lnTo>
                    <a:lnTo>
                      <a:pt x="1184" y="248"/>
                    </a:lnTo>
                    <a:lnTo>
                      <a:pt x="1188" y="243"/>
                    </a:lnTo>
                    <a:lnTo>
                      <a:pt x="1188" y="248"/>
                    </a:lnTo>
                    <a:lnTo>
                      <a:pt x="1193" y="243"/>
                    </a:lnTo>
                    <a:lnTo>
                      <a:pt x="1193" y="248"/>
                    </a:lnTo>
                    <a:lnTo>
                      <a:pt x="1198" y="243"/>
                    </a:lnTo>
                    <a:lnTo>
                      <a:pt x="1198" y="248"/>
                    </a:lnTo>
                    <a:lnTo>
                      <a:pt x="1202" y="243"/>
                    </a:lnTo>
                    <a:lnTo>
                      <a:pt x="1202" y="248"/>
                    </a:lnTo>
                    <a:lnTo>
                      <a:pt x="1207" y="243"/>
                    </a:lnTo>
                    <a:lnTo>
                      <a:pt x="1207" y="248"/>
                    </a:lnTo>
                    <a:lnTo>
                      <a:pt x="1212" y="243"/>
                    </a:lnTo>
                    <a:lnTo>
                      <a:pt x="1212" y="248"/>
                    </a:lnTo>
                    <a:lnTo>
                      <a:pt x="1216" y="243"/>
                    </a:lnTo>
                    <a:lnTo>
                      <a:pt x="1216" y="248"/>
                    </a:lnTo>
                    <a:lnTo>
                      <a:pt x="1221" y="243"/>
                    </a:lnTo>
                    <a:lnTo>
                      <a:pt x="1221" y="248"/>
                    </a:lnTo>
                    <a:lnTo>
                      <a:pt x="1226" y="243"/>
                    </a:lnTo>
                    <a:lnTo>
                      <a:pt x="1226" y="248"/>
                    </a:lnTo>
                    <a:lnTo>
                      <a:pt x="1230" y="248"/>
                    </a:lnTo>
                    <a:lnTo>
                      <a:pt x="1235" y="243"/>
                    </a:lnTo>
                    <a:lnTo>
                      <a:pt x="1235" y="248"/>
                    </a:lnTo>
                    <a:lnTo>
                      <a:pt x="1240" y="248"/>
                    </a:lnTo>
                    <a:lnTo>
                      <a:pt x="1240" y="243"/>
                    </a:lnTo>
                    <a:lnTo>
                      <a:pt x="1244" y="243"/>
                    </a:lnTo>
                    <a:lnTo>
                      <a:pt x="1244" y="248"/>
                    </a:lnTo>
                    <a:lnTo>
                      <a:pt x="1249" y="248"/>
                    </a:lnTo>
                    <a:lnTo>
                      <a:pt x="1254" y="248"/>
                    </a:lnTo>
                    <a:lnTo>
                      <a:pt x="1258" y="243"/>
                    </a:lnTo>
                    <a:lnTo>
                      <a:pt x="1258" y="248"/>
                    </a:lnTo>
                    <a:lnTo>
                      <a:pt x="1263" y="248"/>
                    </a:lnTo>
                    <a:lnTo>
                      <a:pt x="1268" y="248"/>
                    </a:lnTo>
                    <a:lnTo>
                      <a:pt x="1272" y="248"/>
                    </a:lnTo>
                    <a:lnTo>
                      <a:pt x="1277" y="248"/>
                    </a:lnTo>
                    <a:lnTo>
                      <a:pt x="1282" y="243"/>
                    </a:lnTo>
                    <a:lnTo>
                      <a:pt x="1282" y="248"/>
                    </a:lnTo>
                    <a:lnTo>
                      <a:pt x="1287" y="248"/>
                    </a:lnTo>
                    <a:lnTo>
                      <a:pt x="1291" y="248"/>
                    </a:lnTo>
                    <a:lnTo>
                      <a:pt x="1291" y="243"/>
                    </a:lnTo>
                    <a:lnTo>
                      <a:pt x="1296" y="248"/>
                    </a:lnTo>
                    <a:lnTo>
                      <a:pt x="1301" y="248"/>
                    </a:lnTo>
                    <a:lnTo>
                      <a:pt x="1305" y="243"/>
                    </a:lnTo>
                    <a:lnTo>
                      <a:pt x="1305" y="248"/>
                    </a:lnTo>
                    <a:lnTo>
                      <a:pt x="1310" y="243"/>
                    </a:lnTo>
                    <a:lnTo>
                      <a:pt x="1310" y="248"/>
                    </a:lnTo>
                    <a:lnTo>
                      <a:pt x="1315" y="248"/>
                    </a:lnTo>
                    <a:lnTo>
                      <a:pt x="1319" y="243"/>
                    </a:lnTo>
                    <a:lnTo>
                      <a:pt x="1319" y="248"/>
                    </a:lnTo>
                    <a:lnTo>
                      <a:pt x="1324" y="248"/>
                    </a:lnTo>
                    <a:lnTo>
                      <a:pt x="1329" y="243"/>
                    </a:lnTo>
                    <a:lnTo>
                      <a:pt x="1329" y="248"/>
                    </a:lnTo>
                    <a:lnTo>
                      <a:pt x="1333" y="248"/>
                    </a:lnTo>
                    <a:lnTo>
                      <a:pt x="1333" y="243"/>
                    </a:lnTo>
                    <a:lnTo>
                      <a:pt x="1338" y="248"/>
                    </a:lnTo>
                    <a:lnTo>
                      <a:pt x="1343" y="243"/>
                    </a:lnTo>
                    <a:lnTo>
                      <a:pt x="1343" y="248"/>
                    </a:lnTo>
                    <a:lnTo>
                      <a:pt x="1347" y="248"/>
                    </a:lnTo>
                    <a:lnTo>
                      <a:pt x="1352" y="248"/>
                    </a:lnTo>
                    <a:lnTo>
                      <a:pt x="1357" y="248"/>
                    </a:lnTo>
                    <a:lnTo>
                      <a:pt x="1361" y="248"/>
                    </a:lnTo>
                    <a:lnTo>
                      <a:pt x="1366" y="248"/>
                    </a:lnTo>
                    <a:lnTo>
                      <a:pt x="1366" y="243"/>
                    </a:lnTo>
                    <a:lnTo>
                      <a:pt x="1371" y="243"/>
                    </a:lnTo>
                    <a:lnTo>
                      <a:pt x="1371" y="248"/>
                    </a:lnTo>
                    <a:lnTo>
                      <a:pt x="1375" y="248"/>
                    </a:lnTo>
                    <a:lnTo>
                      <a:pt x="1375" y="243"/>
                    </a:lnTo>
                    <a:lnTo>
                      <a:pt x="1380" y="243"/>
                    </a:lnTo>
                    <a:lnTo>
                      <a:pt x="1380" y="248"/>
                    </a:lnTo>
                    <a:lnTo>
                      <a:pt x="1385" y="248"/>
                    </a:lnTo>
                    <a:lnTo>
                      <a:pt x="1389" y="248"/>
                    </a:lnTo>
                    <a:lnTo>
                      <a:pt x="1394" y="243"/>
                    </a:lnTo>
                    <a:lnTo>
                      <a:pt x="1394" y="248"/>
                    </a:lnTo>
                    <a:lnTo>
                      <a:pt x="1399" y="243"/>
                    </a:lnTo>
                    <a:lnTo>
                      <a:pt x="1399" y="248"/>
                    </a:lnTo>
                    <a:lnTo>
                      <a:pt x="1403" y="243"/>
                    </a:lnTo>
                    <a:lnTo>
                      <a:pt x="1403" y="248"/>
                    </a:lnTo>
                    <a:lnTo>
                      <a:pt x="1408" y="248"/>
                    </a:lnTo>
                    <a:lnTo>
                      <a:pt x="1413" y="248"/>
                    </a:lnTo>
                    <a:lnTo>
                      <a:pt x="1417" y="248"/>
                    </a:lnTo>
                    <a:lnTo>
                      <a:pt x="1422" y="248"/>
                    </a:lnTo>
                    <a:lnTo>
                      <a:pt x="1427" y="248"/>
                    </a:lnTo>
                    <a:lnTo>
                      <a:pt x="1431" y="248"/>
                    </a:lnTo>
                    <a:lnTo>
                      <a:pt x="1436" y="248"/>
                    </a:lnTo>
                    <a:lnTo>
                      <a:pt x="1441" y="248"/>
                    </a:lnTo>
                    <a:lnTo>
                      <a:pt x="1446" y="248"/>
                    </a:lnTo>
                    <a:lnTo>
                      <a:pt x="1450" y="248"/>
                    </a:lnTo>
                    <a:lnTo>
                      <a:pt x="1455" y="248"/>
                    </a:lnTo>
                    <a:lnTo>
                      <a:pt x="1455" y="243"/>
                    </a:lnTo>
                    <a:lnTo>
                      <a:pt x="1460" y="248"/>
                    </a:lnTo>
                    <a:lnTo>
                      <a:pt x="1464" y="243"/>
                    </a:lnTo>
                    <a:lnTo>
                      <a:pt x="1464" y="248"/>
                    </a:lnTo>
                    <a:lnTo>
                      <a:pt x="1469" y="248"/>
                    </a:lnTo>
                    <a:lnTo>
                      <a:pt x="1474" y="243"/>
                    </a:lnTo>
                    <a:lnTo>
                      <a:pt x="1474" y="248"/>
                    </a:lnTo>
                    <a:lnTo>
                      <a:pt x="1478" y="248"/>
                    </a:lnTo>
                    <a:lnTo>
                      <a:pt x="1483" y="243"/>
                    </a:lnTo>
                    <a:lnTo>
                      <a:pt x="1483" y="248"/>
                    </a:lnTo>
                    <a:lnTo>
                      <a:pt x="1488" y="248"/>
                    </a:lnTo>
                    <a:lnTo>
                      <a:pt x="1492" y="248"/>
                    </a:lnTo>
                    <a:lnTo>
                      <a:pt x="1497" y="243"/>
                    </a:lnTo>
                    <a:lnTo>
                      <a:pt x="1497" y="248"/>
                    </a:lnTo>
                    <a:lnTo>
                      <a:pt x="1502" y="248"/>
                    </a:lnTo>
                    <a:lnTo>
                      <a:pt x="1506" y="248"/>
                    </a:lnTo>
                    <a:lnTo>
                      <a:pt x="1511" y="248"/>
                    </a:lnTo>
                    <a:lnTo>
                      <a:pt x="1516" y="248"/>
                    </a:lnTo>
                    <a:lnTo>
                      <a:pt x="1520" y="248"/>
                    </a:lnTo>
                    <a:lnTo>
                      <a:pt x="1525" y="248"/>
                    </a:lnTo>
                    <a:lnTo>
                      <a:pt x="1530" y="248"/>
                    </a:lnTo>
                    <a:lnTo>
                      <a:pt x="1530" y="243"/>
                    </a:lnTo>
                    <a:lnTo>
                      <a:pt x="1534" y="248"/>
                    </a:lnTo>
                    <a:lnTo>
                      <a:pt x="1539" y="248"/>
                    </a:lnTo>
                    <a:lnTo>
                      <a:pt x="1544" y="248"/>
                    </a:lnTo>
                    <a:lnTo>
                      <a:pt x="1548" y="243"/>
                    </a:lnTo>
                    <a:lnTo>
                      <a:pt x="1548" y="248"/>
                    </a:lnTo>
                    <a:lnTo>
                      <a:pt x="1553" y="243"/>
                    </a:lnTo>
                    <a:lnTo>
                      <a:pt x="1553" y="248"/>
                    </a:lnTo>
                    <a:lnTo>
                      <a:pt x="1558" y="248"/>
                    </a:lnTo>
                    <a:lnTo>
                      <a:pt x="1562" y="243"/>
                    </a:lnTo>
                    <a:lnTo>
                      <a:pt x="1562" y="248"/>
                    </a:lnTo>
                    <a:lnTo>
                      <a:pt x="1567" y="248"/>
                    </a:lnTo>
                    <a:lnTo>
                      <a:pt x="1572" y="248"/>
                    </a:lnTo>
                    <a:lnTo>
                      <a:pt x="1576" y="243"/>
                    </a:lnTo>
                    <a:lnTo>
                      <a:pt x="1576" y="248"/>
                    </a:lnTo>
                    <a:lnTo>
                      <a:pt x="1581" y="248"/>
                    </a:lnTo>
                    <a:lnTo>
                      <a:pt x="1586" y="243"/>
                    </a:lnTo>
                    <a:lnTo>
                      <a:pt x="1586" y="248"/>
                    </a:lnTo>
                    <a:lnTo>
                      <a:pt x="1591" y="248"/>
                    </a:lnTo>
                    <a:lnTo>
                      <a:pt x="1591" y="243"/>
                    </a:lnTo>
                    <a:lnTo>
                      <a:pt x="1595" y="248"/>
                    </a:lnTo>
                    <a:lnTo>
                      <a:pt x="1600" y="243"/>
                    </a:lnTo>
                    <a:lnTo>
                      <a:pt x="1600" y="248"/>
                    </a:lnTo>
                    <a:lnTo>
                      <a:pt x="1605" y="248"/>
                    </a:lnTo>
                    <a:lnTo>
                      <a:pt x="1609" y="243"/>
                    </a:lnTo>
                    <a:lnTo>
                      <a:pt x="1609" y="248"/>
                    </a:lnTo>
                    <a:lnTo>
                      <a:pt x="1614" y="248"/>
                    </a:lnTo>
                    <a:lnTo>
                      <a:pt x="1619" y="248"/>
                    </a:lnTo>
                    <a:lnTo>
                      <a:pt x="1623" y="248"/>
                    </a:lnTo>
                    <a:lnTo>
                      <a:pt x="1628" y="248"/>
                    </a:lnTo>
                    <a:lnTo>
                      <a:pt x="1633" y="243"/>
                    </a:lnTo>
                    <a:lnTo>
                      <a:pt x="1633" y="248"/>
                    </a:lnTo>
                    <a:lnTo>
                      <a:pt x="1637" y="248"/>
                    </a:lnTo>
                    <a:lnTo>
                      <a:pt x="1642" y="248"/>
                    </a:lnTo>
                    <a:lnTo>
                      <a:pt x="1647" y="248"/>
                    </a:lnTo>
                    <a:lnTo>
                      <a:pt x="1651" y="248"/>
                    </a:lnTo>
                    <a:lnTo>
                      <a:pt x="1651" y="243"/>
                    </a:lnTo>
                    <a:lnTo>
                      <a:pt x="1656" y="248"/>
                    </a:lnTo>
                    <a:lnTo>
                      <a:pt x="1661" y="243"/>
                    </a:lnTo>
                    <a:lnTo>
                      <a:pt x="1661" y="248"/>
                    </a:lnTo>
                    <a:lnTo>
                      <a:pt x="1665" y="248"/>
                    </a:lnTo>
                    <a:lnTo>
                      <a:pt x="1670" y="248"/>
                    </a:lnTo>
                    <a:lnTo>
                      <a:pt x="1675" y="243"/>
                    </a:lnTo>
                    <a:lnTo>
                      <a:pt x="1675" y="248"/>
                    </a:lnTo>
                    <a:lnTo>
                      <a:pt x="1679" y="243"/>
                    </a:lnTo>
                    <a:lnTo>
                      <a:pt x="1679" y="248"/>
                    </a:lnTo>
                    <a:lnTo>
                      <a:pt x="1684" y="243"/>
                    </a:lnTo>
                    <a:lnTo>
                      <a:pt x="1684" y="248"/>
                    </a:lnTo>
                    <a:lnTo>
                      <a:pt x="1689" y="248"/>
                    </a:lnTo>
                    <a:lnTo>
                      <a:pt x="1693" y="248"/>
                    </a:lnTo>
                    <a:lnTo>
                      <a:pt x="1698" y="243"/>
                    </a:lnTo>
                    <a:lnTo>
                      <a:pt x="1698" y="248"/>
                    </a:lnTo>
                    <a:lnTo>
                      <a:pt x="1703" y="248"/>
                    </a:lnTo>
                    <a:lnTo>
                      <a:pt x="1703" y="243"/>
                    </a:lnTo>
                    <a:lnTo>
                      <a:pt x="1707" y="243"/>
                    </a:lnTo>
                    <a:lnTo>
                      <a:pt x="1707" y="248"/>
                    </a:lnTo>
                    <a:lnTo>
                      <a:pt x="1712" y="243"/>
                    </a:lnTo>
                    <a:lnTo>
                      <a:pt x="1712" y="248"/>
                    </a:lnTo>
                    <a:lnTo>
                      <a:pt x="1717" y="248"/>
                    </a:lnTo>
                    <a:lnTo>
                      <a:pt x="1721" y="248"/>
                    </a:lnTo>
                    <a:lnTo>
                      <a:pt x="1726" y="248"/>
                    </a:lnTo>
                    <a:lnTo>
                      <a:pt x="1731" y="243"/>
                    </a:lnTo>
                    <a:lnTo>
                      <a:pt x="1731" y="248"/>
                    </a:lnTo>
                    <a:lnTo>
                      <a:pt x="1736" y="248"/>
                    </a:lnTo>
                    <a:lnTo>
                      <a:pt x="1740" y="248"/>
                    </a:lnTo>
                    <a:lnTo>
                      <a:pt x="1745" y="243"/>
                    </a:lnTo>
                    <a:lnTo>
                      <a:pt x="1745" y="248"/>
                    </a:lnTo>
                    <a:lnTo>
                      <a:pt x="1750" y="243"/>
                    </a:lnTo>
                    <a:lnTo>
                      <a:pt x="1750" y="248"/>
                    </a:lnTo>
                    <a:lnTo>
                      <a:pt x="1754" y="243"/>
                    </a:lnTo>
                    <a:lnTo>
                      <a:pt x="1754" y="248"/>
                    </a:lnTo>
                    <a:lnTo>
                      <a:pt x="1759" y="248"/>
                    </a:lnTo>
                    <a:lnTo>
                      <a:pt x="1759" y="243"/>
                    </a:lnTo>
                    <a:lnTo>
                      <a:pt x="1764" y="248"/>
                    </a:lnTo>
                    <a:lnTo>
                      <a:pt x="1768" y="248"/>
                    </a:lnTo>
                    <a:lnTo>
                      <a:pt x="1773" y="248"/>
                    </a:lnTo>
                    <a:lnTo>
                      <a:pt x="1778" y="248"/>
                    </a:lnTo>
                    <a:lnTo>
                      <a:pt x="1778" y="243"/>
                    </a:lnTo>
                    <a:lnTo>
                      <a:pt x="1782" y="248"/>
                    </a:lnTo>
                    <a:lnTo>
                      <a:pt x="1787" y="248"/>
                    </a:lnTo>
                    <a:lnTo>
                      <a:pt x="1792" y="248"/>
                    </a:lnTo>
                    <a:lnTo>
                      <a:pt x="1796" y="248"/>
                    </a:lnTo>
                    <a:lnTo>
                      <a:pt x="1796" y="243"/>
                    </a:lnTo>
                    <a:lnTo>
                      <a:pt x="1801" y="243"/>
                    </a:lnTo>
                    <a:lnTo>
                      <a:pt x="1801" y="248"/>
                    </a:lnTo>
                    <a:lnTo>
                      <a:pt x="1806" y="243"/>
                    </a:lnTo>
                    <a:lnTo>
                      <a:pt x="1806" y="248"/>
                    </a:lnTo>
                    <a:lnTo>
                      <a:pt x="1810" y="243"/>
                    </a:lnTo>
                    <a:lnTo>
                      <a:pt x="1810" y="248"/>
                    </a:lnTo>
                    <a:lnTo>
                      <a:pt x="1815" y="248"/>
                    </a:lnTo>
                    <a:lnTo>
                      <a:pt x="1820" y="248"/>
                    </a:lnTo>
                    <a:lnTo>
                      <a:pt x="1820" y="243"/>
                    </a:lnTo>
                    <a:lnTo>
                      <a:pt x="1824" y="243"/>
                    </a:lnTo>
                    <a:lnTo>
                      <a:pt x="1824" y="248"/>
                    </a:lnTo>
                    <a:lnTo>
                      <a:pt x="1829" y="248"/>
                    </a:lnTo>
                    <a:lnTo>
                      <a:pt x="1829" y="243"/>
                    </a:lnTo>
                    <a:lnTo>
                      <a:pt x="1834" y="243"/>
                    </a:lnTo>
                    <a:lnTo>
                      <a:pt x="1834" y="248"/>
                    </a:lnTo>
                    <a:lnTo>
                      <a:pt x="1838" y="248"/>
                    </a:lnTo>
                    <a:lnTo>
                      <a:pt x="1843" y="243"/>
                    </a:lnTo>
                    <a:lnTo>
                      <a:pt x="1843" y="248"/>
                    </a:lnTo>
                    <a:lnTo>
                      <a:pt x="1848" y="248"/>
                    </a:lnTo>
                    <a:lnTo>
                      <a:pt x="1852" y="248"/>
                    </a:lnTo>
                    <a:lnTo>
                      <a:pt x="1857" y="248"/>
                    </a:lnTo>
                    <a:lnTo>
                      <a:pt x="1857" y="243"/>
                    </a:lnTo>
                    <a:lnTo>
                      <a:pt x="1862" y="248"/>
                    </a:lnTo>
                    <a:lnTo>
                      <a:pt x="1866" y="248"/>
                    </a:lnTo>
                    <a:lnTo>
                      <a:pt x="1871" y="248"/>
                    </a:lnTo>
                    <a:lnTo>
                      <a:pt x="1876" y="248"/>
                    </a:lnTo>
                    <a:lnTo>
                      <a:pt x="1880" y="248"/>
                    </a:lnTo>
                    <a:lnTo>
                      <a:pt x="1885" y="248"/>
                    </a:lnTo>
                    <a:lnTo>
                      <a:pt x="1890" y="248"/>
                    </a:lnTo>
                    <a:lnTo>
                      <a:pt x="1890" y="243"/>
                    </a:lnTo>
                    <a:lnTo>
                      <a:pt x="1895" y="248"/>
                    </a:lnTo>
                    <a:lnTo>
                      <a:pt x="1899" y="248"/>
                    </a:lnTo>
                    <a:lnTo>
                      <a:pt x="1904" y="248"/>
                    </a:lnTo>
                    <a:lnTo>
                      <a:pt x="1909" y="248"/>
                    </a:lnTo>
                    <a:lnTo>
                      <a:pt x="1913" y="243"/>
                    </a:lnTo>
                    <a:lnTo>
                      <a:pt x="1913" y="248"/>
                    </a:lnTo>
                    <a:lnTo>
                      <a:pt x="1918" y="243"/>
                    </a:lnTo>
                    <a:lnTo>
                      <a:pt x="1918" y="248"/>
                    </a:lnTo>
                    <a:lnTo>
                      <a:pt x="1923" y="248"/>
                    </a:lnTo>
                    <a:lnTo>
                      <a:pt x="1927" y="243"/>
                    </a:lnTo>
                    <a:lnTo>
                      <a:pt x="1927" y="248"/>
                    </a:lnTo>
                    <a:lnTo>
                      <a:pt x="1932" y="248"/>
                    </a:lnTo>
                    <a:lnTo>
                      <a:pt x="1937" y="248"/>
                    </a:lnTo>
                    <a:lnTo>
                      <a:pt x="1941" y="248"/>
                    </a:lnTo>
                    <a:lnTo>
                      <a:pt x="1946" y="248"/>
                    </a:lnTo>
                    <a:lnTo>
                      <a:pt x="1951" y="243"/>
                    </a:lnTo>
                    <a:lnTo>
                      <a:pt x="1951" y="248"/>
                    </a:lnTo>
                    <a:lnTo>
                      <a:pt x="1955" y="248"/>
                    </a:lnTo>
                    <a:lnTo>
                      <a:pt x="1960" y="243"/>
                    </a:lnTo>
                    <a:lnTo>
                      <a:pt x="1960" y="248"/>
                    </a:lnTo>
                    <a:lnTo>
                      <a:pt x="1965" y="248"/>
                    </a:lnTo>
                    <a:lnTo>
                      <a:pt x="1969" y="248"/>
                    </a:lnTo>
                    <a:lnTo>
                      <a:pt x="1969" y="243"/>
                    </a:lnTo>
                    <a:lnTo>
                      <a:pt x="1974" y="243"/>
                    </a:lnTo>
                    <a:lnTo>
                      <a:pt x="1974" y="248"/>
                    </a:lnTo>
                    <a:lnTo>
                      <a:pt x="1979" y="248"/>
                    </a:lnTo>
                    <a:lnTo>
                      <a:pt x="1983" y="243"/>
                    </a:lnTo>
                    <a:lnTo>
                      <a:pt x="1983" y="248"/>
                    </a:lnTo>
                    <a:lnTo>
                      <a:pt x="1988" y="248"/>
                    </a:lnTo>
                    <a:lnTo>
                      <a:pt x="1988" y="243"/>
                    </a:lnTo>
                    <a:lnTo>
                      <a:pt x="1993" y="248"/>
                    </a:lnTo>
                    <a:lnTo>
                      <a:pt x="1997" y="248"/>
                    </a:lnTo>
                    <a:lnTo>
                      <a:pt x="2002" y="248"/>
                    </a:lnTo>
                    <a:lnTo>
                      <a:pt x="2007" y="248"/>
                    </a:lnTo>
                    <a:lnTo>
                      <a:pt x="2007" y="243"/>
                    </a:lnTo>
                    <a:lnTo>
                      <a:pt x="2011" y="243"/>
                    </a:lnTo>
                    <a:lnTo>
                      <a:pt x="2011" y="248"/>
                    </a:lnTo>
                    <a:lnTo>
                      <a:pt x="2016" y="243"/>
                    </a:lnTo>
                    <a:lnTo>
                      <a:pt x="2016" y="248"/>
                    </a:lnTo>
                    <a:lnTo>
                      <a:pt x="2021" y="243"/>
                    </a:lnTo>
                    <a:lnTo>
                      <a:pt x="2021" y="248"/>
                    </a:lnTo>
                    <a:lnTo>
                      <a:pt x="2025" y="243"/>
                    </a:lnTo>
                    <a:lnTo>
                      <a:pt x="2025" y="248"/>
                    </a:lnTo>
                    <a:lnTo>
                      <a:pt x="2030" y="248"/>
                    </a:lnTo>
                    <a:lnTo>
                      <a:pt x="2035" y="248"/>
                    </a:lnTo>
                    <a:lnTo>
                      <a:pt x="2040" y="243"/>
                    </a:lnTo>
                    <a:lnTo>
                      <a:pt x="2040" y="248"/>
                    </a:lnTo>
                    <a:lnTo>
                      <a:pt x="2044" y="243"/>
                    </a:lnTo>
                    <a:lnTo>
                      <a:pt x="2044" y="248"/>
                    </a:lnTo>
                    <a:lnTo>
                      <a:pt x="2049" y="248"/>
                    </a:lnTo>
                    <a:lnTo>
                      <a:pt x="2054" y="248"/>
                    </a:lnTo>
                    <a:lnTo>
                      <a:pt x="2058" y="243"/>
                    </a:lnTo>
                    <a:lnTo>
                      <a:pt x="2058" y="248"/>
                    </a:lnTo>
                    <a:lnTo>
                      <a:pt x="2063" y="243"/>
                    </a:lnTo>
                    <a:lnTo>
                      <a:pt x="2063" y="248"/>
                    </a:lnTo>
                    <a:lnTo>
                      <a:pt x="2068" y="248"/>
                    </a:lnTo>
                    <a:lnTo>
                      <a:pt x="2068" y="243"/>
                    </a:lnTo>
                    <a:lnTo>
                      <a:pt x="2072" y="243"/>
                    </a:lnTo>
                    <a:lnTo>
                      <a:pt x="2072" y="248"/>
                    </a:lnTo>
                    <a:lnTo>
                      <a:pt x="2077" y="248"/>
                    </a:lnTo>
                    <a:lnTo>
                      <a:pt x="2077" y="243"/>
                    </a:lnTo>
                    <a:lnTo>
                      <a:pt x="2082" y="243"/>
                    </a:lnTo>
                    <a:lnTo>
                      <a:pt x="2082" y="248"/>
                    </a:lnTo>
                    <a:lnTo>
                      <a:pt x="2086" y="248"/>
                    </a:lnTo>
                    <a:lnTo>
                      <a:pt x="2086" y="243"/>
                    </a:lnTo>
                    <a:lnTo>
                      <a:pt x="2091" y="243"/>
                    </a:lnTo>
                    <a:lnTo>
                      <a:pt x="2091" y="248"/>
                    </a:lnTo>
                    <a:lnTo>
                      <a:pt x="2096" y="248"/>
                    </a:lnTo>
                    <a:lnTo>
                      <a:pt x="2096" y="243"/>
                    </a:lnTo>
                    <a:lnTo>
                      <a:pt x="2100" y="243"/>
                    </a:lnTo>
                    <a:lnTo>
                      <a:pt x="2100" y="248"/>
                    </a:lnTo>
                    <a:lnTo>
                      <a:pt x="2105" y="243"/>
                    </a:lnTo>
                    <a:lnTo>
                      <a:pt x="2105" y="248"/>
                    </a:lnTo>
                    <a:lnTo>
                      <a:pt x="2110" y="248"/>
                    </a:lnTo>
                    <a:lnTo>
                      <a:pt x="2114" y="248"/>
                    </a:lnTo>
                    <a:lnTo>
                      <a:pt x="2114" y="243"/>
                    </a:lnTo>
                    <a:lnTo>
                      <a:pt x="2119" y="243"/>
                    </a:lnTo>
                    <a:lnTo>
                      <a:pt x="2119" y="248"/>
                    </a:lnTo>
                    <a:lnTo>
                      <a:pt x="2124" y="243"/>
                    </a:lnTo>
                    <a:lnTo>
                      <a:pt x="2124" y="248"/>
                    </a:lnTo>
                    <a:lnTo>
                      <a:pt x="2128" y="243"/>
                    </a:lnTo>
                    <a:lnTo>
                      <a:pt x="2128" y="248"/>
                    </a:lnTo>
                    <a:lnTo>
                      <a:pt x="2133" y="243"/>
                    </a:lnTo>
                    <a:lnTo>
                      <a:pt x="2133" y="248"/>
                    </a:lnTo>
                    <a:lnTo>
                      <a:pt x="2138" y="243"/>
                    </a:lnTo>
                    <a:lnTo>
                      <a:pt x="2138" y="248"/>
                    </a:lnTo>
                    <a:lnTo>
                      <a:pt x="2142" y="243"/>
                    </a:lnTo>
                    <a:lnTo>
                      <a:pt x="2142" y="248"/>
                    </a:lnTo>
                    <a:lnTo>
                      <a:pt x="2147" y="248"/>
                    </a:lnTo>
                    <a:lnTo>
                      <a:pt x="2147" y="243"/>
                    </a:lnTo>
                    <a:lnTo>
                      <a:pt x="2152" y="243"/>
                    </a:lnTo>
                    <a:lnTo>
                      <a:pt x="2152" y="248"/>
                    </a:lnTo>
                    <a:lnTo>
                      <a:pt x="2156" y="248"/>
                    </a:lnTo>
                    <a:lnTo>
                      <a:pt x="2156" y="243"/>
                    </a:lnTo>
                    <a:lnTo>
                      <a:pt x="2161" y="248"/>
                    </a:lnTo>
                    <a:lnTo>
                      <a:pt x="2166" y="248"/>
                    </a:lnTo>
                    <a:lnTo>
                      <a:pt x="2166" y="243"/>
                    </a:lnTo>
                    <a:lnTo>
                      <a:pt x="2170" y="243"/>
                    </a:lnTo>
                    <a:lnTo>
                      <a:pt x="2170" y="248"/>
                    </a:lnTo>
                    <a:lnTo>
                      <a:pt x="2175" y="243"/>
                    </a:lnTo>
                    <a:lnTo>
                      <a:pt x="2175" y="248"/>
                    </a:lnTo>
                    <a:lnTo>
                      <a:pt x="2180" y="248"/>
                    </a:lnTo>
                    <a:lnTo>
                      <a:pt x="2180" y="243"/>
                    </a:lnTo>
                    <a:lnTo>
                      <a:pt x="2184" y="243"/>
                    </a:lnTo>
                    <a:lnTo>
                      <a:pt x="2184" y="248"/>
                    </a:lnTo>
                    <a:lnTo>
                      <a:pt x="2189" y="243"/>
                    </a:lnTo>
                    <a:lnTo>
                      <a:pt x="2189" y="248"/>
                    </a:lnTo>
                    <a:lnTo>
                      <a:pt x="2194" y="243"/>
                    </a:lnTo>
                    <a:lnTo>
                      <a:pt x="2194" y="248"/>
                    </a:lnTo>
                    <a:lnTo>
                      <a:pt x="2199" y="248"/>
                    </a:lnTo>
                    <a:lnTo>
                      <a:pt x="2199" y="243"/>
                    </a:lnTo>
                    <a:lnTo>
                      <a:pt x="2203" y="243"/>
                    </a:lnTo>
                    <a:lnTo>
                      <a:pt x="2203" y="248"/>
                    </a:lnTo>
                    <a:lnTo>
                      <a:pt x="2208" y="248"/>
                    </a:lnTo>
                    <a:lnTo>
                      <a:pt x="2208" y="243"/>
                    </a:lnTo>
                    <a:lnTo>
                      <a:pt x="2213" y="243"/>
                    </a:lnTo>
                    <a:lnTo>
                      <a:pt x="2213" y="248"/>
                    </a:lnTo>
                    <a:lnTo>
                      <a:pt x="2217" y="243"/>
                    </a:lnTo>
                    <a:lnTo>
                      <a:pt x="2217" y="248"/>
                    </a:lnTo>
                    <a:lnTo>
                      <a:pt x="2222" y="243"/>
                    </a:lnTo>
                    <a:lnTo>
                      <a:pt x="2222" y="248"/>
                    </a:lnTo>
                    <a:lnTo>
                      <a:pt x="2227" y="243"/>
                    </a:lnTo>
                    <a:lnTo>
                      <a:pt x="2227" y="248"/>
                    </a:lnTo>
                    <a:lnTo>
                      <a:pt x="2231" y="243"/>
                    </a:lnTo>
                    <a:lnTo>
                      <a:pt x="2231" y="248"/>
                    </a:lnTo>
                    <a:lnTo>
                      <a:pt x="2236" y="243"/>
                    </a:lnTo>
                    <a:lnTo>
                      <a:pt x="2236" y="248"/>
                    </a:lnTo>
                    <a:lnTo>
                      <a:pt x="2241" y="243"/>
                    </a:lnTo>
                    <a:lnTo>
                      <a:pt x="2241" y="248"/>
                    </a:lnTo>
                    <a:lnTo>
                      <a:pt x="2245" y="243"/>
                    </a:lnTo>
                    <a:lnTo>
                      <a:pt x="2245" y="248"/>
                    </a:lnTo>
                    <a:lnTo>
                      <a:pt x="2250" y="243"/>
                    </a:lnTo>
                    <a:lnTo>
                      <a:pt x="2250" y="248"/>
                    </a:lnTo>
                    <a:lnTo>
                      <a:pt x="2255" y="243"/>
                    </a:lnTo>
                    <a:lnTo>
                      <a:pt x="2255" y="248"/>
                    </a:lnTo>
                    <a:lnTo>
                      <a:pt x="2259" y="248"/>
                    </a:lnTo>
                    <a:lnTo>
                      <a:pt x="2259" y="243"/>
                    </a:lnTo>
                    <a:lnTo>
                      <a:pt x="2264" y="243"/>
                    </a:lnTo>
                    <a:lnTo>
                      <a:pt x="2264" y="248"/>
                    </a:lnTo>
                    <a:lnTo>
                      <a:pt x="2269" y="248"/>
                    </a:lnTo>
                    <a:lnTo>
                      <a:pt x="2269" y="243"/>
                    </a:lnTo>
                    <a:lnTo>
                      <a:pt x="2273" y="243"/>
                    </a:lnTo>
                    <a:lnTo>
                      <a:pt x="2273" y="248"/>
                    </a:lnTo>
                    <a:lnTo>
                      <a:pt x="2278" y="243"/>
                    </a:lnTo>
                    <a:lnTo>
                      <a:pt x="2278" y="248"/>
                    </a:lnTo>
                    <a:lnTo>
                      <a:pt x="2283" y="243"/>
                    </a:lnTo>
                    <a:lnTo>
                      <a:pt x="2283" y="248"/>
                    </a:lnTo>
                    <a:lnTo>
                      <a:pt x="2287" y="243"/>
                    </a:lnTo>
                    <a:lnTo>
                      <a:pt x="2287" y="248"/>
                    </a:lnTo>
                    <a:lnTo>
                      <a:pt x="2292" y="243"/>
                    </a:lnTo>
                    <a:lnTo>
                      <a:pt x="2292" y="248"/>
                    </a:lnTo>
                    <a:lnTo>
                      <a:pt x="2297" y="243"/>
                    </a:lnTo>
                    <a:lnTo>
                      <a:pt x="2297" y="248"/>
                    </a:lnTo>
                    <a:lnTo>
                      <a:pt x="2301" y="248"/>
                    </a:lnTo>
                    <a:lnTo>
                      <a:pt x="2301" y="243"/>
                    </a:lnTo>
                    <a:lnTo>
                      <a:pt x="2306" y="243"/>
                    </a:lnTo>
                    <a:lnTo>
                      <a:pt x="2306" y="248"/>
                    </a:lnTo>
                    <a:lnTo>
                      <a:pt x="2311" y="248"/>
                    </a:lnTo>
                    <a:lnTo>
                      <a:pt x="2311" y="243"/>
                    </a:lnTo>
                    <a:lnTo>
                      <a:pt x="2315" y="243"/>
                    </a:lnTo>
                    <a:lnTo>
                      <a:pt x="2315" y="248"/>
                    </a:lnTo>
                    <a:lnTo>
                      <a:pt x="2320" y="243"/>
                    </a:lnTo>
                    <a:lnTo>
                      <a:pt x="2320" y="248"/>
                    </a:lnTo>
                    <a:lnTo>
                      <a:pt x="2325" y="243"/>
                    </a:lnTo>
                    <a:lnTo>
                      <a:pt x="2325" y="248"/>
                    </a:lnTo>
                    <a:lnTo>
                      <a:pt x="2329" y="248"/>
                    </a:lnTo>
                    <a:lnTo>
                      <a:pt x="2329" y="243"/>
                    </a:lnTo>
                    <a:lnTo>
                      <a:pt x="2334" y="243"/>
                    </a:lnTo>
                    <a:lnTo>
                      <a:pt x="2334" y="248"/>
                    </a:lnTo>
                    <a:lnTo>
                      <a:pt x="2339" y="248"/>
                    </a:lnTo>
                    <a:lnTo>
                      <a:pt x="2339" y="243"/>
                    </a:lnTo>
                    <a:lnTo>
                      <a:pt x="2344" y="243"/>
                    </a:lnTo>
                    <a:lnTo>
                      <a:pt x="2344" y="248"/>
                    </a:lnTo>
                    <a:lnTo>
                      <a:pt x="2348" y="243"/>
                    </a:lnTo>
                    <a:lnTo>
                      <a:pt x="2348" y="248"/>
                    </a:lnTo>
                    <a:lnTo>
                      <a:pt x="2353" y="243"/>
                    </a:lnTo>
                    <a:lnTo>
                      <a:pt x="2353" y="248"/>
                    </a:lnTo>
                    <a:lnTo>
                      <a:pt x="2358" y="243"/>
                    </a:lnTo>
                    <a:lnTo>
                      <a:pt x="2358" y="248"/>
                    </a:lnTo>
                    <a:lnTo>
                      <a:pt x="2362" y="248"/>
                    </a:lnTo>
                    <a:lnTo>
                      <a:pt x="2362" y="243"/>
                    </a:lnTo>
                    <a:lnTo>
                      <a:pt x="2367" y="243"/>
                    </a:lnTo>
                    <a:lnTo>
                      <a:pt x="2367" y="248"/>
                    </a:lnTo>
                    <a:lnTo>
                      <a:pt x="2372" y="248"/>
                    </a:lnTo>
                    <a:lnTo>
                      <a:pt x="2372" y="243"/>
                    </a:lnTo>
                    <a:lnTo>
                      <a:pt x="2376" y="243"/>
                    </a:lnTo>
                    <a:lnTo>
                      <a:pt x="2376" y="248"/>
                    </a:lnTo>
                    <a:lnTo>
                      <a:pt x="2381" y="243"/>
                    </a:lnTo>
                    <a:lnTo>
                      <a:pt x="2381" y="248"/>
                    </a:lnTo>
                    <a:lnTo>
                      <a:pt x="2386" y="243"/>
                    </a:lnTo>
                    <a:lnTo>
                      <a:pt x="2386" y="248"/>
                    </a:lnTo>
                    <a:lnTo>
                      <a:pt x="2390" y="243"/>
                    </a:lnTo>
                    <a:lnTo>
                      <a:pt x="2390" y="248"/>
                    </a:lnTo>
                    <a:lnTo>
                      <a:pt x="2395" y="243"/>
                    </a:lnTo>
                    <a:lnTo>
                      <a:pt x="2395" y="248"/>
                    </a:lnTo>
                    <a:lnTo>
                      <a:pt x="2400" y="248"/>
                    </a:lnTo>
                    <a:lnTo>
                      <a:pt x="2400" y="243"/>
                    </a:lnTo>
                    <a:lnTo>
                      <a:pt x="2404" y="243"/>
                    </a:lnTo>
                    <a:lnTo>
                      <a:pt x="2404" y="248"/>
                    </a:lnTo>
                    <a:lnTo>
                      <a:pt x="2409" y="243"/>
                    </a:lnTo>
                    <a:lnTo>
                      <a:pt x="2409" y="248"/>
                    </a:lnTo>
                    <a:lnTo>
                      <a:pt x="2414" y="243"/>
                    </a:lnTo>
                    <a:lnTo>
                      <a:pt x="2414" y="248"/>
                    </a:lnTo>
                    <a:lnTo>
                      <a:pt x="2418" y="243"/>
                    </a:lnTo>
                    <a:lnTo>
                      <a:pt x="2418" y="248"/>
                    </a:lnTo>
                    <a:lnTo>
                      <a:pt x="2423" y="243"/>
                    </a:lnTo>
                    <a:lnTo>
                      <a:pt x="2423" y="248"/>
                    </a:lnTo>
                    <a:lnTo>
                      <a:pt x="2428" y="243"/>
                    </a:lnTo>
                    <a:lnTo>
                      <a:pt x="2428" y="248"/>
                    </a:lnTo>
                    <a:lnTo>
                      <a:pt x="2432" y="243"/>
                    </a:lnTo>
                    <a:lnTo>
                      <a:pt x="2432" y="248"/>
                    </a:lnTo>
                    <a:lnTo>
                      <a:pt x="2437" y="243"/>
                    </a:lnTo>
                    <a:lnTo>
                      <a:pt x="2437" y="248"/>
                    </a:lnTo>
                    <a:lnTo>
                      <a:pt x="2442" y="243"/>
                    </a:lnTo>
                    <a:lnTo>
                      <a:pt x="2442" y="248"/>
                    </a:lnTo>
                    <a:lnTo>
                      <a:pt x="2446" y="243"/>
                    </a:lnTo>
                    <a:lnTo>
                      <a:pt x="2446" y="248"/>
                    </a:lnTo>
                    <a:lnTo>
                      <a:pt x="2451" y="243"/>
                    </a:lnTo>
                    <a:lnTo>
                      <a:pt x="2451" y="248"/>
                    </a:lnTo>
                    <a:lnTo>
                      <a:pt x="2456" y="248"/>
                    </a:lnTo>
                    <a:lnTo>
                      <a:pt x="2456" y="243"/>
                    </a:lnTo>
                    <a:lnTo>
                      <a:pt x="2460" y="243"/>
                    </a:lnTo>
                    <a:lnTo>
                      <a:pt x="2460" y="248"/>
                    </a:lnTo>
                    <a:lnTo>
                      <a:pt x="2465" y="248"/>
                    </a:lnTo>
                    <a:lnTo>
                      <a:pt x="2465" y="243"/>
                    </a:lnTo>
                    <a:lnTo>
                      <a:pt x="2470" y="243"/>
                    </a:lnTo>
                    <a:lnTo>
                      <a:pt x="2470" y="248"/>
                    </a:lnTo>
                    <a:lnTo>
                      <a:pt x="2474" y="243"/>
                    </a:lnTo>
                    <a:lnTo>
                      <a:pt x="2474" y="248"/>
                    </a:lnTo>
                    <a:lnTo>
                      <a:pt x="2479" y="243"/>
                    </a:lnTo>
                    <a:lnTo>
                      <a:pt x="2479" y="248"/>
                    </a:lnTo>
                    <a:lnTo>
                      <a:pt x="2484" y="248"/>
                    </a:lnTo>
                    <a:lnTo>
                      <a:pt x="2484" y="243"/>
                    </a:lnTo>
                    <a:lnTo>
                      <a:pt x="2488" y="248"/>
                    </a:lnTo>
                    <a:lnTo>
                      <a:pt x="2488" y="243"/>
                    </a:lnTo>
                    <a:lnTo>
                      <a:pt x="2493" y="243"/>
                    </a:lnTo>
                    <a:lnTo>
                      <a:pt x="2493" y="248"/>
                    </a:lnTo>
                    <a:lnTo>
                      <a:pt x="2498" y="243"/>
                    </a:lnTo>
                    <a:lnTo>
                      <a:pt x="2498" y="248"/>
                    </a:lnTo>
                    <a:lnTo>
                      <a:pt x="2503" y="248"/>
                    </a:lnTo>
                    <a:lnTo>
                      <a:pt x="2503" y="243"/>
                    </a:lnTo>
                    <a:lnTo>
                      <a:pt x="2507" y="248"/>
                    </a:lnTo>
                    <a:lnTo>
                      <a:pt x="2507" y="243"/>
                    </a:lnTo>
                    <a:lnTo>
                      <a:pt x="2512" y="243"/>
                    </a:lnTo>
                    <a:lnTo>
                      <a:pt x="2512" y="248"/>
                    </a:lnTo>
                    <a:lnTo>
                      <a:pt x="2517" y="248"/>
                    </a:lnTo>
                    <a:lnTo>
                      <a:pt x="2517" y="243"/>
                    </a:lnTo>
                    <a:lnTo>
                      <a:pt x="2521" y="243"/>
                    </a:lnTo>
                    <a:lnTo>
                      <a:pt x="2521" y="248"/>
                    </a:lnTo>
                    <a:lnTo>
                      <a:pt x="2526" y="248"/>
                    </a:lnTo>
                    <a:lnTo>
                      <a:pt x="2526" y="243"/>
                    </a:lnTo>
                    <a:lnTo>
                      <a:pt x="2531" y="243"/>
                    </a:lnTo>
                    <a:lnTo>
                      <a:pt x="2531" y="248"/>
                    </a:lnTo>
                    <a:lnTo>
                      <a:pt x="2535" y="248"/>
                    </a:lnTo>
                    <a:lnTo>
                      <a:pt x="2535" y="243"/>
                    </a:lnTo>
                    <a:lnTo>
                      <a:pt x="2540" y="248"/>
                    </a:lnTo>
                    <a:lnTo>
                      <a:pt x="2540" y="243"/>
                    </a:lnTo>
                    <a:lnTo>
                      <a:pt x="2545" y="243"/>
                    </a:lnTo>
                    <a:lnTo>
                      <a:pt x="2545" y="248"/>
                    </a:lnTo>
                    <a:lnTo>
                      <a:pt x="2549" y="243"/>
                    </a:lnTo>
                    <a:lnTo>
                      <a:pt x="2549" y="248"/>
                    </a:lnTo>
                    <a:lnTo>
                      <a:pt x="2554" y="243"/>
                    </a:lnTo>
                    <a:lnTo>
                      <a:pt x="2554" y="248"/>
                    </a:lnTo>
                    <a:lnTo>
                      <a:pt x="2559" y="248"/>
                    </a:lnTo>
                    <a:lnTo>
                      <a:pt x="2559" y="243"/>
                    </a:lnTo>
                    <a:lnTo>
                      <a:pt x="2563" y="243"/>
                    </a:lnTo>
                    <a:lnTo>
                      <a:pt x="2563" y="248"/>
                    </a:lnTo>
                    <a:lnTo>
                      <a:pt x="2568" y="248"/>
                    </a:lnTo>
                    <a:lnTo>
                      <a:pt x="2568" y="243"/>
                    </a:lnTo>
                    <a:lnTo>
                      <a:pt x="2573" y="243"/>
                    </a:lnTo>
                    <a:lnTo>
                      <a:pt x="2573" y="248"/>
                    </a:lnTo>
                    <a:lnTo>
                      <a:pt x="2577" y="248"/>
                    </a:lnTo>
                    <a:lnTo>
                      <a:pt x="2577" y="243"/>
                    </a:lnTo>
                    <a:lnTo>
                      <a:pt x="2582" y="243"/>
                    </a:lnTo>
                    <a:lnTo>
                      <a:pt x="2582" y="248"/>
                    </a:lnTo>
                    <a:lnTo>
                      <a:pt x="2587" y="248"/>
                    </a:lnTo>
                    <a:lnTo>
                      <a:pt x="2587" y="243"/>
                    </a:lnTo>
                    <a:lnTo>
                      <a:pt x="2591" y="243"/>
                    </a:lnTo>
                    <a:lnTo>
                      <a:pt x="2591" y="248"/>
                    </a:lnTo>
                    <a:lnTo>
                      <a:pt x="2596" y="243"/>
                    </a:lnTo>
                    <a:lnTo>
                      <a:pt x="2596" y="248"/>
                    </a:lnTo>
                    <a:lnTo>
                      <a:pt x="2601" y="243"/>
                    </a:lnTo>
                    <a:lnTo>
                      <a:pt x="2601" y="248"/>
                    </a:lnTo>
                    <a:lnTo>
                      <a:pt x="2605" y="248"/>
                    </a:lnTo>
                    <a:lnTo>
                      <a:pt x="2605" y="243"/>
                    </a:lnTo>
                    <a:lnTo>
                      <a:pt x="2610" y="243"/>
                    </a:lnTo>
                    <a:lnTo>
                      <a:pt x="2610" y="248"/>
                    </a:lnTo>
                    <a:lnTo>
                      <a:pt x="2615" y="243"/>
                    </a:lnTo>
                    <a:lnTo>
                      <a:pt x="2615" y="248"/>
                    </a:lnTo>
                    <a:lnTo>
                      <a:pt x="2619" y="243"/>
                    </a:lnTo>
                    <a:lnTo>
                      <a:pt x="2619" y="248"/>
                    </a:lnTo>
                    <a:lnTo>
                      <a:pt x="2624" y="248"/>
                    </a:lnTo>
                    <a:lnTo>
                      <a:pt x="2624" y="243"/>
                    </a:lnTo>
                    <a:lnTo>
                      <a:pt x="2629" y="243"/>
                    </a:lnTo>
                    <a:lnTo>
                      <a:pt x="2629" y="248"/>
                    </a:lnTo>
                    <a:lnTo>
                      <a:pt x="2633" y="243"/>
                    </a:lnTo>
                    <a:lnTo>
                      <a:pt x="2633" y="248"/>
                    </a:lnTo>
                    <a:lnTo>
                      <a:pt x="2638" y="248"/>
                    </a:lnTo>
                    <a:lnTo>
                      <a:pt x="2638" y="243"/>
                    </a:lnTo>
                    <a:lnTo>
                      <a:pt x="2643" y="248"/>
                    </a:lnTo>
                    <a:lnTo>
                      <a:pt x="2643" y="243"/>
                    </a:lnTo>
                    <a:lnTo>
                      <a:pt x="2648" y="243"/>
                    </a:lnTo>
                    <a:lnTo>
                      <a:pt x="2648" y="248"/>
                    </a:lnTo>
                    <a:lnTo>
                      <a:pt x="2652" y="248"/>
                    </a:lnTo>
                    <a:lnTo>
                      <a:pt x="2652" y="243"/>
                    </a:lnTo>
                    <a:lnTo>
                      <a:pt x="2657" y="243"/>
                    </a:lnTo>
                    <a:lnTo>
                      <a:pt x="2657" y="248"/>
                    </a:lnTo>
                    <a:lnTo>
                      <a:pt x="2662" y="248"/>
                    </a:lnTo>
                    <a:lnTo>
                      <a:pt x="2662" y="243"/>
                    </a:lnTo>
                    <a:lnTo>
                      <a:pt x="2666" y="243"/>
                    </a:lnTo>
                    <a:lnTo>
                      <a:pt x="2666" y="248"/>
                    </a:lnTo>
                    <a:lnTo>
                      <a:pt x="2671" y="248"/>
                    </a:lnTo>
                    <a:lnTo>
                      <a:pt x="2671" y="243"/>
                    </a:lnTo>
                    <a:lnTo>
                      <a:pt x="2676" y="248"/>
                    </a:lnTo>
                    <a:lnTo>
                      <a:pt x="2676" y="243"/>
                    </a:lnTo>
                    <a:lnTo>
                      <a:pt x="2680" y="243"/>
                    </a:lnTo>
                    <a:lnTo>
                      <a:pt x="2680" y="248"/>
                    </a:lnTo>
                    <a:lnTo>
                      <a:pt x="2685" y="248"/>
                    </a:lnTo>
                    <a:lnTo>
                      <a:pt x="2685" y="243"/>
                    </a:lnTo>
                    <a:lnTo>
                      <a:pt x="2690" y="248"/>
                    </a:lnTo>
                    <a:lnTo>
                      <a:pt x="2690" y="243"/>
                    </a:lnTo>
                    <a:lnTo>
                      <a:pt x="2694" y="248"/>
                    </a:lnTo>
                    <a:lnTo>
                      <a:pt x="2694" y="243"/>
                    </a:lnTo>
                    <a:lnTo>
                      <a:pt x="2699" y="243"/>
                    </a:lnTo>
                    <a:lnTo>
                      <a:pt x="2699" y="248"/>
                    </a:lnTo>
                    <a:lnTo>
                      <a:pt x="2704" y="248"/>
                    </a:lnTo>
                    <a:lnTo>
                      <a:pt x="2704" y="243"/>
                    </a:lnTo>
                    <a:lnTo>
                      <a:pt x="2708" y="243"/>
                    </a:lnTo>
                    <a:lnTo>
                      <a:pt x="2708" y="248"/>
                    </a:lnTo>
                    <a:lnTo>
                      <a:pt x="2713" y="248"/>
                    </a:lnTo>
                    <a:lnTo>
                      <a:pt x="2713" y="243"/>
                    </a:lnTo>
                    <a:lnTo>
                      <a:pt x="2718" y="248"/>
                    </a:lnTo>
                    <a:lnTo>
                      <a:pt x="2718" y="243"/>
                    </a:lnTo>
                    <a:lnTo>
                      <a:pt x="2722" y="243"/>
                    </a:lnTo>
                    <a:lnTo>
                      <a:pt x="2722" y="248"/>
                    </a:lnTo>
                    <a:lnTo>
                      <a:pt x="2727" y="248"/>
                    </a:lnTo>
                    <a:lnTo>
                      <a:pt x="2727" y="243"/>
                    </a:lnTo>
                    <a:lnTo>
                      <a:pt x="2732" y="243"/>
                    </a:lnTo>
                    <a:lnTo>
                      <a:pt x="2732" y="248"/>
                    </a:lnTo>
                    <a:lnTo>
                      <a:pt x="2736" y="248"/>
                    </a:lnTo>
                    <a:lnTo>
                      <a:pt x="2736" y="243"/>
                    </a:lnTo>
                    <a:lnTo>
                      <a:pt x="2741" y="243"/>
                    </a:lnTo>
                    <a:lnTo>
                      <a:pt x="2741" y="248"/>
                    </a:lnTo>
                    <a:lnTo>
                      <a:pt x="2746" y="243"/>
                    </a:lnTo>
                    <a:lnTo>
                      <a:pt x="2746" y="248"/>
                    </a:lnTo>
                    <a:lnTo>
                      <a:pt x="2750" y="248"/>
                    </a:lnTo>
                    <a:lnTo>
                      <a:pt x="2750" y="243"/>
                    </a:lnTo>
                    <a:lnTo>
                      <a:pt x="2755" y="243"/>
                    </a:lnTo>
                    <a:lnTo>
                      <a:pt x="2755" y="248"/>
                    </a:lnTo>
                    <a:lnTo>
                      <a:pt x="2760" y="248"/>
                    </a:lnTo>
                    <a:lnTo>
                      <a:pt x="2760" y="243"/>
                    </a:lnTo>
                    <a:lnTo>
                      <a:pt x="2764" y="243"/>
                    </a:lnTo>
                    <a:lnTo>
                      <a:pt x="2764" y="248"/>
                    </a:lnTo>
                    <a:lnTo>
                      <a:pt x="2769" y="248"/>
                    </a:lnTo>
                    <a:lnTo>
                      <a:pt x="2769" y="243"/>
                    </a:lnTo>
                    <a:lnTo>
                      <a:pt x="2774" y="243"/>
                    </a:lnTo>
                    <a:lnTo>
                      <a:pt x="2774" y="248"/>
                    </a:lnTo>
                    <a:lnTo>
                      <a:pt x="2778" y="248"/>
                    </a:lnTo>
                    <a:lnTo>
                      <a:pt x="2778" y="243"/>
                    </a:lnTo>
                    <a:lnTo>
                      <a:pt x="2783" y="243"/>
                    </a:lnTo>
                    <a:lnTo>
                      <a:pt x="2783" y="248"/>
                    </a:lnTo>
                    <a:lnTo>
                      <a:pt x="2788" y="248"/>
                    </a:lnTo>
                    <a:lnTo>
                      <a:pt x="2788" y="243"/>
                    </a:lnTo>
                    <a:lnTo>
                      <a:pt x="2793" y="243"/>
                    </a:lnTo>
                    <a:lnTo>
                      <a:pt x="2793" y="248"/>
                    </a:lnTo>
                    <a:lnTo>
                      <a:pt x="2797" y="248"/>
                    </a:lnTo>
                    <a:lnTo>
                      <a:pt x="2797" y="243"/>
                    </a:lnTo>
                    <a:lnTo>
                      <a:pt x="2802" y="243"/>
                    </a:lnTo>
                    <a:lnTo>
                      <a:pt x="2802" y="248"/>
                    </a:lnTo>
                    <a:lnTo>
                      <a:pt x="2807" y="248"/>
                    </a:lnTo>
                    <a:lnTo>
                      <a:pt x="2807" y="243"/>
                    </a:lnTo>
                    <a:lnTo>
                      <a:pt x="2811" y="243"/>
                    </a:lnTo>
                    <a:lnTo>
                      <a:pt x="2811" y="248"/>
                    </a:lnTo>
                    <a:lnTo>
                      <a:pt x="2816" y="248"/>
                    </a:lnTo>
                    <a:lnTo>
                      <a:pt x="2816" y="243"/>
                    </a:lnTo>
                    <a:lnTo>
                      <a:pt x="2821" y="243"/>
                    </a:lnTo>
                    <a:lnTo>
                      <a:pt x="2821" y="248"/>
                    </a:lnTo>
                    <a:lnTo>
                      <a:pt x="2825" y="248"/>
                    </a:lnTo>
                    <a:lnTo>
                      <a:pt x="2825" y="243"/>
                    </a:lnTo>
                    <a:lnTo>
                      <a:pt x="2830" y="243"/>
                    </a:lnTo>
                    <a:lnTo>
                      <a:pt x="2830" y="248"/>
                    </a:lnTo>
                    <a:lnTo>
                      <a:pt x="2835" y="248"/>
                    </a:lnTo>
                    <a:lnTo>
                      <a:pt x="2835" y="243"/>
                    </a:lnTo>
                    <a:lnTo>
                      <a:pt x="2839" y="243"/>
                    </a:lnTo>
                    <a:lnTo>
                      <a:pt x="2839" y="248"/>
                    </a:lnTo>
                    <a:lnTo>
                      <a:pt x="2844" y="248"/>
                    </a:lnTo>
                    <a:lnTo>
                      <a:pt x="2844" y="243"/>
                    </a:lnTo>
                    <a:lnTo>
                      <a:pt x="2849" y="243"/>
                    </a:lnTo>
                    <a:lnTo>
                      <a:pt x="2849" y="248"/>
                    </a:lnTo>
                    <a:lnTo>
                      <a:pt x="2853" y="248"/>
                    </a:lnTo>
                    <a:lnTo>
                      <a:pt x="2853" y="243"/>
                    </a:lnTo>
                    <a:lnTo>
                      <a:pt x="2858" y="243"/>
                    </a:lnTo>
                    <a:lnTo>
                      <a:pt x="2858" y="248"/>
                    </a:lnTo>
                    <a:lnTo>
                      <a:pt x="2863" y="248"/>
                    </a:lnTo>
                    <a:lnTo>
                      <a:pt x="2863" y="243"/>
                    </a:lnTo>
                    <a:lnTo>
                      <a:pt x="2867" y="248"/>
                    </a:lnTo>
                    <a:lnTo>
                      <a:pt x="2867" y="243"/>
                    </a:lnTo>
                    <a:lnTo>
                      <a:pt x="2872" y="248"/>
                    </a:lnTo>
                    <a:lnTo>
                      <a:pt x="2872" y="243"/>
                    </a:lnTo>
                    <a:lnTo>
                      <a:pt x="2877" y="243"/>
                    </a:lnTo>
                    <a:lnTo>
                      <a:pt x="2877" y="248"/>
                    </a:lnTo>
                    <a:lnTo>
                      <a:pt x="2881" y="248"/>
                    </a:lnTo>
                    <a:lnTo>
                      <a:pt x="2881" y="243"/>
                    </a:lnTo>
                    <a:lnTo>
                      <a:pt x="2886" y="248"/>
                    </a:lnTo>
                    <a:lnTo>
                      <a:pt x="2886" y="243"/>
                    </a:lnTo>
                    <a:lnTo>
                      <a:pt x="2891" y="248"/>
                    </a:lnTo>
                    <a:lnTo>
                      <a:pt x="2891" y="243"/>
                    </a:lnTo>
                    <a:lnTo>
                      <a:pt x="2895" y="243"/>
                    </a:lnTo>
                    <a:lnTo>
                      <a:pt x="2895" y="248"/>
                    </a:lnTo>
                    <a:lnTo>
                      <a:pt x="2900" y="248"/>
                    </a:lnTo>
                    <a:lnTo>
                      <a:pt x="2900" y="243"/>
                    </a:lnTo>
                    <a:lnTo>
                      <a:pt x="2905" y="248"/>
                    </a:lnTo>
                    <a:lnTo>
                      <a:pt x="2905" y="243"/>
                    </a:lnTo>
                    <a:lnTo>
                      <a:pt x="2909" y="248"/>
                    </a:lnTo>
                    <a:lnTo>
                      <a:pt x="2909" y="243"/>
                    </a:lnTo>
                    <a:lnTo>
                      <a:pt x="2914" y="243"/>
                    </a:lnTo>
                    <a:lnTo>
                      <a:pt x="2914" y="248"/>
                    </a:lnTo>
                    <a:lnTo>
                      <a:pt x="2919" y="243"/>
                    </a:lnTo>
                    <a:lnTo>
                      <a:pt x="2919" y="248"/>
                    </a:lnTo>
                    <a:lnTo>
                      <a:pt x="2923" y="248"/>
                    </a:lnTo>
                    <a:lnTo>
                      <a:pt x="2923" y="243"/>
                    </a:lnTo>
                    <a:lnTo>
                      <a:pt x="2928" y="248"/>
                    </a:lnTo>
                    <a:lnTo>
                      <a:pt x="2928" y="243"/>
                    </a:lnTo>
                    <a:lnTo>
                      <a:pt x="2933" y="243"/>
                    </a:lnTo>
                    <a:lnTo>
                      <a:pt x="2933" y="248"/>
                    </a:lnTo>
                    <a:lnTo>
                      <a:pt x="2937" y="248"/>
                    </a:lnTo>
                    <a:lnTo>
                      <a:pt x="2937" y="243"/>
                    </a:lnTo>
                    <a:lnTo>
                      <a:pt x="2942" y="248"/>
                    </a:lnTo>
                    <a:lnTo>
                      <a:pt x="2942" y="243"/>
                    </a:lnTo>
                    <a:lnTo>
                      <a:pt x="2947" y="248"/>
                    </a:lnTo>
                    <a:lnTo>
                      <a:pt x="2947" y="243"/>
                    </a:lnTo>
                    <a:lnTo>
                      <a:pt x="2952" y="234"/>
                    </a:lnTo>
                    <a:lnTo>
                      <a:pt x="2952" y="248"/>
                    </a:lnTo>
                    <a:lnTo>
                      <a:pt x="2956" y="178"/>
                    </a:lnTo>
                    <a:lnTo>
                      <a:pt x="2956" y="248"/>
                    </a:lnTo>
                    <a:lnTo>
                      <a:pt x="2961" y="248"/>
                    </a:lnTo>
                    <a:lnTo>
                      <a:pt x="2961" y="131"/>
                    </a:lnTo>
                    <a:lnTo>
                      <a:pt x="2966" y="37"/>
                    </a:lnTo>
                    <a:lnTo>
                      <a:pt x="2966" y="248"/>
                    </a:lnTo>
                    <a:lnTo>
                      <a:pt x="2970" y="248"/>
                    </a:lnTo>
                    <a:lnTo>
                      <a:pt x="2970" y="0"/>
                    </a:lnTo>
                    <a:lnTo>
                      <a:pt x="2975" y="248"/>
                    </a:lnTo>
                    <a:lnTo>
                      <a:pt x="2975" y="37"/>
                    </a:lnTo>
                    <a:lnTo>
                      <a:pt x="2980" y="248"/>
                    </a:lnTo>
                    <a:lnTo>
                      <a:pt x="2980" y="56"/>
                    </a:lnTo>
                    <a:lnTo>
                      <a:pt x="2984" y="117"/>
                    </a:lnTo>
                    <a:lnTo>
                      <a:pt x="2984" y="248"/>
                    </a:lnTo>
                    <a:lnTo>
                      <a:pt x="2989" y="248"/>
                    </a:lnTo>
                    <a:lnTo>
                      <a:pt x="2989" y="159"/>
                    </a:lnTo>
                    <a:lnTo>
                      <a:pt x="2994" y="192"/>
                    </a:lnTo>
                    <a:lnTo>
                      <a:pt x="2994" y="248"/>
                    </a:lnTo>
                    <a:lnTo>
                      <a:pt x="2998" y="206"/>
                    </a:lnTo>
                    <a:lnTo>
                      <a:pt x="2998" y="248"/>
                    </a:lnTo>
                    <a:lnTo>
                      <a:pt x="3003" y="229"/>
                    </a:lnTo>
                    <a:lnTo>
                      <a:pt x="3003" y="248"/>
                    </a:lnTo>
                    <a:lnTo>
                      <a:pt x="3008" y="248"/>
                    </a:lnTo>
                    <a:lnTo>
                      <a:pt x="3008" y="229"/>
                    </a:lnTo>
                    <a:lnTo>
                      <a:pt x="3012" y="234"/>
                    </a:lnTo>
                    <a:lnTo>
                      <a:pt x="3012" y="248"/>
                    </a:lnTo>
                    <a:lnTo>
                      <a:pt x="3017" y="238"/>
                    </a:lnTo>
                    <a:lnTo>
                      <a:pt x="3017" y="248"/>
                    </a:lnTo>
                    <a:lnTo>
                      <a:pt x="3022" y="248"/>
                    </a:lnTo>
                    <a:lnTo>
                      <a:pt x="3022" y="238"/>
                    </a:lnTo>
                    <a:lnTo>
                      <a:pt x="3026" y="238"/>
                    </a:lnTo>
                    <a:lnTo>
                      <a:pt x="3026" y="248"/>
                    </a:lnTo>
                    <a:lnTo>
                      <a:pt x="3031" y="243"/>
                    </a:lnTo>
                    <a:lnTo>
                      <a:pt x="3031" y="248"/>
                    </a:lnTo>
                    <a:lnTo>
                      <a:pt x="3036" y="243"/>
                    </a:lnTo>
                    <a:lnTo>
                      <a:pt x="3036" y="248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375">
                <a:extLst>
                  <a:ext uri="{FF2B5EF4-FFF2-40B4-BE49-F238E27FC236}">
                    <a16:creationId xmlns:a16="http://schemas.microsoft.com/office/drawing/2014/main" id="{E3D91684-773C-4342-AC1B-2CFC8F299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3331"/>
                <a:ext cx="2553" cy="5"/>
              </a:xfrm>
              <a:custGeom>
                <a:avLst/>
                <a:gdLst>
                  <a:gd name="T0" fmla="*/ 37 w 2553"/>
                  <a:gd name="T1" fmla="*/ 5 h 5"/>
                  <a:gd name="T2" fmla="*/ 75 w 2553"/>
                  <a:gd name="T3" fmla="*/ 5 h 5"/>
                  <a:gd name="T4" fmla="*/ 112 w 2553"/>
                  <a:gd name="T5" fmla="*/ 5 h 5"/>
                  <a:gd name="T6" fmla="*/ 149 w 2553"/>
                  <a:gd name="T7" fmla="*/ 5 h 5"/>
                  <a:gd name="T8" fmla="*/ 187 w 2553"/>
                  <a:gd name="T9" fmla="*/ 5 h 5"/>
                  <a:gd name="T10" fmla="*/ 224 w 2553"/>
                  <a:gd name="T11" fmla="*/ 0 h 5"/>
                  <a:gd name="T12" fmla="*/ 262 w 2553"/>
                  <a:gd name="T13" fmla="*/ 5 h 5"/>
                  <a:gd name="T14" fmla="*/ 299 w 2553"/>
                  <a:gd name="T15" fmla="*/ 5 h 5"/>
                  <a:gd name="T16" fmla="*/ 336 w 2553"/>
                  <a:gd name="T17" fmla="*/ 0 h 5"/>
                  <a:gd name="T18" fmla="*/ 374 w 2553"/>
                  <a:gd name="T19" fmla="*/ 0 h 5"/>
                  <a:gd name="T20" fmla="*/ 411 w 2553"/>
                  <a:gd name="T21" fmla="*/ 5 h 5"/>
                  <a:gd name="T22" fmla="*/ 449 w 2553"/>
                  <a:gd name="T23" fmla="*/ 0 h 5"/>
                  <a:gd name="T24" fmla="*/ 486 w 2553"/>
                  <a:gd name="T25" fmla="*/ 5 h 5"/>
                  <a:gd name="T26" fmla="*/ 524 w 2553"/>
                  <a:gd name="T27" fmla="*/ 0 h 5"/>
                  <a:gd name="T28" fmla="*/ 561 w 2553"/>
                  <a:gd name="T29" fmla="*/ 0 h 5"/>
                  <a:gd name="T30" fmla="*/ 598 w 2553"/>
                  <a:gd name="T31" fmla="*/ 5 h 5"/>
                  <a:gd name="T32" fmla="*/ 636 w 2553"/>
                  <a:gd name="T33" fmla="*/ 0 h 5"/>
                  <a:gd name="T34" fmla="*/ 673 w 2553"/>
                  <a:gd name="T35" fmla="*/ 0 h 5"/>
                  <a:gd name="T36" fmla="*/ 711 w 2553"/>
                  <a:gd name="T37" fmla="*/ 0 h 5"/>
                  <a:gd name="T38" fmla="*/ 748 w 2553"/>
                  <a:gd name="T39" fmla="*/ 0 h 5"/>
                  <a:gd name="T40" fmla="*/ 785 w 2553"/>
                  <a:gd name="T41" fmla="*/ 0 h 5"/>
                  <a:gd name="T42" fmla="*/ 823 w 2553"/>
                  <a:gd name="T43" fmla="*/ 0 h 5"/>
                  <a:gd name="T44" fmla="*/ 860 w 2553"/>
                  <a:gd name="T45" fmla="*/ 0 h 5"/>
                  <a:gd name="T46" fmla="*/ 898 w 2553"/>
                  <a:gd name="T47" fmla="*/ 0 h 5"/>
                  <a:gd name="T48" fmla="*/ 935 w 2553"/>
                  <a:gd name="T49" fmla="*/ 5 h 5"/>
                  <a:gd name="T50" fmla="*/ 973 w 2553"/>
                  <a:gd name="T51" fmla="*/ 5 h 5"/>
                  <a:gd name="T52" fmla="*/ 1010 w 2553"/>
                  <a:gd name="T53" fmla="*/ 5 h 5"/>
                  <a:gd name="T54" fmla="*/ 1047 w 2553"/>
                  <a:gd name="T55" fmla="*/ 5 h 5"/>
                  <a:gd name="T56" fmla="*/ 1085 w 2553"/>
                  <a:gd name="T57" fmla="*/ 0 h 5"/>
                  <a:gd name="T58" fmla="*/ 1122 w 2553"/>
                  <a:gd name="T59" fmla="*/ 0 h 5"/>
                  <a:gd name="T60" fmla="*/ 1160 w 2553"/>
                  <a:gd name="T61" fmla="*/ 0 h 5"/>
                  <a:gd name="T62" fmla="*/ 1197 w 2553"/>
                  <a:gd name="T63" fmla="*/ 0 h 5"/>
                  <a:gd name="T64" fmla="*/ 1234 w 2553"/>
                  <a:gd name="T65" fmla="*/ 0 h 5"/>
                  <a:gd name="T66" fmla="*/ 1272 w 2553"/>
                  <a:gd name="T67" fmla="*/ 0 h 5"/>
                  <a:gd name="T68" fmla="*/ 1309 w 2553"/>
                  <a:gd name="T69" fmla="*/ 0 h 5"/>
                  <a:gd name="T70" fmla="*/ 1347 w 2553"/>
                  <a:gd name="T71" fmla="*/ 5 h 5"/>
                  <a:gd name="T72" fmla="*/ 1384 w 2553"/>
                  <a:gd name="T73" fmla="*/ 5 h 5"/>
                  <a:gd name="T74" fmla="*/ 1422 w 2553"/>
                  <a:gd name="T75" fmla="*/ 0 h 5"/>
                  <a:gd name="T76" fmla="*/ 1459 w 2553"/>
                  <a:gd name="T77" fmla="*/ 5 h 5"/>
                  <a:gd name="T78" fmla="*/ 1496 w 2553"/>
                  <a:gd name="T79" fmla="*/ 5 h 5"/>
                  <a:gd name="T80" fmla="*/ 1534 w 2553"/>
                  <a:gd name="T81" fmla="*/ 0 h 5"/>
                  <a:gd name="T82" fmla="*/ 1571 w 2553"/>
                  <a:gd name="T83" fmla="*/ 0 h 5"/>
                  <a:gd name="T84" fmla="*/ 1609 w 2553"/>
                  <a:gd name="T85" fmla="*/ 0 h 5"/>
                  <a:gd name="T86" fmla="*/ 1646 w 2553"/>
                  <a:gd name="T87" fmla="*/ 5 h 5"/>
                  <a:gd name="T88" fmla="*/ 1683 w 2553"/>
                  <a:gd name="T89" fmla="*/ 5 h 5"/>
                  <a:gd name="T90" fmla="*/ 1721 w 2553"/>
                  <a:gd name="T91" fmla="*/ 0 h 5"/>
                  <a:gd name="T92" fmla="*/ 1758 w 2553"/>
                  <a:gd name="T93" fmla="*/ 5 h 5"/>
                  <a:gd name="T94" fmla="*/ 1796 w 2553"/>
                  <a:gd name="T95" fmla="*/ 0 h 5"/>
                  <a:gd name="T96" fmla="*/ 1833 w 2553"/>
                  <a:gd name="T97" fmla="*/ 0 h 5"/>
                  <a:gd name="T98" fmla="*/ 1871 w 2553"/>
                  <a:gd name="T99" fmla="*/ 0 h 5"/>
                  <a:gd name="T100" fmla="*/ 1908 w 2553"/>
                  <a:gd name="T101" fmla="*/ 0 h 5"/>
                  <a:gd name="T102" fmla="*/ 1945 w 2553"/>
                  <a:gd name="T103" fmla="*/ 0 h 5"/>
                  <a:gd name="T104" fmla="*/ 1983 w 2553"/>
                  <a:gd name="T105" fmla="*/ 5 h 5"/>
                  <a:gd name="T106" fmla="*/ 2020 w 2553"/>
                  <a:gd name="T107" fmla="*/ 5 h 5"/>
                  <a:gd name="T108" fmla="*/ 2058 w 2553"/>
                  <a:gd name="T109" fmla="*/ 0 h 5"/>
                  <a:gd name="T110" fmla="*/ 2095 w 2553"/>
                  <a:gd name="T111" fmla="*/ 0 h 5"/>
                  <a:gd name="T112" fmla="*/ 2151 w 2553"/>
                  <a:gd name="T113" fmla="*/ 5 h 5"/>
                  <a:gd name="T114" fmla="*/ 2221 w 2553"/>
                  <a:gd name="T115" fmla="*/ 5 h 5"/>
                  <a:gd name="T116" fmla="*/ 2291 w 2553"/>
                  <a:gd name="T117" fmla="*/ 5 h 5"/>
                  <a:gd name="T118" fmla="*/ 2366 w 2553"/>
                  <a:gd name="T119" fmla="*/ 5 h 5"/>
                  <a:gd name="T120" fmla="*/ 2441 w 2553"/>
                  <a:gd name="T121" fmla="*/ 5 h 5"/>
                  <a:gd name="T122" fmla="*/ 2516 w 2553"/>
                  <a:gd name="T1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53" h="5">
                    <a:moveTo>
                      <a:pt x="0" y="5"/>
                    </a:moveTo>
                    <a:lnTo>
                      <a:pt x="4" y="0"/>
                    </a:lnTo>
                    <a:lnTo>
                      <a:pt x="4" y="5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4" y="5"/>
                    </a:lnTo>
                    <a:lnTo>
                      <a:pt x="18" y="5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3" y="5"/>
                    </a:lnTo>
                    <a:lnTo>
                      <a:pt x="28" y="5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42" y="5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51" y="0"/>
                    </a:lnTo>
                    <a:lnTo>
                      <a:pt x="51" y="5"/>
                    </a:lnTo>
                    <a:lnTo>
                      <a:pt x="56" y="5"/>
                    </a:lnTo>
                    <a:lnTo>
                      <a:pt x="56" y="0"/>
                    </a:lnTo>
                    <a:lnTo>
                      <a:pt x="61" y="5"/>
                    </a:lnTo>
                    <a:lnTo>
                      <a:pt x="61" y="0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70" y="0"/>
                    </a:lnTo>
                    <a:lnTo>
                      <a:pt x="70" y="5"/>
                    </a:lnTo>
                    <a:lnTo>
                      <a:pt x="75" y="5"/>
                    </a:lnTo>
                    <a:lnTo>
                      <a:pt x="75" y="0"/>
                    </a:lnTo>
                    <a:lnTo>
                      <a:pt x="79" y="0"/>
                    </a:lnTo>
                    <a:lnTo>
                      <a:pt x="79" y="5"/>
                    </a:lnTo>
                    <a:lnTo>
                      <a:pt x="84" y="0"/>
                    </a:lnTo>
                    <a:lnTo>
                      <a:pt x="84" y="5"/>
                    </a:lnTo>
                    <a:lnTo>
                      <a:pt x="89" y="0"/>
                    </a:lnTo>
                    <a:lnTo>
                      <a:pt x="89" y="5"/>
                    </a:lnTo>
                    <a:lnTo>
                      <a:pt x="93" y="5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98" y="5"/>
                    </a:lnTo>
                    <a:lnTo>
                      <a:pt x="103" y="0"/>
                    </a:lnTo>
                    <a:lnTo>
                      <a:pt x="103" y="5"/>
                    </a:lnTo>
                    <a:lnTo>
                      <a:pt x="107" y="0"/>
                    </a:lnTo>
                    <a:lnTo>
                      <a:pt x="107" y="5"/>
                    </a:lnTo>
                    <a:lnTo>
                      <a:pt x="112" y="5"/>
                    </a:lnTo>
                    <a:lnTo>
                      <a:pt x="112" y="0"/>
                    </a:lnTo>
                    <a:lnTo>
                      <a:pt x="117" y="0"/>
                    </a:lnTo>
                    <a:lnTo>
                      <a:pt x="117" y="5"/>
                    </a:lnTo>
                    <a:lnTo>
                      <a:pt x="121" y="5"/>
                    </a:lnTo>
                    <a:lnTo>
                      <a:pt x="121" y="0"/>
                    </a:lnTo>
                    <a:lnTo>
                      <a:pt x="126" y="0"/>
                    </a:lnTo>
                    <a:lnTo>
                      <a:pt x="126" y="5"/>
                    </a:lnTo>
                    <a:lnTo>
                      <a:pt x="131" y="5"/>
                    </a:lnTo>
                    <a:lnTo>
                      <a:pt x="131" y="0"/>
                    </a:lnTo>
                    <a:lnTo>
                      <a:pt x="135" y="0"/>
                    </a:lnTo>
                    <a:lnTo>
                      <a:pt x="135" y="5"/>
                    </a:lnTo>
                    <a:lnTo>
                      <a:pt x="140" y="0"/>
                    </a:lnTo>
                    <a:lnTo>
                      <a:pt x="140" y="5"/>
                    </a:lnTo>
                    <a:lnTo>
                      <a:pt x="145" y="0"/>
                    </a:lnTo>
                    <a:lnTo>
                      <a:pt x="145" y="5"/>
                    </a:lnTo>
                    <a:lnTo>
                      <a:pt x="149" y="5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54" y="5"/>
                    </a:lnTo>
                    <a:lnTo>
                      <a:pt x="159" y="0"/>
                    </a:lnTo>
                    <a:lnTo>
                      <a:pt x="159" y="5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8" y="5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3" y="5"/>
                    </a:lnTo>
                    <a:lnTo>
                      <a:pt x="177" y="0"/>
                    </a:lnTo>
                    <a:lnTo>
                      <a:pt x="177" y="5"/>
                    </a:lnTo>
                    <a:lnTo>
                      <a:pt x="182" y="5"/>
                    </a:lnTo>
                    <a:lnTo>
                      <a:pt x="182" y="0"/>
                    </a:lnTo>
                    <a:lnTo>
                      <a:pt x="187" y="5"/>
                    </a:lnTo>
                    <a:lnTo>
                      <a:pt x="187" y="0"/>
                    </a:lnTo>
                    <a:lnTo>
                      <a:pt x="191" y="0"/>
                    </a:lnTo>
                    <a:lnTo>
                      <a:pt x="191" y="5"/>
                    </a:lnTo>
                    <a:lnTo>
                      <a:pt x="196" y="0"/>
                    </a:lnTo>
                    <a:lnTo>
                      <a:pt x="196" y="5"/>
                    </a:lnTo>
                    <a:lnTo>
                      <a:pt x="201" y="5"/>
                    </a:lnTo>
                    <a:lnTo>
                      <a:pt x="201" y="0"/>
                    </a:lnTo>
                    <a:lnTo>
                      <a:pt x="205" y="0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0" y="0"/>
                    </a:lnTo>
                    <a:lnTo>
                      <a:pt x="215" y="0"/>
                    </a:lnTo>
                    <a:lnTo>
                      <a:pt x="215" y="5"/>
                    </a:lnTo>
                    <a:lnTo>
                      <a:pt x="220" y="5"/>
                    </a:lnTo>
                    <a:lnTo>
                      <a:pt x="220" y="0"/>
                    </a:lnTo>
                    <a:lnTo>
                      <a:pt x="224" y="0"/>
                    </a:lnTo>
                    <a:lnTo>
                      <a:pt x="224" y="5"/>
                    </a:lnTo>
                    <a:lnTo>
                      <a:pt x="229" y="5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4" y="5"/>
                    </a:lnTo>
                    <a:lnTo>
                      <a:pt x="238" y="5"/>
                    </a:lnTo>
                    <a:lnTo>
                      <a:pt x="238" y="0"/>
                    </a:lnTo>
                    <a:lnTo>
                      <a:pt x="243" y="0"/>
                    </a:lnTo>
                    <a:lnTo>
                      <a:pt x="243" y="5"/>
                    </a:lnTo>
                    <a:lnTo>
                      <a:pt x="248" y="0"/>
                    </a:lnTo>
                    <a:lnTo>
                      <a:pt x="248" y="5"/>
                    </a:lnTo>
                    <a:lnTo>
                      <a:pt x="252" y="5"/>
                    </a:lnTo>
                    <a:lnTo>
                      <a:pt x="252" y="0"/>
                    </a:lnTo>
                    <a:lnTo>
                      <a:pt x="257" y="5"/>
                    </a:lnTo>
                    <a:lnTo>
                      <a:pt x="257" y="0"/>
                    </a:lnTo>
                    <a:lnTo>
                      <a:pt x="262" y="5"/>
                    </a:lnTo>
                    <a:lnTo>
                      <a:pt x="262" y="0"/>
                    </a:lnTo>
                    <a:lnTo>
                      <a:pt x="266" y="0"/>
                    </a:lnTo>
                    <a:lnTo>
                      <a:pt x="266" y="5"/>
                    </a:lnTo>
                    <a:lnTo>
                      <a:pt x="271" y="5"/>
                    </a:lnTo>
                    <a:lnTo>
                      <a:pt x="271" y="0"/>
                    </a:lnTo>
                    <a:lnTo>
                      <a:pt x="276" y="0"/>
                    </a:lnTo>
                    <a:lnTo>
                      <a:pt x="276" y="5"/>
                    </a:lnTo>
                    <a:lnTo>
                      <a:pt x="280" y="5"/>
                    </a:lnTo>
                    <a:lnTo>
                      <a:pt x="280" y="0"/>
                    </a:lnTo>
                    <a:lnTo>
                      <a:pt x="285" y="0"/>
                    </a:lnTo>
                    <a:lnTo>
                      <a:pt x="285" y="5"/>
                    </a:lnTo>
                    <a:lnTo>
                      <a:pt x="290" y="5"/>
                    </a:lnTo>
                    <a:lnTo>
                      <a:pt x="290" y="0"/>
                    </a:lnTo>
                    <a:lnTo>
                      <a:pt x="294" y="0"/>
                    </a:lnTo>
                    <a:lnTo>
                      <a:pt x="294" y="5"/>
                    </a:lnTo>
                    <a:lnTo>
                      <a:pt x="299" y="5"/>
                    </a:lnTo>
                    <a:lnTo>
                      <a:pt x="299" y="0"/>
                    </a:lnTo>
                    <a:lnTo>
                      <a:pt x="304" y="0"/>
                    </a:lnTo>
                    <a:lnTo>
                      <a:pt x="304" y="5"/>
                    </a:lnTo>
                    <a:lnTo>
                      <a:pt x="308" y="5"/>
                    </a:lnTo>
                    <a:lnTo>
                      <a:pt x="308" y="0"/>
                    </a:lnTo>
                    <a:lnTo>
                      <a:pt x="313" y="0"/>
                    </a:lnTo>
                    <a:lnTo>
                      <a:pt x="313" y="5"/>
                    </a:lnTo>
                    <a:lnTo>
                      <a:pt x="318" y="5"/>
                    </a:lnTo>
                    <a:lnTo>
                      <a:pt x="318" y="0"/>
                    </a:lnTo>
                    <a:lnTo>
                      <a:pt x="322" y="0"/>
                    </a:lnTo>
                    <a:lnTo>
                      <a:pt x="322" y="5"/>
                    </a:lnTo>
                    <a:lnTo>
                      <a:pt x="327" y="5"/>
                    </a:lnTo>
                    <a:lnTo>
                      <a:pt x="327" y="0"/>
                    </a:lnTo>
                    <a:lnTo>
                      <a:pt x="332" y="0"/>
                    </a:lnTo>
                    <a:lnTo>
                      <a:pt x="332" y="5"/>
                    </a:lnTo>
                    <a:lnTo>
                      <a:pt x="336" y="0"/>
                    </a:lnTo>
                    <a:lnTo>
                      <a:pt x="336" y="5"/>
                    </a:lnTo>
                    <a:lnTo>
                      <a:pt x="341" y="0"/>
                    </a:lnTo>
                    <a:lnTo>
                      <a:pt x="341" y="5"/>
                    </a:lnTo>
                    <a:lnTo>
                      <a:pt x="346" y="5"/>
                    </a:lnTo>
                    <a:lnTo>
                      <a:pt x="346" y="0"/>
                    </a:lnTo>
                    <a:lnTo>
                      <a:pt x="350" y="0"/>
                    </a:lnTo>
                    <a:lnTo>
                      <a:pt x="350" y="5"/>
                    </a:lnTo>
                    <a:lnTo>
                      <a:pt x="355" y="0"/>
                    </a:lnTo>
                    <a:lnTo>
                      <a:pt x="355" y="5"/>
                    </a:lnTo>
                    <a:lnTo>
                      <a:pt x="360" y="5"/>
                    </a:lnTo>
                    <a:lnTo>
                      <a:pt x="360" y="0"/>
                    </a:lnTo>
                    <a:lnTo>
                      <a:pt x="365" y="0"/>
                    </a:lnTo>
                    <a:lnTo>
                      <a:pt x="365" y="5"/>
                    </a:lnTo>
                    <a:lnTo>
                      <a:pt x="369" y="5"/>
                    </a:lnTo>
                    <a:lnTo>
                      <a:pt x="369" y="0"/>
                    </a:lnTo>
                    <a:lnTo>
                      <a:pt x="374" y="0"/>
                    </a:lnTo>
                    <a:lnTo>
                      <a:pt x="374" y="5"/>
                    </a:lnTo>
                    <a:lnTo>
                      <a:pt x="379" y="5"/>
                    </a:lnTo>
                    <a:lnTo>
                      <a:pt x="379" y="0"/>
                    </a:lnTo>
                    <a:lnTo>
                      <a:pt x="383" y="0"/>
                    </a:lnTo>
                    <a:lnTo>
                      <a:pt x="383" y="5"/>
                    </a:lnTo>
                    <a:lnTo>
                      <a:pt x="388" y="5"/>
                    </a:lnTo>
                    <a:lnTo>
                      <a:pt x="388" y="0"/>
                    </a:lnTo>
                    <a:lnTo>
                      <a:pt x="393" y="0"/>
                    </a:lnTo>
                    <a:lnTo>
                      <a:pt x="393" y="5"/>
                    </a:lnTo>
                    <a:lnTo>
                      <a:pt x="397" y="5"/>
                    </a:lnTo>
                    <a:lnTo>
                      <a:pt x="397" y="0"/>
                    </a:lnTo>
                    <a:lnTo>
                      <a:pt x="402" y="0"/>
                    </a:lnTo>
                    <a:lnTo>
                      <a:pt x="402" y="5"/>
                    </a:lnTo>
                    <a:lnTo>
                      <a:pt x="407" y="0"/>
                    </a:lnTo>
                    <a:lnTo>
                      <a:pt x="407" y="5"/>
                    </a:lnTo>
                    <a:lnTo>
                      <a:pt x="411" y="5"/>
                    </a:lnTo>
                    <a:lnTo>
                      <a:pt x="411" y="0"/>
                    </a:lnTo>
                    <a:lnTo>
                      <a:pt x="416" y="5"/>
                    </a:lnTo>
                    <a:lnTo>
                      <a:pt x="416" y="0"/>
                    </a:lnTo>
                    <a:lnTo>
                      <a:pt x="421" y="5"/>
                    </a:lnTo>
                    <a:lnTo>
                      <a:pt x="421" y="0"/>
                    </a:lnTo>
                    <a:lnTo>
                      <a:pt x="425" y="0"/>
                    </a:lnTo>
                    <a:lnTo>
                      <a:pt x="425" y="5"/>
                    </a:lnTo>
                    <a:lnTo>
                      <a:pt x="430" y="0"/>
                    </a:lnTo>
                    <a:lnTo>
                      <a:pt x="430" y="5"/>
                    </a:lnTo>
                    <a:lnTo>
                      <a:pt x="435" y="5"/>
                    </a:lnTo>
                    <a:lnTo>
                      <a:pt x="435" y="0"/>
                    </a:lnTo>
                    <a:lnTo>
                      <a:pt x="439" y="0"/>
                    </a:lnTo>
                    <a:lnTo>
                      <a:pt x="439" y="5"/>
                    </a:lnTo>
                    <a:lnTo>
                      <a:pt x="444" y="0"/>
                    </a:lnTo>
                    <a:lnTo>
                      <a:pt x="444" y="5"/>
                    </a:lnTo>
                    <a:lnTo>
                      <a:pt x="449" y="0"/>
                    </a:lnTo>
                    <a:lnTo>
                      <a:pt x="449" y="5"/>
                    </a:lnTo>
                    <a:lnTo>
                      <a:pt x="453" y="5"/>
                    </a:lnTo>
                    <a:lnTo>
                      <a:pt x="453" y="0"/>
                    </a:lnTo>
                    <a:lnTo>
                      <a:pt x="458" y="0"/>
                    </a:lnTo>
                    <a:lnTo>
                      <a:pt x="458" y="5"/>
                    </a:lnTo>
                    <a:lnTo>
                      <a:pt x="463" y="0"/>
                    </a:lnTo>
                    <a:lnTo>
                      <a:pt x="463" y="5"/>
                    </a:lnTo>
                    <a:lnTo>
                      <a:pt x="467" y="5"/>
                    </a:lnTo>
                    <a:lnTo>
                      <a:pt x="467" y="0"/>
                    </a:lnTo>
                    <a:lnTo>
                      <a:pt x="472" y="0"/>
                    </a:lnTo>
                    <a:lnTo>
                      <a:pt x="472" y="5"/>
                    </a:lnTo>
                    <a:lnTo>
                      <a:pt x="477" y="0"/>
                    </a:lnTo>
                    <a:lnTo>
                      <a:pt x="477" y="5"/>
                    </a:lnTo>
                    <a:lnTo>
                      <a:pt x="481" y="0"/>
                    </a:lnTo>
                    <a:lnTo>
                      <a:pt x="481" y="5"/>
                    </a:lnTo>
                    <a:lnTo>
                      <a:pt x="486" y="5"/>
                    </a:lnTo>
                    <a:lnTo>
                      <a:pt x="486" y="0"/>
                    </a:lnTo>
                    <a:lnTo>
                      <a:pt x="491" y="0"/>
                    </a:lnTo>
                    <a:lnTo>
                      <a:pt x="491" y="5"/>
                    </a:lnTo>
                    <a:lnTo>
                      <a:pt x="495" y="0"/>
                    </a:lnTo>
                    <a:lnTo>
                      <a:pt x="495" y="5"/>
                    </a:lnTo>
                    <a:lnTo>
                      <a:pt x="500" y="0"/>
                    </a:lnTo>
                    <a:lnTo>
                      <a:pt x="500" y="5"/>
                    </a:lnTo>
                    <a:lnTo>
                      <a:pt x="505" y="0"/>
                    </a:lnTo>
                    <a:lnTo>
                      <a:pt x="505" y="5"/>
                    </a:lnTo>
                    <a:lnTo>
                      <a:pt x="510" y="5"/>
                    </a:lnTo>
                    <a:lnTo>
                      <a:pt x="510" y="0"/>
                    </a:lnTo>
                    <a:lnTo>
                      <a:pt x="514" y="0"/>
                    </a:lnTo>
                    <a:lnTo>
                      <a:pt x="514" y="5"/>
                    </a:lnTo>
                    <a:lnTo>
                      <a:pt x="519" y="5"/>
                    </a:lnTo>
                    <a:lnTo>
                      <a:pt x="519" y="0"/>
                    </a:lnTo>
                    <a:lnTo>
                      <a:pt x="524" y="0"/>
                    </a:lnTo>
                    <a:lnTo>
                      <a:pt x="524" y="5"/>
                    </a:lnTo>
                    <a:lnTo>
                      <a:pt x="528" y="5"/>
                    </a:lnTo>
                    <a:lnTo>
                      <a:pt x="528" y="0"/>
                    </a:lnTo>
                    <a:lnTo>
                      <a:pt x="533" y="0"/>
                    </a:lnTo>
                    <a:lnTo>
                      <a:pt x="533" y="5"/>
                    </a:lnTo>
                    <a:lnTo>
                      <a:pt x="538" y="5"/>
                    </a:lnTo>
                    <a:lnTo>
                      <a:pt x="538" y="0"/>
                    </a:lnTo>
                    <a:lnTo>
                      <a:pt x="542" y="0"/>
                    </a:lnTo>
                    <a:lnTo>
                      <a:pt x="542" y="5"/>
                    </a:lnTo>
                    <a:lnTo>
                      <a:pt x="547" y="5"/>
                    </a:lnTo>
                    <a:lnTo>
                      <a:pt x="547" y="0"/>
                    </a:lnTo>
                    <a:lnTo>
                      <a:pt x="552" y="0"/>
                    </a:lnTo>
                    <a:lnTo>
                      <a:pt x="552" y="5"/>
                    </a:lnTo>
                    <a:lnTo>
                      <a:pt x="556" y="5"/>
                    </a:lnTo>
                    <a:lnTo>
                      <a:pt x="556" y="0"/>
                    </a:lnTo>
                    <a:lnTo>
                      <a:pt x="561" y="0"/>
                    </a:lnTo>
                    <a:lnTo>
                      <a:pt x="561" y="5"/>
                    </a:lnTo>
                    <a:lnTo>
                      <a:pt x="566" y="0"/>
                    </a:lnTo>
                    <a:lnTo>
                      <a:pt x="566" y="5"/>
                    </a:lnTo>
                    <a:lnTo>
                      <a:pt x="570" y="5"/>
                    </a:lnTo>
                    <a:lnTo>
                      <a:pt x="570" y="0"/>
                    </a:lnTo>
                    <a:lnTo>
                      <a:pt x="575" y="0"/>
                    </a:lnTo>
                    <a:lnTo>
                      <a:pt x="575" y="5"/>
                    </a:lnTo>
                    <a:lnTo>
                      <a:pt x="580" y="5"/>
                    </a:lnTo>
                    <a:lnTo>
                      <a:pt x="580" y="0"/>
                    </a:lnTo>
                    <a:lnTo>
                      <a:pt x="584" y="0"/>
                    </a:lnTo>
                    <a:lnTo>
                      <a:pt x="584" y="5"/>
                    </a:lnTo>
                    <a:lnTo>
                      <a:pt x="589" y="5"/>
                    </a:lnTo>
                    <a:lnTo>
                      <a:pt x="589" y="0"/>
                    </a:lnTo>
                    <a:lnTo>
                      <a:pt x="594" y="0"/>
                    </a:lnTo>
                    <a:lnTo>
                      <a:pt x="594" y="5"/>
                    </a:lnTo>
                    <a:lnTo>
                      <a:pt x="598" y="5"/>
                    </a:lnTo>
                    <a:lnTo>
                      <a:pt x="598" y="0"/>
                    </a:lnTo>
                    <a:lnTo>
                      <a:pt x="603" y="5"/>
                    </a:lnTo>
                    <a:lnTo>
                      <a:pt x="603" y="0"/>
                    </a:lnTo>
                    <a:lnTo>
                      <a:pt x="608" y="5"/>
                    </a:lnTo>
                    <a:lnTo>
                      <a:pt x="608" y="0"/>
                    </a:lnTo>
                    <a:lnTo>
                      <a:pt x="612" y="5"/>
                    </a:lnTo>
                    <a:lnTo>
                      <a:pt x="612" y="0"/>
                    </a:lnTo>
                    <a:lnTo>
                      <a:pt x="617" y="0"/>
                    </a:lnTo>
                    <a:lnTo>
                      <a:pt x="617" y="5"/>
                    </a:lnTo>
                    <a:lnTo>
                      <a:pt x="622" y="5"/>
                    </a:lnTo>
                    <a:lnTo>
                      <a:pt x="622" y="0"/>
                    </a:lnTo>
                    <a:lnTo>
                      <a:pt x="626" y="5"/>
                    </a:lnTo>
                    <a:lnTo>
                      <a:pt x="626" y="0"/>
                    </a:lnTo>
                    <a:lnTo>
                      <a:pt x="631" y="5"/>
                    </a:lnTo>
                    <a:lnTo>
                      <a:pt x="631" y="0"/>
                    </a:lnTo>
                    <a:lnTo>
                      <a:pt x="636" y="0"/>
                    </a:lnTo>
                    <a:lnTo>
                      <a:pt x="636" y="5"/>
                    </a:lnTo>
                    <a:lnTo>
                      <a:pt x="640" y="5"/>
                    </a:lnTo>
                    <a:lnTo>
                      <a:pt x="640" y="0"/>
                    </a:lnTo>
                    <a:lnTo>
                      <a:pt x="645" y="0"/>
                    </a:lnTo>
                    <a:lnTo>
                      <a:pt x="645" y="5"/>
                    </a:lnTo>
                    <a:lnTo>
                      <a:pt x="650" y="5"/>
                    </a:lnTo>
                    <a:lnTo>
                      <a:pt x="650" y="0"/>
                    </a:lnTo>
                    <a:lnTo>
                      <a:pt x="654" y="0"/>
                    </a:lnTo>
                    <a:lnTo>
                      <a:pt x="654" y="5"/>
                    </a:lnTo>
                    <a:lnTo>
                      <a:pt x="659" y="5"/>
                    </a:lnTo>
                    <a:lnTo>
                      <a:pt x="659" y="0"/>
                    </a:lnTo>
                    <a:lnTo>
                      <a:pt x="664" y="0"/>
                    </a:lnTo>
                    <a:lnTo>
                      <a:pt x="664" y="5"/>
                    </a:lnTo>
                    <a:lnTo>
                      <a:pt x="669" y="5"/>
                    </a:lnTo>
                    <a:lnTo>
                      <a:pt x="669" y="0"/>
                    </a:lnTo>
                    <a:lnTo>
                      <a:pt x="673" y="0"/>
                    </a:lnTo>
                    <a:lnTo>
                      <a:pt x="673" y="5"/>
                    </a:lnTo>
                    <a:lnTo>
                      <a:pt x="678" y="5"/>
                    </a:lnTo>
                    <a:lnTo>
                      <a:pt x="678" y="0"/>
                    </a:lnTo>
                    <a:lnTo>
                      <a:pt x="683" y="5"/>
                    </a:lnTo>
                    <a:lnTo>
                      <a:pt x="683" y="0"/>
                    </a:lnTo>
                    <a:lnTo>
                      <a:pt x="687" y="0"/>
                    </a:lnTo>
                    <a:lnTo>
                      <a:pt x="687" y="5"/>
                    </a:lnTo>
                    <a:lnTo>
                      <a:pt x="692" y="5"/>
                    </a:lnTo>
                    <a:lnTo>
                      <a:pt x="692" y="0"/>
                    </a:lnTo>
                    <a:lnTo>
                      <a:pt x="697" y="5"/>
                    </a:lnTo>
                    <a:lnTo>
                      <a:pt x="697" y="0"/>
                    </a:lnTo>
                    <a:lnTo>
                      <a:pt x="701" y="0"/>
                    </a:lnTo>
                    <a:lnTo>
                      <a:pt x="701" y="5"/>
                    </a:lnTo>
                    <a:lnTo>
                      <a:pt x="706" y="0"/>
                    </a:lnTo>
                    <a:lnTo>
                      <a:pt x="706" y="5"/>
                    </a:lnTo>
                    <a:lnTo>
                      <a:pt x="711" y="0"/>
                    </a:lnTo>
                    <a:lnTo>
                      <a:pt x="711" y="5"/>
                    </a:lnTo>
                    <a:lnTo>
                      <a:pt x="715" y="5"/>
                    </a:lnTo>
                    <a:lnTo>
                      <a:pt x="715" y="0"/>
                    </a:lnTo>
                    <a:lnTo>
                      <a:pt x="720" y="0"/>
                    </a:lnTo>
                    <a:lnTo>
                      <a:pt x="720" y="5"/>
                    </a:lnTo>
                    <a:lnTo>
                      <a:pt x="725" y="0"/>
                    </a:lnTo>
                    <a:lnTo>
                      <a:pt x="725" y="5"/>
                    </a:lnTo>
                    <a:lnTo>
                      <a:pt x="729" y="0"/>
                    </a:lnTo>
                    <a:lnTo>
                      <a:pt x="729" y="5"/>
                    </a:lnTo>
                    <a:lnTo>
                      <a:pt x="734" y="5"/>
                    </a:lnTo>
                    <a:lnTo>
                      <a:pt x="734" y="0"/>
                    </a:lnTo>
                    <a:lnTo>
                      <a:pt x="739" y="0"/>
                    </a:lnTo>
                    <a:lnTo>
                      <a:pt x="739" y="5"/>
                    </a:lnTo>
                    <a:lnTo>
                      <a:pt x="743" y="5"/>
                    </a:lnTo>
                    <a:lnTo>
                      <a:pt x="743" y="0"/>
                    </a:lnTo>
                    <a:lnTo>
                      <a:pt x="748" y="0"/>
                    </a:lnTo>
                    <a:lnTo>
                      <a:pt x="748" y="5"/>
                    </a:lnTo>
                    <a:lnTo>
                      <a:pt x="753" y="5"/>
                    </a:lnTo>
                    <a:lnTo>
                      <a:pt x="753" y="0"/>
                    </a:lnTo>
                    <a:lnTo>
                      <a:pt x="757" y="0"/>
                    </a:lnTo>
                    <a:lnTo>
                      <a:pt x="757" y="5"/>
                    </a:lnTo>
                    <a:lnTo>
                      <a:pt x="762" y="0"/>
                    </a:lnTo>
                    <a:lnTo>
                      <a:pt x="762" y="5"/>
                    </a:lnTo>
                    <a:lnTo>
                      <a:pt x="767" y="0"/>
                    </a:lnTo>
                    <a:lnTo>
                      <a:pt x="767" y="5"/>
                    </a:lnTo>
                    <a:lnTo>
                      <a:pt x="771" y="5"/>
                    </a:lnTo>
                    <a:lnTo>
                      <a:pt x="771" y="0"/>
                    </a:lnTo>
                    <a:lnTo>
                      <a:pt x="776" y="0"/>
                    </a:lnTo>
                    <a:lnTo>
                      <a:pt x="776" y="5"/>
                    </a:lnTo>
                    <a:lnTo>
                      <a:pt x="781" y="5"/>
                    </a:lnTo>
                    <a:lnTo>
                      <a:pt x="781" y="0"/>
                    </a:lnTo>
                    <a:lnTo>
                      <a:pt x="785" y="0"/>
                    </a:lnTo>
                    <a:lnTo>
                      <a:pt x="785" y="5"/>
                    </a:lnTo>
                    <a:lnTo>
                      <a:pt x="790" y="5"/>
                    </a:lnTo>
                    <a:lnTo>
                      <a:pt x="790" y="0"/>
                    </a:lnTo>
                    <a:lnTo>
                      <a:pt x="795" y="0"/>
                    </a:lnTo>
                    <a:lnTo>
                      <a:pt x="795" y="5"/>
                    </a:lnTo>
                    <a:lnTo>
                      <a:pt x="799" y="5"/>
                    </a:lnTo>
                    <a:lnTo>
                      <a:pt x="799" y="0"/>
                    </a:lnTo>
                    <a:lnTo>
                      <a:pt x="804" y="0"/>
                    </a:lnTo>
                    <a:lnTo>
                      <a:pt x="804" y="5"/>
                    </a:lnTo>
                    <a:lnTo>
                      <a:pt x="809" y="5"/>
                    </a:lnTo>
                    <a:lnTo>
                      <a:pt x="809" y="0"/>
                    </a:lnTo>
                    <a:lnTo>
                      <a:pt x="814" y="0"/>
                    </a:lnTo>
                    <a:lnTo>
                      <a:pt x="814" y="5"/>
                    </a:lnTo>
                    <a:lnTo>
                      <a:pt x="818" y="0"/>
                    </a:lnTo>
                    <a:lnTo>
                      <a:pt x="818" y="5"/>
                    </a:lnTo>
                    <a:lnTo>
                      <a:pt x="823" y="0"/>
                    </a:lnTo>
                    <a:lnTo>
                      <a:pt x="823" y="5"/>
                    </a:lnTo>
                    <a:lnTo>
                      <a:pt x="828" y="5"/>
                    </a:lnTo>
                    <a:lnTo>
                      <a:pt x="828" y="0"/>
                    </a:lnTo>
                    <a:lnTo>
                      <a:pt x="832" y="0"/>
                    </a:lnTo>
                    <a:lnTo>
                      <a:pt x="832" y="5"/>
                    </a:lnTo>
                    <a:lnTo>
                      <a:pt x="837" y="0"/>
                    </a:lnTo>
                    <a:lnTo>
                      <a:pt x="837" y="5"/>
                    </a:lnTo>
                    <a:lnTo>
                      <a:pt x="842" y="0"/>
                    </a:lnTo>
                    <a:lnTo>
                      <a:pt x="842" y="5"/>
                    </a:lnTo>
                    <a:lnTo>
                      <a:pt x="846" y="5"/>
                    </a:lnTo>
                    <a:lnTo>
                      <a:pt x="846" y="0"/>
                    </a:lnTo>
                    <a:lnTo>
                      <a:pt x="851" y="0"/>
                    </a:lnTo>
                    <a:lnTo>
                      <a:pt x="851" y="5"/>
                    </a:lnTo>
                    <a:lnTo>
                      <a:pt x="856" y="0"/>
                    </a:lnTo>
                    <a:lnTo>
                      <a:pt x="856" y="5"/>
                    </a:lnTo>
                    <a:lnTo>
                      <a:pt x="860" y="0"/>
                    </a:lnTo>
                    <a:lnTo>
                      <a:pt x="860" y="5"/>
                    </a:lnTo>
                    <a:lnTo>
                      <a:pt x="865" y="0"/>
                    </a:lnTo>
                    <a:lnTo>
                      <a:pt x="865" y="5"/>
                    </a:lnTo>
                    <a:lnTo>
                      <a:pt x="870" y="0"/>
                    </a:lnTo>
                    <a:lnTo>
                      <a:pt x="870" y="5"/>
                    </a:lnTo>
                    <a:lnTo>
                      <a:pt x="874" y="0"/>
                    </a:lnTo>
                    <a:lnTo>
                      <a:pt x="874" y="5"/>
                    </a:lnTo>
                    <a:lnTo>
                      <a:pt x="879" y="0"/>
                    </a:lnTo>
                    <a:lnTo>
                      <a:pt x="879" y="5"/>
                    </a:lnTo>
                    <a:lnTo>
                      <a:pt x="884" y="5"/>
                    </a:lnTo>
                    <a:lnTo>
                      <a:pt x="884" y="0"/>
                    </a:lnTo>
                    <a:lnTo>
                      <a:pt x="888" y="0"/>
                    </a:lnTo>
                    <a:lnTo>
                      <a:pt x="888" y="5"/>
                    </a:lnTo>
                    <a:lnTo>
                      <a:pt x="893" y="0"/>
                    </a:lnTo>
                    <a:lnTo>
                      <a:pt x="893" y="5"/>
                    </a:lnTo>
                    <a:lnTo>
                      <a:pt x="898" y="0"/>
                    </a:lnTo>
                    <a:lnTo>
                      <a:pt x="898" y="5"/>
                    </a:lnTo>
                    <a:lnTo>
                      <a:pt x="902" y="0"/>
                    </a:lnTo>
                    <a:lnTo>
                      <a:pt x="902" y="5"/>
                    </a:lnTo>
                    <a:lnTo>
                      <a:pt x="907" y="5"/>
                    </a:lnTo>
                    <a:lnTo>
                      <a:pt x="907" y="0"/>
                    </a:lnTo>
                    <a:lnTo>
                      <a:pt x="912" y="0"/>
                    </a:lnTo>
                    <a:lnTo>
                      <a:pt x="912" y="5"/>
                    </a:lnTo>
                    <a:lnTo>
                      <a:pt x="916" y="5"/>
                    </a:lnTo>
                    <a:lnTo>
                      <a:pt x="916" y="0"/>
                    </a:lnTo>
                    <a:lnTo>
                      <a:pt x="921" y="5"/>
                    </a:lnTo>
                    <a:lnTo>
                      <a:pt x="921" y="0"/>
                    </a:lnTo>
                    <a:lnTo>
                      <a:pt x="926" y="5"/>
                    </a:lnTo>
                    <a:lnTo>
                      <a:pt x="926" y="0"/>
                    </a:lnTo>
                    <a:lnTo>
                      <a:pt x="930" y="0"/>
                    </a:lnTo>
                    <a:lnTo>
                      <a:pt x="930" y="5"/>
                    </a:lnTo>
                    <a:lnTo>
                      <a:pt x="935" y="5"/>
                    </a:lnTo>
                    <a:lnTo>
                      <a:pt x="935" y="0"/>
                    </a:lnTo>
                    <a:lnTo>
                      <a:pt x="940" y="0"/>
                    </a:lnTo>
                    <a:lnTo>
                      <a:pt x="940" y="5"/>
                    </a:lnTo>
                    <a:lnTo>
                      <a:pt x="944" y="5"/>
                    </a:lnTo>
                    <a:lnTo>
                      <a:pt x="944" y="0"/>
                    </a:lnTo>
                    <a:lnTo>
                      <a:pt x="949" y="0"/>
                    </a:lnTo>
                    <a:lnTo>
                      <a:pt x="949" y="5"/>
                    </a:lnTo>
                    <a:lnTo>
                      <a:pt x="954" y="5"/>
                    </a:lnTo>
                    <a:lnTo>
                      <a:pt x="954" y="0"/>
                    </a:lnTo>
                    <a:lnTo>
                      <a:pt x="958" y="0"/>
                    </a:lnTo>
                    <a:lnTo>
                      <a:pt x="958" y="5"/>
                    </a:lnTo>
                    <a:lnTo>
                      <a:pt x="963" y="5"/>
                    </a:lnTo>
                    <a:lnTo>
                      <a:pt x="963" y="0"/>
                    </a:lnTo>
                    <a:lnTo>
                      <a:pt x="968" y="0"/>
                    </a:lnTo>
                    <a:lnTo>
                      <a:pt x="968" y="5"/>
                    </a:lnTo>
                    <a:lnTo>
                      <a:pt x="973" y="5"/>
                    </a:lnTo>
                    <a:lnTo>
                      <a:pt x="973" y="0"/>
                    </a:lnTo>
                    <a:lnTo>
                      <a:pt x="977" y="0"/>
                    </a:lnTo>
                    <a:lnTo>
                      <a:pt x="977" y="5"/>
                    </a:lnTo>
                    <a:lnTo>
                      <a:pt x="982" y="5"/>
                    </a:lnTo>
                    <a:lnTo>
                      <a:pt x="982" y="0"/>
                    </a:lnTo>
                    <a:lnTo>
                      <a:pt x="987" y="0"/>
                    </a:lnTo>
                    <a:lnTo>
                      <a:pt x="987" y="5"/>
                    </a:lnTo>
                    <a:lnTo>
                      <a:pt x="991" y="5"/>
                    </a:lnTo>
                    <a:lnTo>
                      <a:pt x="991" y="0"/>
                    </a:lnTo>
                    <a:lnTo>
                      <a:pt x="996" y="0"/>
                    </a:lnTo>
                    <a:lnTo>
                      <a:pt x="996" y="5"/>
                    </a:lnTo>
                    <a:lnTo>
                      <a:pt x="1001" y="5"/>
                    </a:lnTo>
                    <a:lnTo>
                      <a:pt x="1001" y="0"/>
                    </a:lnTo>
                    <a:lnTo>
                      <a:pt x="1005" y="0"/>
                    </a:lnTo>
                    <a:lnTo>
                      <a:pt x="1005" y="5"/>
                    </a:lnTo>
                    <a:lnTo>
                      <a:pt x="1010" y="5"/>
                    </a:lnTo>
                    <a:lnTo>
                      <a:pt x="1010" y="0"/>
                    </a:lnTo>
                    <a:lnTo>
                      <a:pt x="1015" y="5"/>
                    </a:lnTo>
                    <a:lnTo>
                      <a:pt x="1015" y="0"/>
                    </a:lnTo>
                    <a:lnTo>
                      <a:pt x="1019" y="5"/>
                    </a:lnTo>
                    <a:lnTo>
                      <a:pt x="1019" y="0"/>
                    </a:lnTo>
                    <a:lnTo>
                      <a:pt x="1024" y="0"/>
                    </a:lnTo>
                    <a:lnTo>
                      <a:pt x="1024" y="5"/>
                    </a:lnTo>
                    <a:lnTo>
                      <a:pt x="1029" y="5"/>
                    </a:lnTo>
                    <a:lnTo>
                      <a:pt x="1029" y="0"/>
                    </a:lnTo>
                    <a:lnTo>
                      <a:pt x="1033" y="0"/>
                    </a:lnTo>
                    <a:lnTo>
                      <a:pt x="1033" y="5"/>
                    </a:lnTo>
                    <a:lnTo>
                      <a:pt x="1038" y="5"/>
                    </a:lnTo>
                    <a:lnTo>
                      <a:pt x="1038" y="0"/>
                    </a:lnTo>
                    <a:lnTo>
                      <a:pt x="1043" y="0"/>
                    </a:lnTo>
                    <a:lnTo>
                      <a:pt x="1043" y="5"/>
                    </a:lnTo>
                    <a:lnTo>
                      <a:pt x="1047" y="5"/>
                    </a:lnTo>
                    <a:lnTo>
                      <a:pt x="1047" y="0"/>
                    </a:lnTo>
                    <a:lnTo>
                      <a:pt x="1052" y="0"/>
                    </a:lnTo>
                    <a:lnTo>
                      <a:pt x="1052" y="5"/>
                    </a:lnTo>
                    <a:lnTo>
                      <a:pt x="1057" y="5"/>
                    </a:lnTo>
                    <a:lnTo>
                      <a:pt x="1057" y="0"/>
                    </a:lnTo>
                    <a:lnTo>
                      <a:pt x="1061" y="0"/>
                    </a:lnTo>
                    <a:lnTo>
                      <a:pt x="1061" y="5"/>
                    </a:lnTo>
                    <a:lnTo>
                      <a:pt x="1066" y="5"/>
                    </a:lnTo>
                    <a:lnTo>
                      <a:pt x="1066" y="0"/>
                    </a:lnTo>
                    <a:lnTo>
                      <a:pt x="1071" y="0"/>
                    </a:lnTo>
                    <a:lnTo>
                      <a:pt x="1071" y="5"/>
                    </a:lnTo>
                    <a:lnTo>
                      <a:pt x="1075" y="5"/>
                    </a:lnTo>
                    <a:lnTo>
                      <a:pt x="1075" y="0"/>
                    </a:lnTo>
                    <a:lnTo>
                      <a:pt x="1080" y="0"/>
                    </a:lnTo>
                    <a:lnTo>
                      <a:pt x="1080" y="5"/>
                    </a:lnTo>
                    <a:lnTo>
                      <a:pt x="1085" y="0"/>
                    </a:lnTo>
                    <a:lnTo>
                      <a:pt x="1085" y="5"/>
                    </a:lnTo>
                    <a:lnTo>
                      <a:pt x="1089" y="5"/>
                    </a:lnTo>
                    <a:lnTo>
                      <a:pt x="1089" y="0"/>
                    </a:lnTo>
                    <a:lnTo>
                      <a:pt x="1094" y="0"/>
                    </a:lnTo>
                    <a:lnTo>
                      <a:pt x="1094" y="5"/>
                    </a:lnTo>
                    <a:lnTo>
                      <a:pt x="1099" y="0"/>
                    </a:lnTo>
                    <a:lnTo>
                      <a:pt x="1099" y="5"/>
                    </a:lnTo>
                    <a:lnTo>
                      <a:pt x="1103" y="5"/>
                    </a:lnTo>
                    <a:lnTo>
                      <a:pt x="1103" y="0"/>
                    </a:lnTo>
                    <a:lnTo>
                      <a:pt x="1108" y="5"/>
                    </a:lnTo>
                    <a:lnTo>
                      <a:pt x="1108" y="0"/>
                    </a:lnTo>
                    <a:lnTo>
                      <a:pt x="1113" y="5"/>
                    </a:lnTo>
                    <a:lnTo>
                      <a:pt x="1113" y="0"/>
                    </a:lnTo>
                    <a:lnTo>
                      <a:pt x="1118" y="0"/>
                    </a:lnTo>
                    <a:lnTo>
                      <a:pt x="1118" y="5"/>
                    </a:lnTo>
                    <a:lnTo>
                      <a:pt x="1122" y="0"/>
                    </a:lnTo>
                    <a:lnTo>
                      <a:pt x="1122" y="5"/>
                    </a:lnTo>
                    <a:lnTo>
                      <a:pt x="1127" y="0"/>
                    </a:lnTo>
                    <a:lnTo>
                      <a:pt x="1127" y="5"/>
                    </a:lnTo>
                    <a:lnTo>
                      <a:pt x="1132" y="0"/>
                    </a:lnTo>
                    <a:lnTo>
                      <a:pt x="1132" y="5"/>
                    </a:lnTo>
                    <a:lnTo>
                      <a:pt x="1136" y="0"/>
                    </a:lnTo>
                    <a:lnTo>
                      <a:pt x="1136" y="5"/>
                    </a:lnTo>
                    <a:lnTo>
                      <a:pt x="1141" y="0"/>
                    </a:lnTo>
                    <a:lnTo>
                      <a:pt x="1141" y="5"/>
                    </a:lnTo>
                    <a:lnTo>
                      <a:pt x="1146" y="0"/>
                    </a:lnTo>
                    <a:lnTo>
                      <a:pt x="1146" y="5"/>
                    </a:lnTo>
                    <a:lnTo>
                      <a:pt x="1150" y="0"/>
                    </a:lnTo>
                    <a:lnTo>
                      <a:pt x="1150" y="5"/>
                    </a:lnTo>
                    <a:lnTo>
                      <a:pt x="1155" y="5"/>
                    </a:lnTo>
                    <a:lnTo>
                      <a:pt x="1155" y="0"/>
                    </a:lnTo>
                    <a:lnTo>
                      <a:pt x="1160" y="0"/>
                    </a:lnTo>
                    <a:lnTo>
                      <a:pt x="1160" y="5"/>
                    </a:lnTo>
                    <a:lnTo>
                      <a:pt x="1164" y="5"/>
                    </a:lnTo>
                    <a:lnTo>
                      <a:pt x="1164" y="0"/>
                    </a:lnTo>
                    <a:lnTo>
                      <a:pt x="1169" y="0"/>
                    </a:lnTo>
                    <a:lnTo>
                      <a:pt x="1169" y="5"/>
                    </a:lnTo>
                    <a:lnTo>
                      <a:pt x="1174" y="5"/>
                    </a:lnTo>
                    <a:lnTo>
                      <a:pt x="1174" y="0"/>
                    </a:lnTo>
                    <a:lnTo>
                      <a:pt x="1178" y="0"/>
                    </a:lnTo>
                    <a:lnTo>
                      <a:pt x="1178" y="5"/>
                    </a:lnTo>
                    <a:lnTo>
                      <a:pt x="1183" y="5"/>
                    </a:lnTo>
                    <a:lnTo>
                      <a:pt x="1183" y="0"/>
                    </a:lnTo>
                    <a:lnTo>
                      <a:pt x="1188" y="0"/>
                    </a:lnTo>
                    <a:lnTo>
                      <a:pt x="1188" y="5"/>
                    </a:lnTo>
                    <a:lnTo>
                      <a:pt x="1192" y="5"/>
                    </a:lnTo>
                    <a:lnTo>
                      <a:pt x="1192" y="0"/>
                    </a:lnTo>
                    <a:lnTo>
                      <a:pt x="1197" y="0"/>
                    </a:lnTo>
                    <a:lnTo>
                      <a:pt x="1197" y="5"/>
                    </a:lnTo>
                    <a:lnTo>
                      <a:pt x="1202" y="5"/>
                    </a:lnTo>
                    <a:lnTo>
                      <a:pt x="1202" y="0"/>
                    </a:lnTo>
                    <a:lnTo>
                      <a:pt x="1206" y="0"/>
                    </a:lnTo>
                    <a:lnTo>
                      <a:pt x="1206" y="5"/>
                    </a:lnTo>
                    <a:lnTo>
                      <a:pt x="1211" y="0"/>
                    </a:lnTo>
                    <a:lnTo>
                      <a:pt x="1211" y="5"/>
                    </a:lnTo>
                    <a:lnTo>
                      <a:pt x="1216" y="0"/>
                    </a:lnTo>
                    <a:lnTo>
                      <a:pt x="1216" y="5"/>
                    </a:lnTo>
                    <a:lnTo>
                      <a:pt x="1220" y="5"/>
                    </a:lnTo>
                    <a:lnTo>
                      <a:pt x="1220" y="0"/>
                    </a:lnTo>
                    <a:lnTo>
                      <a:pt x="1225" y="5"/>
                    </a:lnTo>
                    <a:lnTo>
                      <a:pt x="1225" y="0"/>
                    </a:lnTo>
                    <a:lnTo>
                      <a:pt x="1230" y="0"/>
                    </a:lnTo>
                    <a:lnTo>
                      <a:pt x="1230" y="5"/>
                    </a:lnTo>
                    <a:lnTo>
                      <a:pt x="1234" y="0"/>
                    </a:lnTo>
                    <a:lnTo>
                      <a:pt x="1234" y="5"/>
                    </a:lnTo>
                    <a:lnTo>
                      <a:pt x="1239" y="0"/>
                    </a:lnTo>
                    <a:lnTo>
                      <a:pt x="1239" y="5"/>
                    </a:lnTo>
                    <a:lnTo>
                      <a:pt x="1244" y="5"/>
                    </a:lnTo>
                    <a:lnTo>
                      <a:pt x="1244" y="0"/>
                    </a:lnTo>
                    <a:lnTo>
                      <a:pt x="1248" y="5"/>
                    </a:lnTo>
                    <a:lnTo>
                      <a:pt x="1248" y="0"/>
                    </a:lnTo>
                    <a:lnTo>
                      <a:pt x="1253" y="0"/>
                    </a:lnTo>
                    <a:lnTo>
                      <a:pt x="1253" y="5"/>
                    </a:lnTo>
                    <a:lnTo>
                      <a:pt x="1258" y="5"/>
                    </a:lnTo>
                    <a:lnTo>
                      <a:pt x="1258" y="0"/>
                    </a:lnTo>
                    <a:lnTo>
                      <a:pt x="1263" y="5"/>
                    </a:lnTo>
                    <a:lnTo>
                      <a:pt x="1263" y="0"/>
                    </a:lnTo>
                    <a:lnTo>
                      <a:pt x="1267" y="5"/>
                    </a:lnTo>
                    <a:lnTo>
                      <a:pt x="1267" y="0"/>
                    </a:lnTo>
                    <a:lnTo>
                      <a:pt x="1272" y="0"/>
                    </a:lnTo>
                    <a:lnTo>
                      <a:pt x="1272" y="5"/>
                    </a:lnTo>
                    <a:lnTo>
                      <a:pt x="1277" y="0"/>
                    </a:lnTo>
                    <a:lnTo>
                      <a:pt x="1277" y="5"/>
                    </a:lnTo>
                    <a:lnTo>
                      <a:pt x="1281" y="0"/>
                    </a:lnTo>
                    <a:lnTo>
                      <a:pt x="1281" y="5"/>
                    </a:lnTo>
                    <a:lnTo>
                      <a:pt x="1286" y="0"/>
                    </a:lnTo>
                    <a:lnTo>
                      <a:pt x="1286" y="5"/>
                    </a:lnTo>
                    <a:lnTo>
                      <a:pt x="1291" y="0"/>
                    </a:lnTo>
                    <a:lnTo>
                      <a:pt x="1291" y="5"/>
                    </a:lnTo>
                    <a:lnTo>
                      <a:pt x="1295" y="0"/>
                    </a:lnTo>
                    <a:lnTo>
                      <a:pt x="1295" y="5"/>
                    </a:lnTo>
                    <a:lnTo>
                      <a:pt x="1300" y="0"/>
                    </a:lnTo>
                    <a:lnTo>
                      <a:pt x="1300" y="5"/>
                    </a:lnTo>
                    <a:lnTo>
                      <a:pt x="1305" y="0"/>
                    </a:lnTo>
                    <a:lnTo>
                      <a:pt x="1305" y="5"/>
                    </a:lnTo>
                    <a:lnTo>
                      <a:pt x="1309" y="0"/>
                    </a:lnTo>
                    <a:lnTo>
                      <a:pt x="1309" y="5"/>
                    </a:lnTo>
                    <a:lnTo>
                      <a:pt x="1314" y="0"/>
                    </a:lnTo>
                    <a:lnTo>
                      <a:pt x="1314" y="5"/>
                    </a:lnTo>
                    <a:lnTo>
                      <a:pt x="1319" y="0"/>
                    </a:lnTo>
                    <a:lnTo>
                      <a:pt x="1319" y="5"/>
                    </a:lnTo>
                    <a:lnTo>
                      <a:pt x="1323" y="0"/>
                    </a:lnTo>
                    <a:lnTo>
                      <a:pt x="1323" y="5"/>
                    </a:lnTo>
                    <a:lnTo>
                      <a:pt x="1328" y="0"/>
                    </a:lnTo>
                    <a:lnTo>
                      <a:pt x="1328" y="5"/>
                    </a:lnTo>
                    <a:lnTo>
                      <a:pt x="1333" y="0"/>
                    </a:lnTo>
                    <a:lnTo>
                      <a:pt x="1333" y="5"/>
                    </a:lnTo>
                    <a:lnTo>
                      <a:pt x="1337" y="5"/>
                    </a:lnTo>
                    <a:lnTo>
                      <a:pt x="1337" y="0"/>
                    </a:lnTo>
                    <a:lnTo>
                      <a:pt x="1342" y="0"/>
                    </a:lnTo>
                    <a:lnTo>
                      <a:pt x="1342" y="5"/>
                    </a:lnTo>
                    <a:lnTo>
                      <a:pt x="1347" y="5"/>
                    </a:lnTo>
                    <a:lnTo>
                      <a:pt x="1347" y="0"/>
                    </a:lnTo>
                    <a:lnTo>
                      <a:pt x="1351" y="0"/>
                    </a:lnTo>
                    <a:lnTo>
                      <a:pt x="1351" y="5"/>
                    </a:lnTo>
                    <a:lnTo>
                      <a:pt x="1356" y="0"/>
                    </a:lnTo>
                    <a:lnTo>
                      <a:pt x="1356" y="5"/>
                    </a:lnTo>
                    <a:lnTo>
                      <a:pt x="1361" y="0"/>
                    </a:lnTo>
                    <a:lnTo>
                      <a:pt x="1361" y="5"/>
                    </a:lnTo>
                    <a:lnTo>
                      <a:pt x="1365" y="0"/>
                    </a:lnTo>
                    <a:lnTo>
                      <a:pt x="1365" y="5"/>
                    </a:lnTo>
                    <a:lnTo>
                      <a:pt x="1370" y="0"/>
                    </a:lnTo>
                    <a:lnTo>
                      <a:pt x="1370" y="5"/>
                    </a:lnTo>
                    <a:lnTo>
                      <a:pt x="1375" y="5"/>
                    </a:lnTo>
                    <a:lnTo>
                      <a:pt x="1375" y="0"/>
                    </a:lnTo>
                    <a:lnTo>
                      <a:pt x="1379" y="0"/>
                    </a:lnTo>
                    <a:lnTo>
                      <a:pt x="1379" y="5"/>
                    </a:lnTo>
                    <a:lnTo>
                      <a:pt x="1384" y="5"/>
                    </a:lnTo>
                    <a:lnTo>
                      <a:pt x="1384" y="0"/>
                    </a:lnTo>
                    <a:lnTo>
                      <a:pt x="1389" y="0"/>
                    </a:lnTo>
                    <a:lnTo>
                      <a:pt x="1389" y="5"/>
                    </a:lnTo>
                    <a:lnTo>
                      <a:pt x="1393" y="5"/>
                    </a:lnTo>
                    <a:lnTo>
                      <a:pt x="1393" y="0"/>
                    </a:lnTo>
                    <a:lnTo>
                      <a:pt x="1398" y="0"/>
                    </a:lnTo>
                    <a:lnTo>
                      <a:pt x="1398" y="5"/>
                    </a:lnTo>
                    <a:lnTo>
                      <a:pt x="1403" y="5"/>
                    </a:lnTo>
                    <a:lnTo>
                      <a:pt x="1403" y="0"/>
                    </a:lnTo>
                    <a:lnTo>
                      <a:pt x="1407" y="0"/>
                    </a:lnTo>
                    <a:lnTo>
                      <a:pt x="1407" y="5"/>
                    </a:lnTo>
                    <a:lnTo>
                      <a:pt x="1412" y="5"/>
                    </a:lnTo>
                    <a:lnTo>
                      <a:pt x="1412" y="0"/>
                    </a:lnTo>
                    <a:lnTo>
                      <a:pt x="1417" y="0"/>
                    </a:lnTo>
                    <a:lnTo>
                      <a:pt x="1417" y="5"/>
                    </a:lnTo>
                    <a:lnTo>
                      <a:pt x="1422" y="0"/>
                    </a:lnTo>
                    <a:lnTo>
                      <a:pt x="1422" y="5"/>
                    </a:lnTo>
                    <a:lnTo>
                      <a:pt x="1426" y="0"/>
                    </a:lnTo>
                    <a:lnTo>
                      <a:pt x="1426" y="5"/>
                    </a:lnTo>
                    <a:lnTo>
                      <a:pt x="1431" y="5"/>
                    </a:lnTo>
                    <a:lnTo>
                      <a:pt x="1431" y="0"/>
                    </a:lnTo>
                    <a:lnTo>
                      <a:pt x="1436" y="0"/>
                    </a:lnTo>
                    <a:lnTo>
                      <a:pt x="1436" y="5"/>
                    </a:lnTo>
                    <a:lnTo>
                      <a:pt x="1440" y="5"/>
                    </a:lnTo>
                    <a:lnTo>
                      <a:pt x="1440" y="0"/>
                    </a:lnTo>
                    <a:lnTo>
                      <a:pt x="1445" y="0"/>
                    </a:lnTo>
                    <a:lnTo>
                      <a:pt x="1445" y="5"/>
                    </a:lnTo>
                    <a:lnTo>
                      <a:pt x="1450" y="5"/>
                    </a:lnTo>
                    <a:lnTo>
                      <a:pt x="1450" y="0"/>
                    </a:lnTo>
                    <a:lnTo>
                      <a:pt x="1454" y="0"/>
                    </a:lnTo>
                    <a:lnTo>
                      <a:pt x="1454" y="5"/>
                    </a:lnTo>
                    <a:lnTo>
                      <a:pt x="1459" y="5"/>
                    </a:lnTo>
                    <a:lnTo>
                      <a:pt x="1459" y="0"/>
                    </a:lnTo>
                    <a:lnTo>
                      <a:pt x="1464" y="0"/>
                    </a:lnTo>
                    <a:lnTo>
                      <a:pt x="1464" y="5"/>
                    </a:lnTo>
                    <a:lnTo>
                      <a:pt x="1468" y="5"/>
                    </a:lnTo>
                    <a:lnTo>
                      <a:pt x="1468" y="0"/>
                    </a:lnTo>
                    <a:lnTo>
                      <a:pt x="1473" y="0"/>
                    </a:lnTo>
                    <a:lnTo>
                      <a:pt x="1473" y="5"/>
                    </a:lnTo>
                    <a:lnTo>
                      <a:pt x="1478" y="0"/>
                    </a:lnTo>
                    <a:lnTo>
                      <a:pt x="1478" y="5"/>
                    </a:lnTo>
                    <a:lnTo>
                      <a:pt x="1482" y="0"/>
                    </a:lnTo>
                    <a:lnTo>
                      <a:pt x="1482" y="5"/>
                    </a:lnTo>
                    <a:lnTo>
                      <a:pt x="1487" y="0"/>
                    </a:lnTo>
                    <a:lnTo>
                      <a:pt x="1487" y="5"/>
                    </a:lnTo>
                    <a:lnTo>
                      <a:pt x="1492" y="0"/>
                    </a:lnTo>
                    <a:lnTo>
                      <a:pt x="1492" y="5"/>
                    </a:lnTo>
                    <a:lnTo>
                      <a:pt x="1496" y="5"/>
                    </a:lnTo>
                    <a:lnTo>
                      <a:pt x="1496" y="0"/>
                    </a:lnTo>
                    <a:lnTo>
                      <a:pt x="1501" y="0"/>
                    </a:lnTo>
                    <a:lnTo>
                      <a:pt x="1501" y="5"/>
                    </a:lnTo>
                    <a:lnTo>
                      <a:pt x="1506" y="0"/>
                    </a:lnTo>
                    <a:lnTo>
                      <a:pt x="1506" y="5"/>
                    </a:lnTo>
                    <a:lnTo>
                      <a:pt x="1510" y="0"/>
                    </a:lnTo>
                    <a:lnTo>
                      <a:pt x="1510" y="5"/>
                    </a:lnTo>
                    <a:lnTo>
                      <a:pt x="1515" y="0"/>
                    </a:lnTo>
                    <a:lnTo>
                      <a:pt x="1515" y="5"/>
                    </a:lnTo>
                    <a:lnTo>
                      <a:pt x="1520" y="0"/>
                    </a:lnTo>
                    <a:lnTo>
                      <a:pt x="1520" y="5"/>
                    </a:lnTo>
                    <a:lnTo>
                      <a:pt x="1524" y="0"/>
                    </a:lnTo>
                    <a:lnTo>
                      <a:pt x="1524" y="5"/>
                    </a:lnTo>
                    <a:lnTo>
                      <a:pt x="1529" y="0"/>
                    </a:lnTo>
                    <a:lnTo>
                      <a:pt x="1529" y="5"/>
                    </a:lnTo>
                    <a:lnTo>
                      <a:pt x="1534" y="0"/>
                    </a:lnTo>
                    <a:lnTo>
                      <a:pt x="1534" y="5"/>
                    </a:lnTo>
                    <a:lnTo>
                      <a:pt x="1538" y="0"/>
                    </a:lnTo>
                    <a:lnTo>
                      <a:pt x="1538" y="5"/>
                    </a:lnTo>
                    <a:lnTo>
                      <a:pt x="1543" y="0"/>
                    </a:lnTo>
                    <a:lnTo>
                      <a:pt x="1543" y="5"/>
                    </a:lnTo>
                    <a:lnTo>
                      <a:pt x="1548" y="0"/>
                    </a:lnTo>
                    <a:lnTo>
                      <a:pt x="1548" y="5"/>
                    </a:lnTo>
                    <a:lnTo>
                      <a:pt x="1552" y="0"/>
                    </a:lnTo>
                    <a:lnTo>
                      <a:pt x="1552" y="5"/>
                    </a:lnTo>
                    <a:lnTo>
                      <a:pt x="1557" y="0"/>
                    </a:lnTo>
                    <a:lnTo>
                      <a:pt x="1557" y="5"/>
                    </a:lnTo>
                    <a:lnTo>
                      <a:pt x="1562" y="0"/>
                    </a:lnTo>
                    <a:lnTo>
                      <a:pt x="1562" y="5"/>
                    </a:lnTo>
                    <a:lnTo>
                      <a:pt x="1567" y="5"/>
                    </a:lnTo>
                    <a:lnTo>
                      <a:pt x="1567" y="0"/>
                    </a:lnTo>
                    <a:lnTo>
                      <a:pt x="1571" y="0"/>
                    </a:lnTo>
                    <a:lnTo>
                      <a:pt x="1571" y="5"/>
                    </a:lnTo>
                    <a:lnTo>
                      <a:pt x="1576" y="5"/>
                    </a:lnTo>
                    <a:lnTo>
                      <a:pt x="1576" y="0"/>
                    </a:lnTo>
                    <a:lnTo>
                      <a:pt x="1581" y="0"/>
                    </a:lnTo>
                    <a:lnTo>
                      <a:pt x="1581" y="5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90" y="0"/>
                    </a:lnTo>
                    <a:lnTo>
                      <a:pt x="1590" y="5"/>
                    </a:lnTo>
                    <a:lnTo>
                      <a:pt x="1595" y="5"/>
                    </a:lnTo>
                    <a:lnTo>
                      <a:pt x="1595" y="0"/>
                    </a:lnTo>
                    <a:lnTo>
                      <a:pt x="1599" y="0"/>
                    </a:lnTo>
                    <a:lnTo>
                      <a:pt x="1599" y="5"/>
                    </a:lnTo>
                    <a:lnTo>
                      <a:pt x="1604" y="5"/>
                    </a:lnTo>
                    <a:lnTo>
                      <a:pt x="1604" y="0"/>
                    </a:lnTo>
                    <a:lnTo>
                      <a:pt x="1609" y="0"/>
                    </a:lnTo>
                    <a:lnTo>
                      <a:pt x="1609" y="5"/>
                    </a:lnTo>
                    <a:lnTo>
                      <a:pt x="1613" y="5"/>
                    </a:lnTo>
                    <a:lnTo>
                      <a:pt x="1613" y="0"/>
                    </a:lnTo>
                    <a:lnTo>
                      <a:pt x="1618" y="0"/>
                    </a:lnTo>
                    <a:lnTo>
                      <a:pt x="1618" y="5"/>
                    </a:lnTo>
                    <a:lnTo>
                      <a:pt x="1623" y="5"/>
                    </a:lnTo>
                    <a:lnTo>
                      <a:pt x="1623" y="0"/>
                    </a:lnTo>
                    <a:lnTo>
                      <a:pt x="1627" y="0"/>
                    </a:lnTo>
                    <a:lnTo>
                      <a:pt x="1627" y="5"/>
                    </a:lnTo>
                    <a:lnTo>
                      <a:pt x="1632" y="5"/>
                    </a:lnTo>
                    <a:lnTo>
                      <a:pt x="1632" y="0"/>
                    </a:lnTo>
                    <a:lnTo>
                      <a:pt x="1637" y="0"/>
                    </a:lnTo>
                    <a:lnTo>
                      <a:pt x="1637" y="5"/>
                    </a:lnTo>
                    <a:lnTo>
                      <a:pt x="1641" y="5"/>
                    </a:lnTo>
                    <a:lnTo>
                      <a:pt x="1641" y="0"/>
                    </a:lnTo>
                    <a:lnTo>
                      <a:pt x="1646" y="5"/>
                    </a:lnTo>
                    <a:lnTo>
                      <a:pt x="1646" y="0"/>
                    </a:lnTo>
                    <a:lnTo>
                      <a:pt x="1651" y="0"/>
                    </a:lnTo>
                    <a:lnTo>
                      <a:pt x="1651" y="5"/>
                    </a:lnTo>
                    <a:lnTo>
                      <a:pt x="1655" y="0"/>
                    </a:lnTo>
                    <a:lnTo>
                      <a:pt x="1655" y="5"/>
                    </a:lnTo>
                    <a:lnTo>
                      <a:pt x="1660" y="5"/>
                    </a:lnTo>
                    <a:lnTo>
                      <a:pt x="1660" y="0"/>
                    </a:lnTo>
                    <a:lnTo>
                      <a:pt x="1665" y="0"/>
                    </a:lnTo>
                    <a:lnTo>
                      <a:pt x="1665" y="5"/>
                    </a:lnTo>
                    <a:lnTo>
                      <a:pt x="1669" y="5"/>
                    </a:lnTo>
                    <a:lnTo>
                      <a:pt x="1669" y="0"/>
                    </a:lnTo>
                    <a:lnTo>
                      <a:pt x="1674" y="0"/>
                    </a:lnTo>
                    <a:lnTo>
                      <a:pt x="1674" y="5"/>
                    </a:lnTo>
                    <a:lnTo>
                      <a:pt x="1679" y="0"/>
                    </a:lnTo>
                    <a:lnTo>
                      <a:pt x="1679" y="5"/>
                    </a:lnTo>
                    <a:lnTo>
                      <a:pt x="1683" y="5"/>
                    </a:lnTo>
                    <a:lnTo>
                      <a:pt x="1683" y="0"/>
                    </a:lnTo>
                    <a:lnTo>
                      <a:pt x="1688" y="0"/>
                    </a:lnTo>
                    <a:lnTo>
                      <a:pt x="1688" y="5"/>
                    </a:lnTo>
                    <a:lnTo>
                      <a:pt x="1693" y="0"/>
                    </a:lnTo>
                    <a:lnTo>
                      <a:pt x="1693" y="5"/>
                    </a:lnTo>
                    <a:lnTo>
                      <a:pt x="1697" y="0"/>
                    </a:lnTo>
                    <a:lnTo>
                      <a:pt x="1697" y="5"/>
                    </a:lnTo>
                    <a:lnTo>
                      <a:pt x="1702" y="0"/>
                    </a:lnTo>
                    <a:lnTo>
                      <a:pt x="1702" y="5"/>
                    </a:lnTo>
                    <a:lnTo>
                      <a:pt x="1707" y="0"/>
                    </a:lnTo>
                    <a:lnTo>
                      <a:pt x="1707" y="5"/>
                    </a:lnTo>
                    <a:lnTo>
                      <a:pt x="1711" y="0"/>
                    </a:lnTo>
                    <a:lnTo>
                      <a:pt x="1711" y="5"/>
                    </a:lnTo>
                    <a:lnTo>
                      <a:pt x="1716" y="0"/>
                    </a:lnTo>
                    <a:lnTo>
                      <a:pt x="1716" y="5"/>
                    </a:lnTo>
                    <a:lnTo>
                      <a:pt x="1721" y="0"/>
                    </a:lnTo>
                    <a:lnTo>
                      <a:pt x="1721" y="5"/>
                    </a:lnTo>
                    <a:lnTo>
                      <a:pt x="1726" y="0"/>
                    </a:lnTo>
                    <a:lnTo>
                      <a:pt x="1726" y="5"/>
                    </a:lnTo>
                    <a:lnTo>
                      <a:pt x="1730" y="5"/>
                    </a:lnTo>
                    <a:lnTo>
                      <a:pt x="1730" y="0"/>
                    </a:lnTo>
                    <a:lnTo>
                      <a:pt x="1735" y="0"/>
                    </a:lnTo>
                    <a:lnTo>
                      <a:pt x="1735" y="5"/>
                    </a:lnTo>
                    <a:lnTo>
                      <a:pt x="1740" y="5"/>
                    </a:lnTo>
                    <a:lnTo>
                      <a:pt x="1740" y="0"/>
                    </a:lnTo>
                    <a:lnTo>
                      <a:pt x="1744" y="0"/>
                    </a:lnTo>
                    <a:lnTo>
                      <a:pt x="1744" y="5"/>
                    </a:lnTo>
                    <a:lnTo>
                      <a:pt x="1749" y="5"/>
                    </a:lnTo>
                    <a:lnTo>
                      <a:pt x="1749" y="0"/>
                    </a:lnTo>
                    <a:lnTo>
                      <a:pt x="1754" y="0"/>
                    </a:lnTo>
                    <a:lnTo>
                      <a:pt x="1754" y="5"/>
                    </a:lnTo>
                    <a:lnTo>
                      <a:pt x="1758" y="5"/>
                    </a:lnTo>
                    <a:lnTo>
                      <a:pt x="1758" y="0"/>
                    </a:lnTo>
                    <a:lnTo>
                      <a:pt x="1763" y="0"/>
                    </a:lnTo>
                    <a:lnTo>
                      <a:pt x="1763" y="5"/>
                    </a:lnTo>
                    <a:lnTo>
                      <a:pt x="1768" y="5"/>
                    </a:lnTo>
                    <a:lnTo>
                      <a:pt x="1768" y="0"/>
                    </a:lnTo>
                    <a:lnTo>
                      <a:pt x="1772" y="0"/>
                    </a:lnTo>
                    <a:lnTo>
                      <a:pt x="1772" y="5"/>
                    </a:lnTo>
                    <a:lnTo>
                      <a:pt x="1777" y="5"/>
                    </a:lnTo>
                    <a:lnTo>
                      <a:pt x="1777" y="0"/>
                    </a:lnTo>
                    <a:lnTo>
                      <a:pt x="1782" y="5"/>
                    </a:lnTo>
                    <a:lnTo>
                      <a:pt x="1782" y="0"/>
                    </a:lnTo>
                    <a:lnTo>
                      <a:pt x="1786" y="5"/>
                    </a:lnTo>
                    <a:lnTo>
                      <a:pt x="1786" y="0"/>
                    </a:lnTo>
                    <a:lnTo>
                      <a:pt x="1791" y="0"/>
                    </a:lnTo>
                    <a:lnTo>
                      <a:pt x="1791" y="5"/>
                    </a:lnTo>
                    <a:lnTo>
                      <a:pt x="1796" y="0"/>
                    </a:lnTo>
                    <a:lnTo>
                      <a:pt x="1796" y="5"/>
                    </a:lnTo>
                    <a:lnTo>
                      <a:pt x="1800" y="0"/>
                    </a:lnTo>
                    <a:lnTo>
                      <a:pt x="1800" y="5"/>
                    </a:lnTo>
                    <a:lnTo>
                      <a:pt x="1805" y="0"/>
                    </a:lnTo>
                    <a:lnTo>
                      <a:pt x="1805" y="5"/>
                    </a:lnTo>
                    <a:lnTo>
                      <a:pt x="1810" y="0"/>
                    </a:lnTo>
                    <a:lnTo>
                      <a:pt x="1810" y="5"/>
                    </a:lnTo>
                    <a:lnTo>
                      <a:pt x="1814" y="0"/>
                    </a:lnTo>
                    <a:lnTo>
                      <a:pt x="1814" y="5"/>
                    </a:lnTo>
                    <a:lnTo>
                      <a:pt x="1819" y="5"/>
                    </a:lnTo>
                    <a:lnTo>
                      <a:pt x="1819" y="0"/>
                    </a:lnTo>
                    <a:lnTo>
                      <a:pt x="1824" y="0"/>
                    </a:lnTo>
                    <a:lnTo>
                      <a:pt x="1824" y="5"/>
                    </a:lnTo>
                    <a:lnTo>
                      <a:pt x="1828" y="0"/>
                    </a:lnTo>
                    <a:lnTo>
                      <a:pt x="1828" y="5"/>
                    </a:lnTo>
                    <a:lnTo>
                      <a:pt x="1833" y="0"/>
                    </a:lnTo>
                    <a:lnTo>
                      <a:pt x="1833" y="5"/>
                    </a:lnTo>
                    <a:lnTo>
                      <a:pt x="1838" y="5"/>
                    </a:lnTo>
                    <a:lnTo>
                      <a:pt x="1838" y="0"/>
                    </a:lnTo>
                    <a:lnTo>
                      <a:pt x="1842" y="0"/>
                    </a:lnTo>
                    <a:lnTo>
                      <a:pt x="1842" y="5"/>
                    </a:lnTo>
                    <a:lnTo>
                      <a:pt x="1847" y="5"/>
                    </a:lnTo>
                    <a:lnTo>
                      <a:pt x="1847" y="0"/>
                    </a:lnTo>
                    <a:lnTo>
                      <a:pt x="1852" y="0"/>
                    </a:lnTo>
                    <a:lnTo>
                      <a:pt x="1852" y="5"/>
                    </a:lnTo>
                    <a:lnTo>
                      <a:pt x="1856" y="0"/>
                    </a:lnTo>
                    <a:lnTo>
                      <a:pt x="1856" y="5"/>
                    </a:lnTo>
                    <a:lnTo>
                      <a:pt x="1861" y="0"/>
                    </a:lnTo>
                    <a:lnTo>
                      <a:pt x="1861" y="5"/>
                    </a:lnTo>
                    <a:lnTo>
                      <a:pt x="1866" y="0"/>
                    </a:lnTo>
                    <a:lnTo>
                      <a:pt x="1866" y="5"/>
                    </a:lnTo>
                    <a:lnTo>
                      <a:pt x="1871" y="0"/>
                    </a:lnTo>
                    <a:lnTo>
                      <a:pt x="1871" y="5"/>
                    </a:lnTo>
                    <a:lnTo>
                      <a:pt x="1875" y="5"/>
                    </a:lnTo>
                    <a:lnTo>
                      <a:pt x="1875" y="0"/>
                    </a:lnTo>
                    <a:lnTo>
                      <a:pt x="1880" y="0"/>
                    </a:lnTo>
                    <a:lnTo>
                      <a:pt x="1880" y="5"/>
                    </a:lnTo>
                    <a:lnTo>
                      <a:pt x="1885" y="5"/>
                    </a:lnTo>
                    <a:lnTo>
                      <a:pt x="1885" y="0"/>
                    </a:lnTo>
                    <a:lnTo>
                      <a:pt x="1889" y="0"/>
                    </a:lnTo>
                    <a:lnTo>
                      <a:pt x="1889" y="5"/>
                    </a:lnTo>
                    <a:lnTo>
                      <a:pt x="1894" y="5"/>
                    </a:lnTo>
                    <a:lnTo>
                      <a:pt x="1894" y="0"/>
                    </a:lnTo>
                    <a:lnTo>
                      <a:pt x="1899" y="0"/>
                    </a:lnTo>
                    <a:lnTo>
                      <a:pt x="1899" y="5"/>
                    </a:lnTo>
                    <a:lnTo>
                      <a:pt x="1903" y="5"/>
                    </a:lnTo>
                    <a:lnTo>
                      <a:pt x="1903" y="0"/>
                    </a:lnTo>
                    <a:lnTo>
                      <a:pt x="1908" y="0"/>
                    </a:lnTo>
                    <a:lnTo>
                      <a:pt x="1908" y="5"/>
                    </a:lnTo>
                    <a:lnTo>
                      <a:pt x="1913" y="5"/>
                    </a:lnTo>
                    <a:lnTo>
                      <a:pt x="1913" y="0"/>
                    </a:lnTo>
                    <a:lnTo>
                      <a:pt x="1917" y="5"/>
                    </a:lnTo>
                    <a:lnTo>
                      <a:pt x="1917" y="0"/>
                    </a:lnTo>
                    <a:lnTo>
                      <a:pt x="1922" y="5"/>
                    </a:lnTo>
                    <a:lnTo>
                      <a:pt x="1922" y="0"/>
                    </a:lnTo>
                    <a:lnTo>
                      <a:pt x="1927" y="0"/>
                    </a:lnTo>
                    <a:lnTo>
                      <a:pt x="1927" y="5"/>
                    </a:lnTo>
                    <a:lnTo>
                      <a:pt x="1931" y="0"/>
                    </a:lnTo>
                    <a:lnTo>
                      <a:pt x="1931" y="5"/>
                    </a:lnTo>
                    <a:lnTo>
                      <a:pt x="1936" y="5"/>
                    </a:lnTo>
                    <a:lnTo>
                      <a:pt x="1936" y="0"/>
                    </a:lnTo>
                    <a:lnTo>
                      <a:pt x="1941" y="0"/>
                    </a:lnTo>
                    <a:lnTo>
                      <a:pt x="1941" y="5"/>
                    </a:lnTo>
                    <a:lnTo>
                      <a:pt x="1945" y="0"/>
                    </a:lnTo>
                    <a:lnTo>
                      <a:pt x="1945" y="5"/>
                    </a:lnTo>
                    <a:lnTo>
                      <a:pt x="1950" y="0"/>
                    </a:lnTo>
                    <a:lnTo>
                      <a:pt x="1950" y="5"/>
                    </a:lnTo>
                    <a:lnTo>
                      <a:pt x="1955" y="5"/>
                    </a:lnTo>
                    <a:lnTo>
                      <a:pt x="1955" y="0"/>
                    </a:lnTo>
                    <a:lnTo>
                      <a:pt x="1959" y="0"/>
                    </a:lnTo>
                    <a:lnTo>
                      <a:pt x="1959" y="5"/>
                    </a:lnTo>
                    <a:lnTo>
                      <a:pt x="1964" y="0"/>
                    </a:lnTo>
                    <a:lnTo>
                      <a:pt x="1964" y="5"/>
                    </a:lnTo>
                    <a:lnTo>
                      <a:pt x="1969" y="0"/>
                    </a:lnTo>
                    <a:lnTo>
                      <a:pt x="1969" y="5"/>
                    </a:lnTo>
                    <a:lnTo>
                      <a:pt x="1973" y="5"/>
                    </a:lnTo>
                    <a:lnTo>
                      <a:pt x="1973" y="0"/>
                    </a:lnTo>
                    <a:lnTo>
                      <a:pt x="1978" y="0"/>
                    </a:lnTo>
                    <a:lnTo>
                      <a:pt x="1978" y="5"/>
                    </a:lnTo>
                    <a:lnTo>
                      <a:pt x="1983" y="5"/>
                    </a:lnTo>
                    <a:lnTo>
                      <a:pt x="1983" y="0"/>
                    </a:lnTo>
                    <a:lnTo>
                      <a:pt x="1987" y="0"/>
                    </a:lnTo>
                    <a:lnTo>
                      <a:pt x="1987" y="5"/>
                    </a:lnTo>
                    <a:lnTo>
                      <a:pt x="1992" y="5"/>
                    </a:lnTo>
                    <a:lnTo>
                      <a:pt x="1992" y="0"/>
                    </a:lnTo>
                    <a:lnTo>
                      <a:pt x="1997" y="5"/>
                    </a:lnTo>
                    <a:lnTo>
                      <a:pt x="1997" y="0"/>
                    </a:lnTo>
                    <a:lnTo>
                      <a:pt x="2001" y="5"/>
                    </a:lnTo>
                    <a:lnTo>
                      <a:pt x="2001" y="0"/>
                    </a:lnTo>
                    <a:lnTo>
                      <a:pt x="2006" y="0"/>
                    </a:lnTo>
                    <a:lnTo>
                      <a:pt x="2006" y="5"/>
                    </a:lnTo>
                    <a:lnTo>
                      <a:pt x="2011" y="0"/>
                    </a:lnTo>
                    <a:lnTo>
                      <a:pt x="2011" y="5"/>
                    </a:lnTo>
                    <a:lnTo>
                      <a:pt x="2016" y="5"/>
                    </a:lnTo>
                    <a:lnTo>
                      <a:pt x="2016" y="0"/>
                    </a:lnTo>
                    <a:lnTo>
                      <a:pt x="2020" y="5"/>
                    </a:lnTo>
                    <a:lnTo>
                      <a:pt x="2020" y="0"/>
                    </a:lnTo>
                    <a:lnTo>
                      <a:pt x="2025" y="0"/>
                    </a:lnTo>
                    <a:lnTo>
                      <a:pt x="2025" y="5"/>
                    </a:lnTo>
                    <a:lnTo>
                      <a:pt x="2030" y="0"/>
                    </a:lnTo>
                    <a:lnTo>
                      <a:pt x="2030" y="5"/>
                    </a:lnTo>
                    <a:lnTo>
                      <a:pt x="2034" y="5"/>
                    </a:lnTo>
                    <a:lnTo>
                      <a:pt x="2034" y="0"/>
                    </a:lnTo>
                    <a:lnTo>
                      <a:pt x="2039" y="0"/>
                    </a:lnTo>
                    <a:lnTo>
                      <a:pt x="2039" y="5"/>
                    </a:lnTo>
                    <a:lnTo>
                      <a:pt x="2044" y="0"/>
                    </a:lnTo>
                    <a:lnTo>
                      <a:pt x="2044" y="5"/>
                    </a:lnTo>
                    <a:lnTo>
                      <a:pt x="2048" y="0"/>
                    </a:lnTo>
                    <a:lnTo>
                      <a:pt x="2048" y="5"/>
                    </a:lnTo>
                    <a:lnTo>
                      <a:pt x="2053" y="0"/>
                    </a:lnTo>
                    <a:lnTo>
                      <a:pt x="2053" y="5"/>
                    </a:lnTo>
                    <a:lnTo>
                      <a:pt x="2058" y="0"/>
                    </a:lnTo>
                    <a:lnTo>
                      <a:pt x="2058" y="5"/>
                    </a:lnTo>
                    <a:lnTo>
                      <a:pt x="2062" y="0"/>
                    </a:lnTo>
                    <a:lnTo>
                      <a:pt x="2062" y="5"/>
                    </a:lnTo>
                    <a:lnTo>
                      <a:pt x="2067" y="0"/>
                    </a:lnTo>
                    <a:lnTo>
                      <a:pt x="2067" y="5"/>
                    </a:lnTo>
                    <a:lnTo>
                      <a:pt x="2072" y="5"/>
                    </a:lnTo>
                    <a:lnTo>
                      <a:pt x="2072" y="0"/>
                    </a:lnTo>
                    <a:lnTo>
                      <a:pt x="2076" y="0"/>
                    </a:lnTo>
                    <a:lnTo>
                      <a:pt x="2076" y="5"/>
                    </a:lnTo>
                    <a:lnTo>
                      <a:pt x="2081" y="5"/>
                    </a:lnTo>
                    <a:lnTo>
                      <a:pt x="2081" y="0"/>
                    </a:lnTo>
                    <a:lnTo>
                      <a:pt x="2086" y="0"/>
                    </a:lnTo>
                    <a:lnTo>
                      <a:pt x="2086" y="5"/>
                    </a:lnTo>
                    <a:lnTo>
                      <a:pt x="2090" y="5"/>
                    </a:lnTo>
                    <a:lnTo>
                      <a:pt x="2090" y="0"/>
                    </a:lnTo>
                    <a:lnTo>
                      <a:pt x="2095" y="0"/>
                    </a:lnTo>
                    <a:lnTo>
                      <a:pt x="2095" y="5"/>
                    </a:lnTo>
                    <a:lnTo>
                      <a:pt x="2100" y="0"/>
                    </a:lnTo>
                    <a:lnTo>
                      <a:pt x="2100" y="5"/>
                    </a:lnTo>
                    <a:lnTo>
                      <a:pt x="2104" y="0"/>
                    </a:lnTo>
                    <a:lnTo>
                      <a:pt x="2104" y="5"/>
                    </a:lnTo>
                    <a:lnTo>
                      <a:pt x="2109" y="5"/>
                    </a:lnTo>
                    <a:lnTo>
                      <a:pt x="2114" y="5"/>
                    </a:lnTo>
                    <a:lnTo>
                      <a:pt x="2118" y="5"/>
                    </a:lnTo>
                    <a:lnTo>
                      <a:pt x="2123" y="5"/>
                    </a:lnTo>
                    <a:lnTo>
                      <a:pt x="2128" y="5"/>
                    </a:lnTo>
                    <a:lnTo>
                      <a:pt x="2132" y="5"/>
                    </a:lnTo>
                    <a:lnTo>
                      <a:pt x="2137" y="5"/>
                    </a:lnTo>
                    <a:lnTo>
                      <a:pt x="2142" y="5"/>
                    </a:lnTo>
                    <a:lnTo>
                      <a:pt x="2146" y="5"/>
                    </a:lnTo>
                    <a:lnTo>
                      <a:pt x="2146" y="0"/>
                    </a:lnTo>
                    <a:lnTo>
                      <a:pt x="2151" y="5"/>
                    </a:lnTo>
                    <a:lnTo>
                      <a:pt x="2156" y="5"/>
                    </a:lnTo>
                    <a:lnTo>
                      <a:pt x="2160" y="5"/>
                    </a:lnTo>
                    <a:lnTo>
                      <a:pt x="2165" y="5"/>
                    </a:lnTo>
                    <a:lnTo>
                      <a:pt x="2170" y="5"/>
                    </a:lnTo>
                    <a:lnTo>
                      <a:pt x="2175" y="5"/>
                    </a:lnTo>
                    <a:lnTo>
                      <a:pt x="2179" y="0"/>
                    </a:lnTo>
                    <a:lnTo>
                      <a:pt x="2179" y="5"/>
                    </a:lnTo>
                    <a:lnTo>
                      <a:pt x="2184" y="5"/>
                    </a:lnTo>
                    <a:lnTo>
                      <a:pt x="2189" y="5"/>
                    </a:lnTo>
                    <a:lnTo>
                      <a:pt x="2193" y="5"/>
                    </a:lnTo>
                    <a:lnTo>
                      <a:pt x="2198" y="5"/>
                    </a:lnTo>
                    <a:lnTo>
                      <a:pt x="2203" y="5"/>
                    </a:lnTo>
                    <a:lnTo>
                      <a:pt x="2207" y="5"/>
                    </a:lnTo>
                    <a:lnTo>
                      <a:pt x="2212" y="5"/>
                    </a:lnTo>
                    <a:lnTo>
                      <a:pt x="2217" y="5"/>
                    </a:lnTo>
                    <a:lnTo>
                      <a:pt x="2221" y="5"/>
                    </a:lnTo>
                    <a:lnTo>
                      <a:pt x="2226" y="5"/>
                    </a:lnTo>
                    <a:lnTo>
                      <a:pt x="2231" y="5"/>
                    </a:lnTo>
                    <a:lnTo>
                      <a:pt x="2235" y="5"/>
                    </a:lnTo>
                    <a:lnTo>
                      <a:pt x="2240" y="5"/>
                    </a:lnTo>
                    <a:lnTo>
                      <a:pt x="2245" y="0"/>
                    </a:lnTo>
                    <a:lnTo>
                      <a:pt x="2245" y="5"/>
                    </a:lnTo>
                    <a:lnTo>
                      <a:pt x="2249" y="5"/>
                    </a:lnTo>
                    <a:lnTo>
                      <a:pt x="2254" y="5"/>
                    </a:lnTo>
                    <a:lnTo>
                      <a:pt x="2259" y="5"/>
                    </a:lnTo>
                    <a:lnTo>
                      <a:pt x="2263" y="5"/>
                    </a:lnTo>
                    <a:lnTo>
                      <a:pt x="2268" y="5"/>
                    </a:lnTo>
                    <a:lnTo>
                      <a:pt x="2273" y="5"/>
                    </a:lnTo>
                    <a:lnTo>
                      <a:pt x="2277" y="5"/>
                    </a:lnTo>
                    <a:lnTo>
                      <a:pt x="2282" y="5"/>
                    </a:lnTo>
                    <a:lnTo>
                      <a:pt x="2287" y="5"/>
                    </a:lnTo>
                    <a:lnTo>
                      <a:pt x="2291" y="5"/>
                    </a:lnTo>
                    <a:lnTo>
                      <a:pt x="2296" y="5"/>
                    </a:lnTo>
                    <a:lnTo>
                      <a:pt x="2301" y="5"/>
                    </a:lnTo>
                    <a:lnTo>
                      <a:pt x="2305" y="5"/>
                    </a:lnTo>
                    <a:lnTo>
                      <a:pt x="2310" y="5"/>
                    </a:lnTo>
                    <a:lnTo>
                      <a:pt x="2315" y="5"/>
                    </a:lnTo>
                    <a:lnTo>
                      <a:pt x="2320" y="5"/>
                    </a:lnTo>
                    <a:lnTo>
                      <a:pt x="2324" y="5"/>
                    </a:lnTo>
                    <a:lnTo>
                      <a:pt x="2329" y="5"/>
                    </a:lnTo>
                    <a:lnTo>
                      <a:pt x="2334" y="5"/>
                    </a:lnTo>
                    <a:lnTo>
                      <a:pt x="2338" y="5"/>
                    </a:lnTo>
                    <a:lnTo>
                      <a:pt x="2343" y="5"/>
                    </a:lnTo>
                    <a:lnTo>
                      <a:pt x="2348" y="5"/>
                    </a:lnTo>
                    <a:lnTo>
                      <a:pt x="2352" y="5"/>
                    </a:lnTo>
                    <a:lnTo>
                      <a:pt x="2357" y="5"/>
                    </a:lnTo>
                    <a:lnTo>
                      <a:pt x="2362" y="5"/>
                    </a:lnTo>
                    <a:lnTo>
                      <a:pt x="2366" y="5"/>
                    </a:lnTo>
                    <a:lnTo>
                      <a:pt x="2371" y="5"/>
                    </a:lnTo>
                    <a:lnTo>
                      <a:pt x="2376" y="5"/>
                    </a:lnTo>
                    <a:lnTo>
                      <a:pt x="2380" y="5"/>
                    </a:lnTo>
                    <a:lnTo>
                      <a:pt x="2385" y="5"/>
                    </a:lnTo>
                    <a:lnTo>
                      <a:pt x="2390" y="5"/>
                    </a:lnTo>
                    <a:lnTo>
                      <a:pt x="2394" y="5"/>
                    </a:lnTo>
                    <a:lnTo>
                      <a:pt x="2399" y="5"/>
                    </a:lnTo>
                    <a:lnTo>
                      <a:pt x="2404" y="5"/>
                    </a:lnTo>
                    <a:lnTo>
                      <a:pt x="2408" y="5"/>
                    </a:lnTo>
                    <a:lnTo>
                      <a:pt x="2413" y="5"/>
                    </a:lnTo>
                    <a:lnTo>
                      <a:pt x="2418" y="5"/>
                    </a:lnTo>
                    <a:lnTo>
                      <a:pt x="2422" y="5"/>
                    </a:lnTo>
                    <a:lnTo>
                      <a:pt x="2427" y="5"/>
                    </a:lnTo>
                    <a:lnTo>
                      <a:pt x="2432" y="5"/>
                    </a:lnTo>
                    <a:lnTo>
                      <a:pt x="2436" y="5"/>
                    </a:lnTo>
                    <a:lnTo>
                      <a:pt x="2441" y="5"/>
                    </a:lnTo>
                    <a:lnTo>
                      <a:pt x="2446" y="5"/>
                    </a:lnTo>
                    <a:lnTo>
                      <a:pt x="2450" y="5"/>
                    </a:lnTo>
                    <a:lnTo>
                      <a:pt x="2455" y="5"/>
                    </a:lnTo>
                    <a:lnTo>
                      <a:pt x="2460" y="5"/>
                    </a:lnTo>
                    <a:lnTo>
                      <a:pt x="2464" y="5"/>
                    </a:lnTo>
                    <a:lnTo>
                      <a:pt x="2469" y="5"/>
                    </a:lnTo>
                    <a:lnTo>
                      <a:pt x="2474" y="5"/>
                    </a:lnTo>
                    <a:lnTo>
                      <a:pt x="2479" y="5"/>
                    </a:lnTo>
                    <a:lnTo>
                      <a:pt x="2483" y="5"/>
                    </a:lnTo>
                    <a:lnTo>
                      <a:pt x="2488" y="5"/>
                    </a:lnTo>
                    <a:lnTo>
                      <a:pt x="2493" y="5"/>
                    </a:lnTo>
                    <a:lnTo>
                      <a:pt x="2497" y="5"/>
                    </a:lnTo>
                    <a:lnTo>
                      <a:pt x="2502" y="5"/>
                    </a:lnTo>
                    <a:lnTo>
                      <a:pt x="2507" y="5"/>
                    </a:lnTo>
                    <a:lnTo>
                      <a:pt x="2511" y="5"/>
                    </a:lnTo>
                    <a:lnTo>
                      <a:pt x="2516" y="5"/>
                    </a:lnTo>
                    <a:lnTo>
                      <a:pt x="2521" y="5"/>
                    </a:lnTo>
                    <a:lnTo>
                      <a:pt x="2525" y="5"/>
                    </a:lnTo>
                    <a:lnTo>
                      <a:pt x="2530" y="5"/>
                    </a:lnTo>
                    <a:lnTo>
                      <a:pt x="2535" y="5"/>
                    </a:lnTo>
                    <a:lnTo>
                      <a:pt x="2539" y="5"/>
                    </a:lnTo>
                    <a:lnTo>
                      <a:pt x="2544" y="5"/>
                    </a:lnTo>
                    <a:lnTo>
                      <a:pt x="2549" y="5"/>
                    </a:lnTo>
                    <a:lnTo>
                      <a:pt x="2553" y="5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376">
                <a:extLst>
                  <a:ext uri="{FF2B5EF4-FFF2-40B4-BE49-F238E27FC236}">
                    <a16:creationId xmlns:a16="http://schemas.microsoft.com/office/drawing/2014/main" id="{399A0380-C66F-4A2E-B6A3-4719AAFED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4" y="3331"/>
                <a:ext cx="833" cy="5"/>
              </a:xfrm>
              <a:custGeom>
                <a:avLst/>
                <a:gdLst>
                  <a:gd name="T0" fmla="*/ 5 w 833"/>
                  <a:gd name="T1" fmla="*/ 5 h 5"/>
                  <a:gd name="T2" fmla="*/ 19 w 833"/>
                  <a:gd name="T3" fmla="*/ 5 h 5"/>
                  <a:gd name="T4" fmla="*/ 33 w 833"/>
                  <a:gd name="T5" fmla="*/ 5 h 5"/>
                  <a:gd name="T6" fmla="*/ 47 w 833"/>
                  <a:gd name="T7" fmla="*/ 5 h 5"/>
                  <a:gd name="T8" fmla="*/ 61 w 833"/>
                  <a:gd name="T9" fmla="*/ 5 h 5"/>
                  <a:gd name="T10" fmla="*/ 75 w 833"/>
                  <a:gd name="T11" fmla="*/ 5 h 5"/>
                  <a:gd name="T12" fmla="*/ 89 w 833"/>
                  <a:gd name="T13" fmla="*/ 5 h 5"/>
                  <a:gd name="T14" fmla="*/ 103 w 833"/>
                  <a:gd name="T15" fmla="*/ 5 h 5"/>
                  <a:gd name="T16" fmla="*/ 117 w 833"/>
                  <a:gd name="T17" fmla="*/ 5 h 5"/>
                  <a:gd name="T18" fmla="*/ 131 w 833"/>
                  <a:gd name="T19" fmla="*/ 5 h 5"/>
                  <a:gd name="T20" fmla="*/ 141 w 833"/>
                  <a:gd name="T21" fmla="*/ 5 h 5"/>
                  <a:gd name="T22" fmla="*/ 150 w 833"/>
                  <a:gd name="T23" fmla="*/ 5 h 5"/>
                  <a:gd name="T24" fmla="*/ 164 w 833"/>
                  <a:gd name="T25" fmla="*/ 5 h 5"/>
                  <a:gd name="T26" fmla="*/ 178 w 833"/>
                  <a:gd name="T27" fmla="*/ 5 h 5"/>
                  <a:gd name="T28" fmla="*/ 192 w 833"/>
                  <a:gd name="T29" fmla="*/ 5 h 5"/>
                  <a:gd name="T30" fmla="*/ 206 w 833"/>
                  <a:gd name="T31" fmla="*/ 0 h 5"/>
                  <a:gd name="T32" fmla="*/ 216 w 833"/>
                  <a:gd name="T33" fmla="*/ 5 h 5"/>
                  <a:gd name="T34" fmla="*/ 230 w 833"/>
                  <a:gd name="T35" fmla="*/ 5 h 5"/>
                  <a:gd name="T36" fmla="*/ 244 w 833"/>
                  <a:gd name="T37" fmla="*/ 5 h 5"/>
                  <a:gd name="T38" fmla="*/ 258 w 833"/>
                  <a:gd name="T39" fmla="*/ 0 h 5"/>
                  <a:gd name="T40" fmla="*/ 267 w 833"/>
                  <a:gd name="T41" fmla="*/ 5 h 5"/>
                  <a:gd name="T42" fmla="*/ 281 w 833"/>
                  <a:gd name="T43" fmla="*/ 5 h 5"/>
                  <a:gd name="T44" fmla="*/ 295 w 833"/>
                  <a:gd name="T45" fmla="*/ 5 h 5"/>
                  <a:gd name="T46" fmla="*/ 309 w 833"/>
                  <a:gd name="T47" fmla="*/ 5 h 5"/>
                  <a:gd name="T48" fmla="*/ 323 w 833"/>
                  <a:gd name="T49" fmla="*/ 5 h 5"/>
                  <a:gd name="T50" fmla="*/ 337 w 833"/>
                  <a:gd name="T51" fmla="*/ 5 h 5"/>
                  <a:gd name="T52" fmla="*/ 351 w 833"/>
                  <a:gd name="T53" fmla="*/ 5 h 5"/>
                  <a:gd name="T54" fmla="*/ 365 w 833"/>
                  <a:gd name="T55" fmla="*/ 5 h 5"/>
                  <a:gd name="T56" fmla="*/ 379 w 833"/>
                  <a:gd name="T57" fmla="*/ 5 h 5"/>
                  <a:gd name="T58" fmla="*/ 393 w 833"/>
                  <a:gd name="T59" fmla="*/ 5 h 5"/>
                  <a:gd name="T60" fmla="*/ 407 w 833"/>
                  <a:gd name="T61" fmla="*/ 5 h 5"/>
                  <a:gd name="T62" fmla="*/ 417 w 833"/>
                  <a:gd name="T63" fmla="*/ 5 h 5"/>
                  <a:gd name="T64" fmla="*/ 431 w 833"/>
                  <a:gd name="T65" fmla="*/ 5 h 5"/>
                  <a:gd name="T66" fmla="*/ 445 w 833"/>
                  <a:gd name="T67" fmla="*/ 5 h 5"/>
                  <a:gd name="T68" fmla="*/ 459 w 833"/>
                  <a:gd name="T69" fmla="*/ 5 h 5"/>
                  <a:gd name="T70" fmla="*/ 473 w 833"/>
                  <a:gd name="T71" fmla="*/ 5 h 5"/>
                  <a:gd name="T72" fmla="*/ 487 w 833"/>
                  <a:gd name="T73" fmla="*/ 5 h 5"/>
                  <a:gd name="T74" fmla="*/ 501 w 833"/>
                  <a:gd name="T75" fmla="*/ 5 h 5"/>
                  <a:gd name="T76" fmla="*/ 515 w 833"/>
                  <a:gd name="T77" fmla="*/ 5 h 5"/>
                  <a:gd name="T78" fmla="*/ 529 w 833"/>
                  <a:gd name="T79" fmla="*/ 5 h 5"/>
                  <a:gd name="T80" fmla="*/ 543 w 833"/>
                  <a:gd name="T81" fmla="*/ 5 h 5"/>
                  <a:gd name="T82" fmla="*/ 557 w 833"/>
                  <a:gd name="T83" fmla="*/ 5 h 5"/>
                  <a:gd name="T84" fmla="*/ 571 w 833"/>
                  <a:gd name="T85" fmla="*/ 5 h 5"/>
                  <a:gd name="T86" fmla="*/ 585 w 833"/>
                  <a:gd name="T87" fmla="*/ 5 h 5"/>
                  <a:gd name="T88" fmla="*/ 599 w 833"/>
                  <a:gd name="T89" fmla="*/ 5 h 5"/>
                  <a:gd name="T90" fmla="*/ 613 w 833"/>
                  <a:gd name="T91" fmla="*/ 5 h 5"/>
                  <a:gd name="T92" fmla="*/ 627 w 833"/>
                  <a:gd name="T93" fmla="*/ 5 h 5"/>
                  <a:gd name="T94" fmla="*/ 641 w 833"/>
                  <a:gd name="T95" fmla="*/ 5 h 5"/>
                  <a:gd name="T96" fmla="*/ 655 w 833"/>
                  <a:gd name="T97" fmla="*/ 5 h 5"/>
                  <a:gd name="T98" fmla="*/ 669 w 833"/>
                  <a:gd name="T99" fmla="*/ 5 h 5"/>
                  <a:gd name="T100" fmla="*/ 683 w 833"/>
                  <a:gd name="T101" fmla="*/ 5 h 5"/>
                  <a:gd name="T102" fmla="*/ 697 w 833"/>
                  <a:gd name="T103" fmla="*/ 5 h 5"/>
                  <a:gd name="T104" fmla="*/ 711 w 833"/>
                  <a:gd name="T105" fmla="*/ 5 h 5"/>
                  <a:gd name="T106" fmla="*/ 725 w 833"/>
                  <a:gd name="T107" fmla="*/ 5 h 5"/>
                  <a:gd name="T108" fmla="*/ 739 w 833"/>
                  <a:gd name="T109" fmla="*/ 5 h 5"/>
                  <a:gd name="T110" fmla="*/ 749 w 833"/>
                  <a:gd name="T111" fmla="*/ 5 h 5"/>
                  <a:gd name="T112" fmla="*/ 763 w 833"/>
                  <a:gd name="T113" fmla="*/ 5 h 5"/>
                  <a:gd name="T114" fmla="*/ 777 w 833"/>
                  <a:gd name="T115" fmla="*/ 5 h 5"/>
                  <a:gd name="T116" fmla="*/ 791 w 833"/>
                  <a:gd name="T117" fmla="*/ 5 h 5"/>
                  <a:gd name="T118" fmla="*/ 805 w 833"/>
                  <a:gd name="T119" fmla="*/ 5 h 5"/>
                  <a:gd name="T120" fmla="*/ 819 w 833"/>
                  <a:gd name="T121" fmla="*/ 5 h 5"/>
                  <a:gd name="T122" fmla="*/ 833 w 833"/>
                  <a:gd name="T1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3" h="5">
                    <a:moveTo>
                      <a:pt x="0" y="5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4" y="5"/>
                    </a:lnTo>
                    <a:lnTo>
                      <a:pt x="19" y="5"/>
                    </a:lnTo>
                    <a:lnTo>
                      <a:pt x="24" y="5"/>
                    </a:lnTo>
                    <a:lnTo>
                      <a:pt x="28" y="5"/>
                    </a:lnTo>
                    <a:lnTo>
                      <a:pt x="33" y="5"/>
                    </a:lnTo>
                    <a:lnTo>
                      <a:pt x="38" y="5"/>
                    </a:lnTo>
                    <a:lnTo>
                      <a:pt x="42" y="5"/>
                    </a:lnTo>
                    <a:lnTo>
                      <a:pt x="47" y="5"/>
                    </a:lnTo>
                    <a:lnTo>
                      <a:pt x="52" y="5"/>
                    </a:lnTo>
                    <a:lnTo>
                      <a:pt x="56" y="5"/>
                    </a:lnTo>
                    <a:lnTo>
                      <a:pt x="61" y="5"/>
                    </a:lnTo>
                    <a:lnTo>
                      <a:pt x="66" y="5"/>
                    </a:lnTo>
                    <a:lnTo>
                      <a:pt x="71" y="5"/>
                    </a:lnTo>
                    <a:lnTo>
                      <a:pt x="75" y="5"/>
                    </a:lnTo>
                    <a:lnTo>
                      <a:pt x="80" y="5"/>
                    </a:lnTo>
                    <a:lnTo>
                      <a:pt x="85" y="5"/>
                    </a:lnTo>
                    <a:lnTo>
                      <a:pt x="89" y="5"/>
                    </a:lnTo>
                    <a:lnTo>
                      <a:pt x="94" y="5"/>
                    </a:lnTo>
                    <a:lnTo>
                      <a:pt x="99" y="5"/>
                    </a:lnTo>
                    <a:lnTo>
                      <a:pt x="103" y="5"/>
                    </a:lnTo>
                    <a:lnTo>
                      <a:pt x="108" y="5"/>
                    </a:lnTo>
                    <a:lnTo>
                      <a:pt x="113" y="5"/>
                    </a:lnTo>
                    <a:lnTo>
                      <a:pt x="117" y="5"/>
                    </a:lnTo>
                    <a:lnTo>
                      <a:pt x="122" y="5"/>
                    </a:lnTo>
                    <a:lnTo>
                      <a:pt x="127" y="5"/>
                    </a:lnTo>
                    <a:lnTo>
                      <a:pt x="131" y="5"/>
                    </a:lnTo>
                    <a:lnTo>
                      <a:pt x="136" y="5"/>
                    </a:lnTo>
                    <a:lnTo>
                      <a:pt x="141" y="0"/>
                    </a:lnTo>
                    <a:lnTo>
                      <a:pt x="141" y="5"/>
                    </a:lnTo>
                    <a:lnTo>
                      <a:pt x="145" y="5"/>
                    </a:lnTo>
                    <a:lnTo>
                      <a:pt x="145" y="0"/>
                    </a:lnTo>
                    <a:lnTo>
                      <a:pt x="150" y="5"/>
                    </a:lnTo>
                    <a:lnTo>
                      <a:pt x="155" y="5"/>
                    </a:lnTo>
                    <a:lnTo>
                      <a:pt x="159" y="5"/>
                    </a:lnTo>
                    <a:lnTo>
                      <a:pt x="164" y="5"/>
                    </a:lnTo>
                    <a:lnTo>
                      <a:pt x="169" y="5"/>
                    </a:lnTo>
                    <a:lnTo>
                      <a:pt x="173" y="5"/>
                    </a:lnTo>
                    <a:lnTo>
                      <a:pt x="178" y="5"/>
                    </a:lnTo>
                    <a:lnTo>
                      <a:pt x="183" y="5"/>
                    </a:lnTo>
                    <a:lnTo>
                      <a:pt x="187" y="5"/>
                    </a:lnTo>
                    <a:lnTo>
                      <a:pt x="192" y="5"/>
                    </a:lnTo>
                    <a:lnTo>
                      <a:pt x="197" y="5"/>
                    </a:lnTo>
                    <a:lnTo>
                      <a:pt x="201" y="5"/>
                    </a:lnTo>
                    <a:lnTo>
                      <a:pt x="206" y="0"/>
                    </a:lnTo>
                    <a:lnTo>
                      <a:pt x="206" y="5"/>
                    </a:lnTo>
                    <a:lnTo>
                      <a:pt x="211" y="5"/>
                    </a:lnTo>
                    <a:lnTo>
                      <a:pt x="216" y="5"/>
                    </a:lnTo>
                    <a:lnTo>
                      <a:pt x="220" y="5"/>
                    </a:lnTo>
                    <a:lnTo>
                      <a:pt x="225" y="5"/>
                    </a:lnTo>
                    <a:lnTo>
                      <a:pt x="230" y="5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5"/>
                    </a:lnTo>
                    <a:lnTo>
                      <a:pt x="248" y="5"/>
                    </a:lnTo>
                    <a:lnTo>
                      <a:pt x="253" y="5"/>
                    </a:lnTo>
                    <a:lnTo>
                      <a:pt x="258" y="0"/>
                    </a:lnTo>
                    <a:lnTo>
                      <a:pt x="258" y="5"/>
                    </a:lnTo>
                    <a:lnTo>
                      <a:pt x="262" y="5"/>
                    </a:lnTo>
                    <a:lnTo>
                      <a:pt x="267" y="5"/>
                    </a:lnTo>
                    <a:lnTo>
                      <a:pt x="272" y="5"/>
                    </a:lnTo>
                    <a:lnTo>
                      <a:pt x="276" y="5"/>
                    </a:lnTo>
                    <a:lnTo>
                      <a:pt x="281" y="5"/>
                    </a:lnTo>
                    <a:lnTo>
                      <a:pt x="286" y="5"/>
                    </a:lnTo>
                    <a:lnTo>
                      <a:pt x="290" y="5"/>
                    </a:lnTo>
                    <a:lnTo>
                      <a:pt x="295" y="5"/>
                    </a:lnTo>
                    <a:lnTo>
                      <a:pt x="300" y="5"/>
                    </a:lnTo>
                    <a:lnTo>
                      <a:pt x="304" y="5"/>
                    </a:lnTo>
                    <a:lnTo>
                      <a:pt x="309" y="5"/>
                    </a:lnTo>
                    <a:lnTo>
                      <a:pt x="314" y="5"/>
                    </a:lnTo>
                    <a:lnTo>
                      <a:pt x="318" y="5"/>
                    </a:lnTo>
                    <a:lnTo>
                      <a:pt x="323" y="5"/>
                    </a:lnTo>
                    <a:lnTo>
                      <a:pt x="328" y="5"/>
                    </a:lnTo>
                    <a:lnTo>
                      <a:pt x="332" y="5"/>
                    </a:lnTo>
                    <a:lnTo>
                      <a:pt x="337" y="5"/>
                    </a:lnTo>
                    <a:lnTo>
                      <a:pt x="342" y="5"/>
                    </a:lnTo>
                    <a:lnTo>
                      <a:pt x="346" y="5"/>
                    </a:lnTo>
                    <a:lnTo>
                      <a:pt x="351" y="5"/>
                    </a:lnTo>
                    <a:lnTo>
                      <a:pt x="356" y="5"/>
                    </a:lnTo>
                    <a:lnTo>
                      <a:pt x="360" y="5"/>
                    </a:lnTo>
                    <a:lnTo>
                      <a:pt x="365" y="5"/>
                    </a:lnTo>
                    <a:lnTo>
                      <a:pt x="370" y="5"/>
                    </a:lnTo>
                    <a:lnTo>
                      <a:pt x="375" y="5"/>
                    </a:lnTo>
                    <a:lnTo>
                      <a:pt x="379" y="5"/>
                    </a:lnTo>
                    <a:lnTo>
                      <a:pt x="384" y="5"/>
                    </a:lnTo>
                    <a:lnTo>
                      <a:pt x="389" y="5"/>
                    </a:lnTo>
                    <a:lnTo>
                      <a:pt x="393" y="5"/>
                    </a:lnTo>
                    <a:lnTo>
                      <a:pt x="398" y="5"/>
                    </a:lnTo>
                    <a:lnTo>
                      <a:pt x="403" y="5"/>
                    </a:lnTo>
                    <a:lnTo>
                      <a:pt x="407" y="5"/>
                    </a:lnTo>
                    <a:lnTo>
                      <a:pt x="412" y="5"/>
                    </a:lnTo>
                    <a:lnTo>
                      <a:pt x="417" y="0"/>
                    </a:lnTo>
                    <a:lnTo>
                      <a:pt x="417" y="5"/>
                    </a:lnTo>
                    <a:lnTo>
                      <a:pt x="421" y="5"/>
                    </a:lnTo>
                    <a:lnTo>
                      <a:pt x="426" y="5"/>
                    </a:lnTo>
                    <a:lnTo>
                      <a:pt x="431" y="5"/>
                    </a:lnTo>
                    <a:lnTo>
                      <a:pt x="435" y="5"/>
                    </a:lnTo>
                    <a:lnTo>
                      <a:pt x="440" y="5"/>
                    </a:lnTo>
                    <a:lnTo>
                      <a:pt x="445" y="5"/>
                    </a:lnTo>
                    <a:lnTo>
                      <a:pt x="449" y="5"/>
                    </a:lnTo>
                    <a:lnTo>
                      <a:pt x="454" y="5"/>
                    </a:lnTo>
                    <a:lnTo>
                      <a:pt x="459" y="5"/>
                    </a:lnTo>
                    <a:lnTo>
                      <a:pt x="463" y="5"/>
                    </a:lnTo>
                    <a:lnTo>
                      <a:pt x="468" y="5"/>
                    </a:lnTo>
                    <a:lnTo>
                      <a:pt x="473" y="5"/>
                    </a:lnTo>
                    <a:lnTo>
                      <a:pt x="477" y="5"/>
                    </a:lnTo>
                    <a:lnTo>
                      <a:pt x="482" y="5"/>
                    </a:lnTo>
                    <a:lnTo>
                      <a:pt x="487" y="5"/>
                    </a:lnTo>
                    <a:lnTo>
                      <a:pt x="491" y="5"/>
                    </a:lnTo>
                    <a:lnTo>
                      <a:pt x="496" y="5"/>
                    </a:lnTo>
                    <a:lnTo>
                      <a:pt x="501" y="5"/>
                    </a:lnTo>
                    <a:lnTo>
                      <a:pt x="505" y="5"/>
                    </a:lnTo>
                    <a:lnTo>
                      <a:pt x="510" y="5"/>
                    </a:lnTo>
                    <a:lnTo>
                      <a:pt x="515" y="5"/>
                    </a:lnTo>
                    <a:lnTo>
                      <a:pt x="520" y="5"/>
                    </a:lnTo>
                    <a:lnTo>
                      <a:pt x="524" y="5"/>
                    </a:lnTo>
                    <a:lnTo>
                      <a:pt x="529" y="5"/>
                    </a:lnTo>
                    <a:lnTo>
                      <a:pt x="534" y="5"/>
                    </a:lnTo>
                    <a:lnTo>
                      <a:pt x="538" y="5"/>
                    </a:lnTo>
                    <a:lnTo>
                      <a:pt x="543" y="5"/>
                    </a:lnTo>
                    <a:lnTo>
                      <a:pt x="548" y="5"/>
                    </a:lnTo>
                    <a:lnTo>
                      <a:pt x="552" y="5"/>
                    </a:lnTo>
                    <a:lnTo>
                      <a:pt x="557" y="5"/>
                    </a:lnTo>
                    <a:lnTo>
                      <a:pt x="562" y="5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6" y="5"/>
                    </a:lnTo>
                    <a:lnTo>
                      <a:pt x="580" y="5"/>
                    </a:lnTo>
                    <a:lnTo>
                      <a:pt x="585" y="5"/>
                    </a:lnTo>
                    <a:lnTo>
                      <a:pt x="590" y="5"/>
                    </a:lnTo>
                    <a:lnTo>
                      <a:pt x="594" y="5"/>
                    </a:lnTo>
                    <a:lnTo>
                      <a:pt x="599" y="5"/>
                    </a:lnTo>
                    <a:lnTo>
                      <a:pt x="604" y="5"/>
                    </a:lnTo>
                    <a:lnTo>
                      <a:pt x="608" y="5"/>
                    </a:lnTo>
                    <a:lnTo>
                      <a:pt x="613" y="5"/>
                    </a:lnTo>
                    <a:lnTo>
                      <a:pt x="618" y="5"/>
                    </a:lnTo>
                    <a:lnTo>
                      <a:pt x="622" y="5"/>
                    </a:lnTo>
                    <a:lnTo>
                      <a:pt x="627" y="5"/>
                    </a:lnTo>
                    <a:lnTo>
                      <a:pt x="632" y="5"/>
                    </a:lnTo>
                    <a:lnTo>
                      <a:pt x="636" y="5"/>
                    </a:lnTo>
                    <a:lnTo>
                      <a:pt x="641" y="5"/>
                    </a:lnTo>
                    <a:lnTo>
                      <a:pt x="646" y="5"/>
                    </a:lnTo>
                    <a:lnTo>
                      <a:pt x="650" y="5"/>
                    </a:lnTo>
                    <a:lnTo>
                      <a:pt x="655" y="5"/>
                    </a:lnTo>
                    <a:lnTo>
                      <a:pt x="660" y="5"/>
                    </a:lnTo>
                    <a:lnTo>
                      <a:pt x="664" y="5"/>
                    </a:lnTo>
                    <a:lnTo>
                      <a:pt x="669" y="5"/>
                    </a:lnTo>
                    <a:lnTo>
                      <a:pt x="674" y="5"/>
                    </a:lnTo>
                    <a:lnTo>
                      <a:pt x="679" y="5"/>
                    </a:lnTo>
                    <a:lnTo>
                      <a:pt x="683" y="5"/>
                    </a:lnTo>
                    <a:lnTo>
                      <a:pt x="688" y="5"/>
                    </a:lnTo>
                    <a:lnTo>
                      <a:pt x="693" y="5"/>
                    </a:lnTo>
                    <a:lnTo>
                      <a:pt x="697" y="5"/>
                    </a:lnTo>
                    <a:lnTo>
                      <a:pt x="702" y="5"/>
                    </a:lnTo>
                    <a:lnTo>
                      <a:pt x="707" y="5"/>
                    </a:lnTo>
                    <a:lnTo>
                      <a:pt x="711" y="5"/>
                    </a:lnTo>
                    <a:lnTo>
                      <a:pt x="716" y="5"/>
                    </a:lnTo>
                    <a:lnTo>
                      <a:pt x="721" y="5"/>
                    </a:lnTo>
                    <a:lnTo>
                      <a:pt x="725" y="5"/>
                    </a:lnTo>
                    <a:lnTo>
                      <a:pt x="730" y="5"/>
                    </a:lnTo>
                    <a:lnTo>
                      <a:pt x="735" y="5"/>
                    </a:lnTo>
                    <a:lnTo>
                      <a:pt x="739" y="5"/>
                    </a:lnTo>
                    <a:lnTo>
                      <a:pt x="744" y="5"/>
                    </a:lnTo>
                    <a:lnTo>
                      <a:pt x="749" y="0"/>
                    </a:lnTo>
                    <a:lnTo>
                      <a:pt x="749" y="5"/>
                    </a:lnTo>
                    <a:lnTo>
                      <a:pt x="753" y="5"/>
                    </a:lnTo>
                    <a:lnTo>
                      <a:pt x="758" y="5"/>
                    </a:lnTo>
                    <a:lnTo>
                      <a:pt x="763" y="5"/>
                    </a:lnTo>
                    <a:lnTo>
                      <a:pt x="767" y="5"/>
                    </a:lnTo>
                    <a:lnTo>
                      <a:pt x="772" y="5"/>
                    </a:lnTo>
                    <a:lnTo>
                      <a:pt x="777" y="5"/>
                    </a:lnTo>
                    <a:lnTo>
                      <a:pt x="781" y="5"/>
                    </a:lnTo>
                    <a:lnTo>
                      <a:pt x="786" y="5"/>
                    </a:lnTo>
                    <a:lnTo>
                      <a:pt x="791" y="5"/>
                    </a:lnTo>
                    <a:lnTo>
                      <a:pt x="795" y="5"/>
                    </a:lnTo>
                    <a:lnTo>
                      <a:pt x="800" y="5"/>
                    </a:lnTo>
                    <a:lnTo>
                      <a:pt x="805" y="5"/>
                    </a:lnTo>
                    <a:lnTo>
                      <a:pt x="809" y="5"/>
                    </a:lnTo>
                    <a:lnTo>
                      <a:pt x="814" y="5"/>
                    </a:lnTo>
                    <a:lnTo>
                      <a:pt x="819" y="5"/>
                    </a:lnTo>
                    <a:lnTo>
                      <a:pt x="824" y="5"/>
                    </a:lnTo>
                    <a:lnTo>
                      <a:pt x="828" y="5"/>
                    </a:lnTo>
                    <a:lnTo>
                      <a:pt x="833" y="5"/>
                    </a:lnTo>
                  </a:path>
                </a:pathLst>
              </a:custGeom>
              <a:noFill/>
              <a:ln w="7938" cap="flat">
                <a:solidFill>
                  <a:srgbClr val="8B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377">
                <a:extLst>
                  <a:ext uri="{FF2B5EF4-FFF2-40B4-BE49-F238E27FC236}">
                    <a16:creationId xmlns:a16="http://schemas.microsoft.com/office/drawing/2014/main" id="{ADB06924-0FB0-4B8D-833F-09827399C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2998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6.94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0" name="Line 378">
                <a:extLst>
                  <a:ext uri="{FF2B5EF4-FFF2-40B4-BE49-F238E27FC236}">
                    <a16:creationId xmlns:a16="http://schemas.microsoft.com/office/drawing/2014/main" id="{FB766933-1C37-4880-BDFE-4E8F312D5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5" y="3074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379">
                <a:extLst>
                  <a:ext uri="{FF2B5EF4-FFF2-40B4-BE49-F238E27FC236}">
                    <a16:creationId xmlns:a16="http://schemas.microsoft.com/office/drawing/2014/main" id="{AD8D50ED-5A22-49BD-89FE-7E522091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6.87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2" name="Line 380">
                <a:extLst>
                  <a:ext uri="{FF2B5EF4-FFF2-40B4-BE49-F238E27FC236}">
                    <a16:creationId xmlns:a16="http://schemas.microsoft.com/office/drawing/2014/main" id="{3D45660E-AC99-442B-91DE-DB8622F61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48" y="3317"/>
                <a:ext cx="7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381">
                <a:extLst>
                  <a:ext uri="{FF2B5EF4-FFF2-40B4-BE49-F238E27FC236}">
                    <a16:creationId xmlns:a16="http://schemas.microsoft.com/office/drawing/2014/main" id="{28944CFF-0E88-4E3C-80AD-16D1F868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7.12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4" name="Line 382">
                <a:extLst>
                  <a:ext uri="{FF2B5EF4-FFF2-40B4-BE49-F238E27FC236}">
                    <a16:creationId xmlns:a16="http://schemas.microsoft.com/office/drawing/2014/main" id="{EC457F7F-4788-4640-9E18-2B6A4A615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0" y="3317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383">
                <a:extLst>
                  <a:ext uri="{FF2B5EF4-FFF2-40B4-BE49-F238E27FC236}">
                    <a16:creationId xmlns:a16="http://schemas.microsoft.com/office/drawing/2014/main" id="{5DEF95BB-DF62-4ED2-8707-CAA911377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6" name="Line 384">
                <a:extLst>
                  <a:ext uri="{FF2B5EF4-FFF2-40B4-BE49-F238E27FC236}">
                    <a16:creationId xmlns:a16="http://schemas.microsoft.com/office/drawing/2014/main" id="{8CCE6159-DEAB-4DE4-A5D1-530EC32CA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2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385">
                <a:extLst>
                  <a:ext uri="{FF2B5EF4-FFF2-40B4-BE49-F238E27FC236}">
                    <a16:creationId xmlns:a16="http://schemas.microsoft.com/office/drawing/2014/main" id="{2F4B86CF-5A25-4CEC-8F75-B6A9BD8FB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11.28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8" name="Line 386">
                <a:extLst>
                  <a:ext uri="{FF2B5EF4-FFF2-40B4-BE49-F238E27FC236}">
                    <a16:creationId xmlns:a16="http://schemas.microsoft.com/office/drawing/2014/main" id="{7BE0582E-3DA5-4005-9C86-B47838291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7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387">
                <a:extLst>
                  <a:ext uri="{FF2B5EF4-FFF2-40B4-BE49-F238E27FC236}">
                    <a16:creationId xmlns:a16="http://schemas.microsoft.com/office/drawing/2014/main" id="{E0E06F24-04DD-47B5-8159-FC383690E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11.91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0" name="Line 388">
                <a:extLst>
                  <a:ext uri="{FF2B5EF4-FFF2-40B4-BE49-F238E27FC236}">
                    <a16:creationId xmlns:a16="http://schemas.microsoft.com/office/drawing/2014/main" id="{37FD7946-E51C-4BC8-8184-B9A25A895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9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389">
                <a:extLst>
                  <a:ext uri="{FF2B5EF4-FFF2-40B4-BE49-F238E27FC236}">
                    <a16:creationId xmlns:a16="http://schemas.microsoft.com/office/drawing/2014/main" id="{94C21041-63EE-4F65-8847-3E1353F7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2" name="Line 390">
                <a:extLst>
                  <a:ext uri="{FF2B5EF4-FFF2-40B4-BE49-F238E27FC236}">
                    <a16:creationId xmlns:a16="http://schemas.microsoft.com/office/drawing/2014/main" id="{A342B914-2D3F-4955-94A8-2E3E09240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97" y="3317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391">
                <a:extLst>
                  <a:ext uri="{FF2B5EF4-FFF2-40B4-BE49-F238E27FC236}">
                    <a16:creationId xmlns:a16="http://schemas.microsoft.com/office/drawing/2014/main" id="{C286D3B0-FA26-41CD-87A4-1762E10A8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9.77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4" name="Line 392">
                <a:extLst>
                  <a:ext uri="{FF2B5EF4-FFF2-40B4-BE49-F238E27FC236}">
                    <a16:creationId xmlns:a16="http://schemas.microsoft.com/office/drawing/2014/main" id="{86BB6699-B832-4B8A-AA80-AD180DC6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4" y="3317"/>
                <a:ext cx="3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393">
                <a:extLst>
                  <a:ext uri="{FF2B5EF4-FFF2-40B4-BE49-F238E27FC236}">
                    <a16:creationId xmlns:a16="http://schemas.microsoft.com/office/drawing/2014/main" id="{D7B267D5-6AFC-4EE4-8D13-9EA7FA470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7.59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6" name="Line 394">
                <a:extLst>
                  <a:ext uri="{FF2B5EF4-FFF2-40B4-BE49-F238E27FC236}">
                    <a16:creationId xmlns:a16="http://schemas.microsoft.com/office/drawing/2014/main" id="{11E25C11-3EDF-46A7-A5C0-8D43D7328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1" y="3317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395">
                <a:extLst>
                  <a:ext uri="{FF2B5EF4-FFF2-40B4-BE49-F238E27FC236}">
                    <a16:creationId xmlns:a16="http://schemas.microsoft.com/office/drawing/2014/main" id="{4D0FA247-F0D8-4B68-9433-D1DF4C265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6.48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8" name="Line 396">
                <a:extLst>
                  <a:ext uri="{FF2B5EF4-FFF2-40B4-BE49-F238E27FC236}">
                    <a16:creationId xmlns:a16="http://schemas.microsoft.com/office/drawing/2014/main" id="{8E3C55AA-B31B-4DE4-A74E-50984954D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1" y="3317"/>
                <a:ext cx="93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397">
                <a:extLst>
                  <a:ext uri="{FF2B5EF4-FFF2-40B4-BE49-F238E27FC236}">
                    <a16:creationId xmlns:a16="http://schemas.microsoft.com/office/drawing/2014/main" id="{97A29C73-1A80-41F8-9CD1-26B933AD4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9.43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0" name="Line 398">
                <a:extLst>
                  <a:ext uri="{FF2B5EF4-FFF2-40B4-BE49-F238E27FC236}">
                    <a16:creationId xmlns:a16="http://schemas.microsoft.com/office/drawing/2014/main" id="{6E94D407-AD2D-4A79-8C50-0F19966C6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7" y="3317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399">
                <a:extLst>
                  <a:ext uri="{FF2B5EF4-FFF2-40B4-BE49-F238E27FC236}">
                    <a16:creationId xmlns:a16="http://schemas.microsoft.com/office/drawing/2014/main" id="{FCE8505C-2991-4ED8-9540-66D2BE55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8.88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2" name="Line 400">
                <a:extLst>
                  <a:ext uri="{FF2B5EF4-FFF2-40B4-BE49-F238E27FC236}">
                    <a16:creationId xmlns:a16="http://schemas.microsoft.com/office/drawing/2014/main" id="{6F9454C6-F065-47F7-9BDC-3D616E00A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69" y="3317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401">
                <a:extLst>
                  <a:ext uri="{FF2B5EF4-FFF2-40B4-BE49-F238E27FC236}">
                    <a16:creationId xmlns:a16="http://schemas.microsoft.com/office/drawing/2014/main" id="{1E280DC4-CFD4-4362-9AC9-55ECC7981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4" name="Line 402">
                <a:extLst>
                  <a:ext uri="{FF2B5EF4-FFF2-40B4-BE49-F238E27FC236}">
                    <a16:creationId xmlns:a16="http://schemas.microsoft.com/office/drawing/2014/main" id="{1AEE4415-3A53-44F0-AB32-28C18331B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3317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403">
                <a:extLst>
                  <a:ext uri="{FF2B5EF4-FFF2-40B4-BE49-F238E27FC236}">
                    <a16:creationId xmlns:a16="http://schemas.microsoft.com/office/drawing/2014/main" id="{3DBEF62C-F5F2-401D-B757-F8B1F0F5C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6.04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6" name="Line 404">
                <a:extLst>
                  <a:ext uri="{FF2B5EF4-FFF2-40B4-BE49-F238E27FC236}">
                    <a16:creationId xmlns:a16="http://schemas.microsoft.com/office/drawing/2014/main" id="{157C9979-1A2C-4900-8BE0-4EA2EE5DB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3" y="3317"/>
                <a:ext cx="94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405">
                <a:extLst>
                  <a:ext uri="{FF2B5EF4-FFF2-40B4-BE49-F238E27FC236}">
                    <a16:creationId xmlns:a16="http://schemas.microsoft.com/office/drawing/2014/main" id="{C4D3A969-02B0-4305-8828-415C5F438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8" name="Line 406">
                <a:extLst>
                  <a:ext uri="{FF2B5EF4-FFF2-40B4-BE49-F238E27FC236}">
                    <a16:creationId xmlns:a16="http://schemas.microsoft.com/office/drawing/2014/main" id="{D22C65F3-7D8B-43CC-A59F-ACCAECC32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4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407">
                <a:extLst>
                  <a:ext uri="{FF2B5EF4-FFF2-40B4-BE49-F238E27FC236}">
                    <a16:creationId xmlns:a16="http://schemas.microsoft.com/office/drawing/2014/main" id="{A517E4A0-476D-462C-B04E-67AB3191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3.70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0" name="Line 408">
                <a:extLst>
                  <a:ext uri="{FF2B5EF4-FFF2-40B4-BE49-F238E27FC236}">
                    <a16:creationId xmlns:a16="http://schemas.microsoft.com/office/drawing/2014/main" id="{921CEC50-C097-4EB5-BF2F-8DB65D815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1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409">
                <a:extLst>
                  <a:ext uri="{FF2B5EF4-FFF2-40B4-BE49-F238E27FC236}">
                    <a16:creationId xmlns:a16="http://schemas.microsoft.com/office/drawing/2014/main" id="{D3869D26-67C8-4609-A8AB-29A0FE826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12.34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2" name="Line 410">
                <a:extLst>
                  <a:ext uri="{FF2B5EF4-FFF2-40B4-BE49-F238E27FC236}">
                    <a16:creationId xmlns:a16="http://schemas.microsoft.com/office/drawing/2014/main" id="{47EC75D7-9241-47B8-961A-DABB785C0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6" y="3317"/>
                <a:ext cx="3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411">
                <a:extLst>
                  <a:ext uri="{FF2B5EF4-FFF2-40B4-BE49-F238E27FC236}">
                    <a16:creationId xmlns:a16="http://schemas.microsoft.com/office/drawing/2014/main" id="{C0E05832-E545-44EA-91C2-4DCB4C599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5.59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4" name="Line 412">
                <a:extLst>
                  <a:ext uri="{FF2B5EF4-FFF2-40B4-BE49-F238E27FC236}">
                    <a16:creationId xmlns:a16="http://schemas.microsoft.com/office/drawing/2014/main" id="{5C169255-C03D-448B-815F-D33EE36DB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0" y="3317"/>
                <a:ext cx="7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413">
                <a:extLst>
                  <a:ext uri="{FF2B5EF4-FFF2-40B4-BE49-F238E27FC236}">
                    <a16:creationId xmlns:a16="http://schemas.microsoft.com/office/drawing/2014/main" id="{BD65560D-F962-4B1A-93D5-E713C204B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13.39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6" name="Line 414">
                <a:extLst>
                  <a:ext uri="{FF2B5EF4-FFF2-40B4-BE49-F238E27FC236}">
                    <a16:creationId xmlns:a16="http://schemas.microsoft.com/office/drawing/2014/main" id="{073AB6E4-1CD0-4DE3-96FF-E71C7E99B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5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415">
                <a:extLst>
                  <a:ext uri="{FF2B5EF4-FFF2-40B4-BE49-F238E27FC236}">
                    <a16:creationId xmlns:a16="http://schemas.microsoft.com/office/drawing/2014/main" id="{F63DA5F0-94D9-48C4-A014-123DA8BB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8" name="Line 416">
                <a:extLst>
                  <a:ext uri="{FF2B5EF4-FFF2-40B4-BE49-F238E27FC236}">
                    <a16:creationId xmlns:a16="http://schemas.microsoft.com/office/drawing/2014/main" id="{669540C8-F092-4C05-9E51-34AE2A03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27" y="3317"/>
                <a:ext cx="5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417">
                <a:extLst>
                  <a:ext uri="{FF2B5EF4-FFF2-40B4-BE49-F238E27FC236}">
                    <a16:creationId xmlns:a16="http://schemas.microsoft.com/office/drawing/2014/main" id="{CE71E3F0-82EA-4203-B0A1-258411BBB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2.54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0" name="Line 418">
                <a:extLst>
                  <a:ext uri="{FF2B5EF4-FFF2-40B4-BE49-F238E27FC236}">
                    <a16:creationId xmlns:a16="http://schemas.microsoft.com/office/drawing/2014/main" id="{5A9923FB-2D7D-4294-BE63-2F0278BEB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419">
                <a:extLst>
                  <a:ext uri="{FF2B5EF4-FFF2-40B4-BE49-F238E27FC236}">
                    <a16:creationId xmlns:a16="http://schemas.microsoft.com/office/drawing/2014/main" id="{727F4279-3061-4D50-BCA3-E99CACB16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4.64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2" name="Line 420">
                <a:extLst>
                  <a:ext uri="{FF2B5EF4-FFF2-40B4-BE49-F238E27FC236}">
                    <a16:creationId xmlns:a16="http://schemas.microsoft.com/office/drawing/2014/main" id="{F1C458BE-92AD-4904-9562-2144582AC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50" y="3317"/>
                <a:ext cx="1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421">
                <a:extLst>
                  <a:ext uri="{FF2B5EF4-FFF2-40B4-BE49-F238E27FC236}">
                    <a16:creationId xmlns:a16="http://schemas.microsoft.com/office/drawing/2014/main" id="{959FB81B-57DB-4757-BCBE-BE573832A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2.91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4" name="Line 422">
                <a:extLst>
                  <a:ext uri="{FF2B5EF4-FFF2-40B4-BE49-F238E27FC236}">
                    <a16:creationId xmlns:a16="http://schemas.microsoft.com/office/drawing/2014/main" id="{FA1C4183-2CD8-4CF0-8CBC-A2AE5C85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9" y="3317"/>
                <a:ext cx="19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423">
                <a:extLst>
                  <a:ext uri="{FF2B5EF4-FFF2-40B4-BE49-F238E27FC236}">
                    <a16:creationId xmlns:a16="http://schemas.microsoft.com/office/drawing/2014/main" id="{503D4783-4C92-400E-ABD2-25969915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6" name="Line 424">
                <a:extLst>
                  <a:ext uri="{FF2B5EF4-FFF2-40B4-BE49-F238E27FC236}">
                    <a16:creationId xmlns:a16="http://schemas.microsoft.com/office/drawing/2014/main" id="{9770CDFE-C90E-4D12-99B9-9438E1BB4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2" y="3317"/>
                <a:ext cx="57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425">
                <a:extLst>
                  <a:ext uri="{FF2B5EF4-FFF2-40B4-BE49-F238E27FC236}">
                    <a16:creationId xmlns:a16="http://schemas.microsoft.com/office/drawing/2014/main" id="{07189867-4B98-4FFF-BA0B-E2484471B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0.19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8" name="Line 426">
                <a:extLst>
                  <a:ext uri="{FF2B5EF4-FFF2-40B4-BE49-F238E27FC236}">
                    <a16:creationId xmlns:a16="http://schemas.microsoft.com/office/drawing/2014/main" id="{56F0CB17-38E3-4659-9739-304BE425E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427">
                <a:extLst>
                  <a:ext uri="{FF2B5EF4-FFF2-40B4-BE49-F238E27FC236}">
                    <a16:creationId xmlns:a16="http://schemas.microsoft.com/office/drawing/2014/main" id="{2C76BC4E-D495-48F0-981B-0DDF839F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8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14.81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0" name="Line 428">
                <a:extLst>
                  <a:ext uri="{FF2B5EF4-FFF2-40B4-BE49-F238E27FC236}">
                    <a16:creationId xmlns:a16="http://schemas.microsoft.com/office/drawing/2014/main" id="{299EA1E0-682A-4B60-B085-61F8CE5A7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18" y="3317"/>
                <a:ext cx="5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429">
                <a:extLst>
                  <a:ext uri="{FF2B5EF4-FFF2-40B4-BE49-F238E27FC236}">
                    <a16:creationId xmlns:a16="http://schemas.microsoft.com/office/drawing/2014/main" id="{A07E9FED-6025-4FBB-AC38-1FB84CD7D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5" y="324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13.66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2" name="Line 430">
                <a:extLst>
                  <a:ext uri="{FF2B5EF4-FFF2-40B4-BE49-F238E27FC236}">
                    <a16:creationId xmlns:a16="http://schemas.microsoft.com/office/drawing/2014/main" id="{EEB1E730-6E38-40AF-8C9D-50CEFC944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2" y="3317"/>
                <a:ext cx="93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431">
                <a:extLst>
                  <a:ext uri="{FF2B5EF4-FFF2-40B4-BE49-F238E27FC236}">
                    <a16:creationId xmlns:a16="http://schemas.microsoft.com/office/drawing/2014/main" id="{0474B69F-8BEB-4605-B15E-80E298208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324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1.53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4" name="Line 432">
                <a:extLst>
                  <a:ext uri="{FF2B5EF4-FFF2-40B4-BE49-F238E27FC236}">
                    <a16:creationId xmlns:a16="http://schemas.microsoft.com/office/drawing/2014/main" id="{D50E958B-CB3E-48F1-82AB-1589C8712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" y="331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433">
                <a:extLst>
                  <a:ext uri="{FF2B5EF4-FFF2-40B4-BE49-F238E27FC236}">
                    <a16:creationId xmlns:a16="http://schemas.microsoft.com/office/drawing/2014/main" id="{765BE119-1E1B-4181-87BD-8ABCB64A2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3654"/>
                <a:ext cx="2334" cy="61"/>
              </a:xfrm>
              <a:custGeom>
                <a:avLst/>
                <a:gdLst>
                  <a:gd name="T0" fmla="*/ 33 w 2334"/>
                  <a:gd name="T1" fmla="*/ 42 h 61"/>
                  <a:gd name="T2" fmla="*/ 70 w 2334"/>
                  <a:gd name="T3" fmla="*/ 42 h 61"/>
                  <a:gd name="T4" fmla="*/ 108 w 2334"/>
                  <a:gd name="T5" fmla="*/ 42 h 61"/>
                  <a:gd name="T6" fmla="*/ 145 w 2334"/>
                  <a:gd name="T7" fmla="*/ 47 h 61"/>
                  <a:gd name="T8" fmla="*/ 183 w 2334"/>
                  <a:gd name="T9" fmla="*/ 47 h 61"/>
                  <a:gd name="T10" fmla="*/ 220 w 2334"/>
                  <a:gd name="T11" fmla="*/ 47 h 61"/>
                  <a:gd name="T12" fmla="*/ 258 w 2334"/>
                  <a:gd name="T13" fmla="*/ 47 h 61"/>
                  <a:gd name="T14" fmla="*/ 295 w 2334"/>
                  <a:gd name="T15" fmla="*/ 47 h 61"/>
                  <a:gd name="T16" fmla="*/ 332 w 2334"/>
                  <a:gd name="T17" fmla="*/ 51 h 61"/>
                  <a:gd name="T18" fmla="*/ 370 w 2334"/>
                  <a:gd name="T19" fmla="*/ 51 h 61"/>
                  <a:gd name="T20" fmla="*/ 407 w 2334"/>
                  <a:gd name="T21" fmla="*/ 51 h 61"/>
                  <a:gd name="T22" fmla="*/ 445 w 2334"/>
                  <a:gd name="T23" fmla="*/ 51 h 61"/>
                  <a:gd name="T24" fmla="*/ 482 w 2334"/>
                  <a:gd name="T25" fmla="*/ 51 h 61"/>
                  <a:gd name="T26" fmla="*/ 519 w 2334"/>
                  <a:gd name="T27" fmla="*/ 56 h 61"/>
                  <a:gd name="T28" fmla="*/ 557 w 2334"/>
                  <a:gd name="T29" fmla="*/ 56 h 61"/>
                  <a:gd name="T30" fmla="*/ 594 w 2334"/>
                  <a:gd name="T31" fmla="*/ 56 h 61"/>
                  <a:gd name="T32" fmla="*/ 632 w 2334"/>
                  <a:gd name="T33" fmla="*/ 56 h 61"/>
                  <a:gd name="T34" fmla="*/ 669 w 2334"/>
                  <a:gd name="T35" fmla="*/ 56 h 61"/>
                  <a:gd name="T36" fmla="*/ 707 w 2334"/>
                  <a:gd name="T37" fmla="*/ 61 h 61"/>
                  <a:gd name="T38" fmla="*/ 744 w 2334"/>
                  <a:gd name="T39" fmla="*/ 61 h 61"/>
                  <a:gd name="T40" fmla="*/ 781 w 2334"/>
                  <a:gd name="T41" fmla="*/ 61 h 61"/>
                  <a:gd name="T42" fmla="*/ 819 w 2334"/>
                  <a:gd name="T43" fmla="*/ 61 h 61"/>
                  <a:gd name="T44" fmla="*/ 856 w 2334"/>
                  <a:gd name="T45" fmla="*/ 61 h 61"/>
                  <a:gd name="T46" fmla="*/ 894 w 2334"/>
                  <a:gd name="T47" fmla="*/ 5 h 61"/>
                  <a:gd name="T48" fmla="*/ 931 w 2334"/>
                  <a:gd name="T49" fmla="*/ 23 h 61"/>
                  <a:gd name="T50" fmla="*/ 968 w 2334"/>
                  <a:gd name="T51" fmla="*/ 23 h 61"/>
                  <a:gd name="T52" fmla="*/ 1006 w 2334"/>
                  <a:gd name="T53" fmla="*/ 19 h 61"/>
                  <a:gd name="T54" fmla="*/ 1043 w 2334"/>
                  <a:gd name="T55" fmla="*/ 23 h 61"/>
                  <a:gd name="T56" fmla="*/ 1081 w 2334"/>
                  <a:gd name="T57" fmla="*/ 19 h 61"/>
                  <a:gd name="T58" fmla="*/ 1118 w 2334"/>
                  <a:gd name="T59" fmla="*/ 23 h 61"/>
                  <a:gd name="T60" fmla="*/ 1156 w 2334"/>
                  <a:gd name="T61" fmla="*/ 23 h 61"/>
                  <a:gd name="T62" fmla="*/ 1193 w 2334"/>
                  <a:gd name="T63" fmla="*/ 23 h 61"/>
                  <a:gd name="T64" fmla="*/ 1230 w 2334"/>
                  <a:gd name="T65" fmla="*/ 19 h 61"/>
                  <a:gd name="T66" fmla="*/ 1268 w 2334"/>
                  <a:gd name="T67" fmla="*/ 23 h 61"/>
                  <a:gd name="T68" fmla="*/ 1305 w 2334"/>
                  <a:gd name="T69" fmla="*/ 23 h 61"/>
                  <a:gd name="T70" fmla="*/ 1343 w 2334"/>
                  <a:gd name="T71" fmla="*/ 23 h 61"/>
                  <a:gd name="T72" fmla="*/ 1380 w 2334"/>
                  <a:gd name="T73" fmla="*/ 23 h 61"/>
                  <a:gd name="T74" fmla="*/ 1417 w 2334"/>
                  <a:gd name="T75" fmla="*/ 23 h 61"/>
                  <a:gd name="T76" fmla="*/ 1455 w 2334"/>
                  <a:gd name="T77" fmla="*/ 23 h 61"/>
                  <a:gd name="T78" fmla="*/ 1492 w 2334"/>
                  <a:gd name="T79" fmla="*/ 23 h 61"/>
                  <a:gd name="T80" fmla="*/ 1530 w 2334"/>
                  <a:gd name="T81" fmla="*/ 23 h 61"/>
                  <a:gd name="T82" fmla="*/ 1567 w 2334"/>
                  <a:gd name="T83" fmla="*/ 23 h 61"/>
                  <a:gd name="T84" fmla="*/ 1605 w 2334"/>
                  <a:gd name="T85" fmla="*/ 19 h 61"/>
                  <a:gd name="T86" fmla="*/ 1642 w 2334"/>
                  <a:gd name="T87" fmla="*/ 23 h 61"/>
                  <a:gd name="T88" fmla="*/ 1679 w 2334"/>
                  <a:gd name="T89" fmla="*/ 23 h 61"/>
                  <a:gd name="T90" fmla="*/ 1717 w 2334"/>
                  <a:gd name="T91" fmla="*/ 23 h 61"/>
                  <a:gd name="T92" fmla="*/ 1754 w 2334"/>
                  <a:gd name="T93" fmla="*/ 23 h 61"/>
                  <a:gd name="T94" fmla="*/ 1792 w 2334"/>
                  <a:gd name="T95" fmla="*/ 19 h 61"/>
                  <a:gd name="T96" fmla="*/ 1829 w 2334"/>
                  <a:gd name="T97" fmla="*/ 19 h 61"/>
                  <a:gd name="T98" fmla="*/ 1866 w 2334"/>
                  <a:gd name="T99" fmla="*/ 19 h 61"/>
                  <a:gd name="T100" fmla="*/ 1904 w 2334"/>
                  <a:gd name="T101" fmla="*/ 19 h 61"/>
                  <a:gd name="T102" fmla="*/ 1941 w 2334"/>
                  <a:gd name="T103" fmla="*/ 14 h 61"/>
                  <a:gd name="T104" fmla="*/ 1979 w 2334"/>
                  <a:gd name="T105" fmla="*/ 14 h 61"/>
                  <a:gd name="T106" fmla="*/ 2016 w 2334"/>
                  <a:gd name="T107" fmla="*/ 14 h 61"/>
                  <a:gd name="T108" fmla="*/ 2054 w 2334"/>
                  <a:gd name="T109" fmla="*/ 14 h 61"/>
                  <a:gd name="T110" fmla="*/ 2091 w 2334"/>
                  <a:gd name="T111" fmla="*/ 14 h 61"/>
                  <a:gd name="T112" fmla="*/ 2128 w 2334"/>
                  <a:gd name="T113" fmla="*/ 9 h 61"/>
                  <a:gd name="T114" fmla="*/ 2166 w 2334"/>
                  <a:gd name="T115" fmla="*/ 9 h 61"/>
                  <a:gd name="T116" fmla="*/ 2203 w 2334"/>
                  <a:gd name="T117" fmla="*/ 9 h 61"/>
                  <a:gd name="T118" fmla="*/ 2241 w 2334"/>
                  <a:gd name="T119" fmla="*/ 9 h 61"/>
                  <a:gd name="T120" fmla="*/ 2278 w 2334"/>
                  <a:gd name="T121" fmla="*/ 9 h 61"/>
                  <a:gd name="T122" fmla="*/ 2315 w 2334"/>
                  <a:gd name="T123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4" h="61">
                    <a:moveTo>
                      <a:pt x="0" y="37"/>
                    </a:moveTo>
                    <a:lnTo>
                      <a:pt x="0" y="42"/>
                    </a:lnTo>
                    <a:lnTo>
                      <a:pt x="5" y="37"/>
                    </a:lnTo>
                    <a:lnTo>
                      <a:pt x="5" y="42"/>
                    </a:lnTo>
                    <a:lnTo>
                      <a:pt x="10" y="37"/>
                    </a:lnTo>
                    <a:lnTo>
                      <a:pt x="10" y="42"/>
                    </a:lnTo>
                    <a:lnTo>
                      <a:pt x="14" y="37"/>
                    </a:lnTo>
                    <a:lnTo>
                      <a:pt x="14" y="42"/>
                    </a:lnTo>
                    <a:lnTo>
                      <a:pt x="19" y="37"/>
                    </a:lnTo>
                    <a:lnTo>
                      <a:pt x="19" y="42"/>
                    </a:lnTo>
                    <a:lnTo>
                      <a:pt x="24" y="37"/>
                    </a:lnTo>
                    <a:lnTo>
                      <a:pt x="24" y="42"/>
                    </a:lnTo>
                    <a:lnTo>
                      <a:pt x="28" y="37"/>
                    </a:lnTo>
                    <a:lnTo>
                      <a:pt x="28" y="42"/>
                    </a:lnTo>
                    <a:lnTo>
                      <a:pt x="33" y="37"/>
                    </a:lnTo>
                    <a:lnTo>
                      <a:pt x="33" y="42"/>
                    </a:lnTo>
                    <a:lnTo>
                      <a:pt x="38" y="37"/>
                    </a:lnTo>
                    <a:lnTo>
                      <a:pt x="38" y="42"/>
                    </a:lnTo>
                    <a:lnTo>
                      <a:pt x="42" y="37"/>
                    </a:lnTo>
                    <a:lnTo>
                      <a:pt x="42" y="42"/>
                    </a:lnTo>
                    <a:lnTo>
                      <a:pt x="47" y="37"/>
                    </a:lnTo>
                    <a:lnTo>
                      <a:pt x="47" y="42"/>
                    </a:lnTo>
                    <a:lnTo>
                      <a:pt x="52" y="37"/>
                    </a:lnTo>
                    <a:lnTo>
                      <a:pt x="52" y="42"/>
                    </a:lnTo>
                    <a:lnTo>
                      <a:pt x="56" y="37"/>
                    </a:lnTo>
                    <a:lnTo>
                      <a:pt x="56" y="42"/>
                    </a:lnTo>
                    <a:lnTo>
                      <a:pt x="61" y="37"/>
                    </a:lnTo>
                    <a:lnTo>
                      <a:pt x="61" y="42"/>
                    </a:lnTo>
                    <a:lnTo>
                      <a:pt x="66" y="37"/>
                    </a:lnTo>
                    <a:lnTo>
                      <a:pt x="66" y="42"/>
                    </a:lnTo>
                    <a:lnTo>
                      <a:pt x="70" y="37"/>
                    </a:lnTo>
                    <a:lnTo>
                      <a:pt x="70" y="42"/>
                    </a:lnTo>
                    <a:lnTo>
                      <a:pt x="75" y="37"/>
                    </a:lnTo>
                    <a:lnTo>
                      <a:pt x="75" y="42"/>
                    </a:lnTo>
                    <a:lnTo>
                      <a:pt x="80" y="37"/>
                    </a:lnTo>
                    <a:lnTo>
                      <a:pt x="80" y="42"/>
                    </a:lnTo>
                    <a:lnTo>
                      <a:pt x="85" y="37"/>
                    </a:lnTo>
                    <a:lnTo>
                      <a:pt x="85" y="42"/>
                    </a:lnTo>
                    <a:lnTo>
                      <a:pt x="89" y="37"/>
                    </a:lnTo>
                    <a:lnTo>
                      <a:pt x="89" y="42"/>
                    </a:lnTo>
                    <a:lnTo>
                      <a:pt x="94" y="37"/>
                    </a:lnTo>
                    <a:lnTo>
                      <a:pt x="94" y="42"/>
                    </a:lnTo>
                    <a:lnTo>
                      <a:pt x="99" y="37"/>
                    </a:lnTo>
                    <a:lnTo>
                      <a:pt x="99" y="42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08" y="37"/>
                    </a:lnTo>
                    <a:lnTo>
                      <a:pt x="108" y="42"/>
                    </a:lnTo>
                    <a:lnTo>
                      <a:pt x="113" y="37"/>
                    </a:lnTo>
                    <a:lnTo>
                      <a:pt x="113" y="42"/>
                    </a:lnTo>
                    <a:lnTo>
                      <a:pt x="117" y="37"/>
                    </a:lnTo>
                    <a:lnTo>
                      <a:pt x="117" y="42"/>
                    </a:lnTo>
                    <a:lnTo>
                      <a:pt x="122" y="42"/>
                    </a:lnTo>
                    <a:lnTo>
                      <a:pt x="122" y="47"/>
                    </a:lnTo>
                    <a:lnTo>
                      <a:pt x="127" y="42"/>
                    </a:lnTo>
                    <a:lnTo>
                      <a:pt x="127" y="47"/>
                    </a:lnTo>
                    <a:lnTo>
                      <a:pt x="131" y="42"/>
                    </a:lnTo>
                    <a:lnTo>
                      <a:pt x="131" y="47"/>
                    </a:lnTo>
                    <a:lnTo>
                      <a:pt x="136" y="42"/>
                    </a:lnTo>
                    <a:lnTo>
                      <a:pt x="136" y="47"/>
                    </a:lnTo>
                    <a:lnTo>
                      <a:pt x="141" y="42"/>
                    </a:lnTo>
                    <a:lnTo>
                      <a:pt x="141" y="47"/>
                    </a:lnTo>
                    <a:lnTo>
                      <a:pt x="145" y="42"/>
                    </a:lnTo>
                    <a:lnTo>
                      <a:pt x="145" y="47"/>
                    </a:lnTo>
                    <a:lnTo>
                      <a:pt x="150" y="42"/>
                    </a:lnTo>
                    <a:lnTo>
                      <a:pt x="150" y="47"/>
                    </a:lnTo>
                    <a:lnTo>
                      <a:pt x="155" y="42"/>
                    </a:lnTo>
                    <a:lnTo>
                      <a:pt x="155" y="47"/>
                    </a:lnTo>
                    <a:lnTo>
                      <a:pt x="159" y="42"/>
                    </a:lnTo>
                    <a:lnTo>
                      <a:pt x="159" y="47"/>
                    </a:lnTo>
                    <a:lnTo>
                      <a:pt x="164" y="42"/>
                    </a:lnTo>
                    <a:lnTo>
                      <a:pt x="164" y="47"/>
                    </a:lnTo>
                    <a:lnTo>
                      <a:pt x="169" y="42"/>
                    </a:lnTo>
                    <a:lnTo>
                      <a:pt x="169" y="47"/>
                    </a:lnTo>
                    <a:lnTo>
                      <a:pt x="173" y="42"/>
                    </a:lnTo>
                    <a:lnTo>
                      <a:pt x="173" y="47"/>
                    </a:lnTo>
                    <a:lnTo>
                      <a:pt x="178" y="42"/>
                    </a:lnTo>
                    <a:lnTo>
                      <a:pt x="178" y="47"/>
                    </a:lnTo>
                    <a:lnTo>
                      <a:pt x="183" y="42"/>
                    </a:lnTo>
                    <a:lnTo>
                      <a:pt x="183" y="47"/>
                    </a:lnTo>
                    <a:lnTo>
                      <a:pt x="187" y="42"/>
                    </a:lnTo>
                    <a:lnTo>
                      <a:pt x="187" y="47"/>
                    </a:lnTo>
                    <a:lnTo>
                      <a:pt x="192" y="42"/>
                    </a:lnTo>
                    <a:lnTo>
                      <a:pt x="192" y="47"/>
                    </a:lnTo>
                    <a:lnTo>
                      <a:pt x="197" y="42"/>
                    </a:lnTo>
                    <a:lnTo>
                      <a:pt x="197" y="47"/>
                    </a:lnTo>
                    <a:lnTo>
                      <a:pt x="201" y="42"/>
                    </a:lnTo>
                    <a:lnTo>
                      <a:pt x="201" y="47"/>
                    </a:lnTo>
                    <a:lnTo>
                      <a:pt x="206" y="42"/>
                    </a:lnTo>
                    <a:lnTo>
                      <a:pt x="206" y="47"/>
                    </a:lnTo>
                    <a:lnTo>
                      <a:pt x="211" y="42"/>
                    </a:lnTo>
                    <a:lnTo>
                      <a:pt x="211" y="47"/>
                    </a:lnTo>
                    <a:lnTo>
                      <a:pt x="215" y="42"/>
                    </a:lnTo>
                    <a:lnTo>
                      <a:pt x="215" y="47"/>
                    </a:lnTo>
                    <a:lnTo>
                      <a:pt x="220" y="42"/>
                    </a:lnTo>
                    <a:lnTo>
                      <a:pt x="220" y="47"/>
                    </a:lnTo>
                    <a:lnTo>
                      <a:pt x="225" y="42"/>
                    </a:lnTo>
                    <a:lnTo>
                      <a:pt x="225" y="47"/>
                    </a:lnTo>
                    <a:lnTo>
                      <a:pt x="230" y="42"/>
                    </a:lnTo>
                    <a:lnTo>
                      <a:pt x="230" y="47"/>
                    </a:lnTo>
                    <a:lnTo>
                      <a:pt x="234" y="42"/>
                    </a:lnTo>
                    <a:lnTo>
                      <a:pt x="234" y="47"/>
                    </a:lnTo>
                    <a:lnTo>
                      <a:pt x="239" y="42"/>
                    </a:lnTo>
                    <a:lnTo>
                      <a:pt x="239" y="47"/>
                    </a:lnTo>
                    <a:lnTo>
                      <a:pt x="244" y="42"/>
                    </a:lnTo>
                    <a:lnTo>
                      <a:pt x="244" y="47"/>
                    </a:lnTo>
                    <a:lnTo>
                      <a:pt x="248" y="42"/>
                    </a:lnTo>
                    <a:lnTo>
                      <a:pt x="248" y="47"/>
                    </a:lnTo>
                    <a:lnTo>
                      <a:pt x="253" y="42"/>
                    </a:lnTo>
                    <a:lnTo>
                      <a:pt x="253" y="47"/>
                    </a:lnTo>
                    <a:lnTo>
                      <a:pt x="258" y="42"/>
                    </a:lnTo>
                    <a:lnTo>
                      <a:pt x="258" y="47"/>
                    </a:lnTo>
                    <a:lnTo>
                      <a:pt x="262" y="42"/>
                    </a:lnTo>
                    <a:lnTo>
                      <a:pt x="262" y="47"/>
                    </a:lnTo>
                    <a:lnTo>
                      <a:pt x="267" y="42"/>
                    </a:lnTo>
                    <a:lnTo>
                      <a:pt x="267" y="47"/>
                    </a:lnTo>
                    <a:lnTo>
                      <a:pt x="272" y="42"/>
                    </a:lnTo>
                    <a:lnTo>
                      <a:pt x="272" y="47"/>
                    </a:lnTo>
                    <a:lnTo>
                      <a:pt x="276" y="42"/>
                    </a:lnTo>
                    <a:lnTo>
                      <a:pt x="276" y="47"/>
                    </a:lnTo>
                    <a:lnTo>
                      <a:pt x="281" y="42"/>
                    </a:lnTo>
                    <a:lnTo>
                      <a:pt x="281" y="47"/>
                    </a:lnTo>
                    <a:lnTo>
                      <a:pt x="286" y="42"/>
                    </a:lnTo>
                    <a:lnTo>
                      <a:pt x="286" y="47"/>
                    </a:lnTo>
                    <a:lnTo>
                      <a:pt x="290" y="42"/>
                    </a:lnTo>
                    <a:lnTo>
                      <a:pt x="290" y="47"/>
                    </a:lnTo>
                    <a:lnTo>
                      <a:pt x="295" y="42"/>
                    </a:lnTo>
                    <a:lnTo>
                      <a:pt x="295" y="47"/>
                    </a:lnTo>
                    <a:lnTo>
                      <a:pt x="300" y="42"/>
                    </a:lnTo>
                    <a:lnTo>
                      <a:pt x="300" y="47"/>
                    </a:lnTo>
                    <a:lnTo>
                      <a:pt x="304" y="42"/>
                    </a:lnTo>
                    <a:lnTo>
                      <a:pt x="304" y="47"/>
                    </a:lnTo>
                    <a:lnTo>
                      <a:pt x="309" y="42"/>
                    </a:lnTo>
                    <a:lnTo>
                      <a:pt x="309" y="51"/>
                    </a:lnTo>
                    <a:lnTo>
                      <a:pt x="314" y="47"/>
                    </a:lnTo>
                    <a:lnTo>
                      <a:pt x="314" y="51"/>
                    </a:lnTo>
                    <a:lnTo>
                      <a:pt x="318" y="47"/>
                    </a:lnTo>
                    <a:lnTo>
                      <a:pt x="318" y="51"/>
                    </a:lnTo>
                    <a:lnTo>
                      <a:pt x="323" y="47"/>
                    </a:lnTo>
                    <a:lnTo>
                      <a:pt x="323" y="51"/>
                    </a:lnTo>
                    <a:lnTo>
                      <a:pt x="328" y="47"/>
                    </a:lnTo>
                    <a:lnTo>
                      <a:pt x="328" y="51"/>
                    </a:lnTo>
                    <a:lnTo>
                      <a:pt x="332" y="47"/>
                    </a:lnTo>
                    <a:lnTo>
                      <a:pt x="332" y="51"/>
                    </a:lnTo>
                    <a:lnTo>
                      <a:pt x="337" y="47"/>
                    </a:lnTo>
                    <a:lnTo>
                      <a:pt x="337" y="51"/>
                    </a:lnTo>
                    <a:lnTo>
                      <a:pt x="342" y="47"/>
                    </a:lnTo>
                    <a:lnTo>
                      <a:pt x="342" y="51"/>
                    </a:lnTo>
                    <a:lnTo>
                      <a:pt x="346" y="47"/>
                    </a:lnTo>
                    <a:lnTo>
                      <a:pt x="346" y="51"/>
                    </a:lnTo>
                    <a:lnTo>
                      <a:pt x="351" y="47"/>
                    </a:lnTo>
                    <a:lnTo>
                      <a:pt x="351" y="51"/>
                    </a:lnTo>
                    <a:lnTo>
                      <a:pt x="356" y="47"/>
                    </a:lnTo>
                    <a:lnTo>
                      <a:pt x="356" y="51"/>
                    </a:lnTo>
                    <a:lnTo>
                      <a:pt x="360" y="47"/>
                    </a:lnTo>
                    <a:lnTo>
                      <a:pt x="360" y="51"/>
                    </a:lnTo>
                    <a:lnTo>
                      <a:pt x="365" y="47"/>
                    </a:lnTo>
                    <a:lnTo>
                      <a:pt x="365" y="51"/>
                    </a:lnTo>
                    <a:lnTo>
                      <a:pt x="370" y="47"/>
                    </a:lnTo>
                    <a:lnTo>
                      <a:pt x="370" y="51"/>
                    </a:lnTo>
                    <a:lnTo>
                      <a:pt x="374" y="47"/>
                    </a:lnTo>
                    <a:lnTo>
                      <a:pt x="374" y="51"/>
                    </a:lnTo>
                    <a:lnTo>
                      <a:pt x="379" y="47"/>
                    </a:lnTo>
                    <a:lnTo>
                      <a:pt x="379" y="51"/>
                    </a:lnTo>
                    <a:lnTo>
                      <a:pt x="384" y="47"/>
                    </a:lnTo>
                    <a:lnTo>
                      <a:pt x="384" y="51"/>
                    </a:lnTo>
                    <a:lnTo>
                      <a:pt x="389" y="47"/>
                    </a:lnTo>
                    <a:lnTo>
                      <a:pt x="389" y="51"/>
                    </a:lnTo>
                    <a:lnTo>
                      <a:pt x="393" y="47"/>
                    </a:lnTo>
                    <a:lnTo>
                      <a:pt x="393" y="51"/>
                    </a:lnTo>
                    <a:lnTo>
                      <a:pt x="398" y="47"/>
                    </a:lnTo>
                    <a:lnTo>
                      <a:pt x="398" y="51"/>
                    </a:lnTo>
                    <a:lnTo>
                      <a:pt x="403" y="47"/>
                    </a:lnTo>
                    <a:lnTo>
                      <a:pt x="403" y="51"/>
                    </a:lnTo>
                    <a:lnTo>
                      <a:pt x="407" y="47"/>
                    </a:lnTo>
                    <a:lnTo>
                      <a:pt x="407" y="51"/>
                    </a:lnTo>
                    <a:lnTo>
                      <a:pt x="412" y="47"/>
                    </a:lnTo>
                    <a:lnTo>
                      <a:pt x="412" y="51"/>
                    </a:lnTo>
                    <a:lnTo>
                      <a:pt x="417" y="47"/>
                    </a:lnTo>
                    <a:lnTo>
                      <a:pt x="417" y="51"/>
                    </a:lnTo>
                    <a:lnTo>
                      <a:pt x="421" y="47"/>
                    </a:lnTo>
                    <a:lnTo>
                      <a:pt x="421" y="51"/>
                    </a:lnTo>
                    <a:lnTo>
                      <a:pt x="426" y="47"/>
                    </a:lnTo>
                    <a:lnTo>
                      <a:pt x="426" y="51"/>
                    </a:lnTo>
                    <a:lnTo>
                      <a:pt x="431" y="47"/>
                    </a:lnTo>
                    <a:lnTo>
                      <a:pt x="431" y="51"/>
                    </a:lnTo>
                    <a:lnTo>
                      <a:pt x="435" y="47"/>
                    </a:lnTo>
                    <a:lnTo>
                      <a:pt x="435" y="51"/>
                    </a:lnTo>
                    <a:lnTo>
                      <a:pt x="440" y="47"/>
                    </a:lnTo>
                    <a:lnTo>
                      <a:pt x="440" y="51"/>
                    </a:lnTo>
                    <a:lnTo>
                      <a:pt x="445" y="47"/>
                    </a:lnTo>
                    <a:lnTo>
                      <a:pt x="445" y="51"/>
                    </a:lnTo>
                    <a:lnTo>
                      <a:pt x="449" y="47"/>
                    </a:lnTo>
                    <a:lnTo>
                      <a:pt x="449" y="51"/>
                    </a:lnTo>
                    <a:lnTo>
                      <a:pt x="454" y="47"/>
                    </a:lnTo>
                    <a:lnTo>
                      <a:pt x="454" y="51"/>
                    </a:lnTo>
                    <a:lnTo>
                      <a:pt x="459" y="47"/>
                    </a:lnTo>
                    <a:lnTo>
                      <a:pt x="459" y="51"/>
                    </a:lnTo>
                    <a:lnTo>
                      <a:pt x="463" y="47"/>
                    </a:lnTo>
                    <a:lnTo>
                      <a:pt x="463" y="51"/>
                    </a:lnTo>
                    <a:lnTo>
                      <a:pt x="468" y="47"/>
                    </a:lnTo>
                    <a:lnTo>
                      <a:pt x="468" y="51"/>
                    </a:lnTo>
                    <a:lnTo>
                      <a:pt x="473" y="47"/>
                    </a:lnTo>
                    <a:lnTo>
                      <a:pt x="473" y="51"/>
                    </a:lnTo>
                    <a:lnTo>
                      <a:pt x="477" y="47"/>
                    </a:lnTo>
                    <a:lnTo>
                      <a:pt x="477" y="51"/>
                    </a:lnTo>
                    <a:lnTo>
                      <a:pt x="482" y="47"/>
                    </a:lnTo>
                    <a:lnTo>
                      <a:pt x="482" y="51"/>
                    </a:lnTo>
                    <a:lnTo>
                      <a:pt x="487" y="47"/>
                    </a:lnTo>
                    <a:lnTo>
                      <a:pt x="487" y="56"/>
                    </a:lnTo>
                    <a:lnTo>
                      <a:pt x="491" y="51"/>
                    </a:lnTo>
                    <a:lnTo>
                      <a:pt x="491" y="56"/>
                    </a:lnTo>
                    <a:lnTo>
                      <a:pt x="496" y="51"/>
                    </a:lnTo>
                    <a:lnTo>
                      <a:pt x="496" y="56"/>
                    </a:lnTo>
                    <a:lnTo>
                      <a:pt x="501" y="51"/>
                    </a:lnTo>
                    <a:lnTo>
                      <a:pt x="501" y="56"/>
                    </a:lnTo>
                    <a:lnTo>
                      <a:pt x="505" y="51"/>
                    </a:lnTo>
                    <a:lnTo>
                      <a:pt x="505" y="56"/>
                    </a:lnTo>
                    <a:lnTo>
                      <a:pt x="510" y="51"/>
                    </a:lnTo>
                    <a:lnTo>
                      <a:pt x="510" y="56"/>
                    </a:lnTo>
                    <a:lnTo>
                      <a:pt x="515" y="51"/>
                    </a:lnTo>
                    <a:lnTo>
                      <a:pt x="515" y="56"/>
                    </a:lnTo>
                    <a:lnTo>
                      <a:pt x="519" y="51"/>
                    </a:lnTo>
                    <a:lnTo>
                      <a:pt x="519" y="56"/>
                    </a:lnTo>
                    <a:lnTo>
                      <a:pt x="524" y="51"/>
                    </a:lnTo>
                    <a:lnTo>
                      <a:pt x="524" y="56"/>
                    </a:lnTo>
                    <a:lnTo>
                      <a:pt x="529" y="51"/>
                    </a:lnTo>
                    <a:lnTo>
                      <a:pt x="529" y="56"/>
                    </a:lnTo>
                    <a:lnTo>
                      <a:pt x="534" y="51"/>
                    </a:lnTo>
                    <a:lnTo>
                      <a:pt x="534" y="56"/>
                    </a:lnTo>
                    <a:lnTo>
                      <a:pt x="538" y="51"/>
                    </a:lnTo>
                    <a:lnTo>
                      <a:pt x="538" y="56"/>
                    </a:lnTo>
                    <a:lnTo>
                      <a:pt x="543" y="51"/>
                    </a:lnTo>
                    <a:lnTo>
                      <a:pt x="543" y="56"/>
                    </a:lnTo>
                    <a:lnTo>
                      <a:pt x="548" y="51"/>
                    </a:lnTo>
                    <a:lnTo>
                      <a:pt x="548" y="56"/>
                    </a:lnTo>
                    <a:lnTo>
                      <a:pt x="552" y="51"/>
                    </a:lnTo>
                    <a:lnTo>
                      <a:pt x="552" y="56"/>
                    </a:lnTo>
                    <a:lnTo>
                      <a:pt x="557" y="51"/>
                    </a:lnTo>
                    <a:lnTo>
                      <a:pt x="557" y="56"/>
                    </a:lnTo>
                    <a:lnTo>
                      <a:pt x="562" y="51"/>
                    </a:lnTo>
                    <a:lnTo>
                      <a:pt x="562" y="56"/>
                    </a:lnTo>
                    <a:lnTo>
                      <a:pt x="566" y="51"/>
                    </a:lnTo>
                    <a:lnTo>
                      <a:pt x="566" y="56"/>
                    </a:lnTo>
                    <a:lnTo>
                      <a:pt x="571" y="51"/>
                    </a:lnTo>
                    <a:lnTo>
                      <a:pt x="571" y="56"/>
                    </a:lnTo>
                    <a:lnTo>
                      <a:pt x="576" y="51"/>
                    </a:lnTo>
                    <a:lnTo>
                      <a:pt x="576" y="56"/>
                    </a:lnTo>
                    <a:lnTo>
                      <a:pt x="580" y="51"/>
                    </a:lnTo>
                    <a:lnTo>
                      <a:pt x="580" y="56"/>
                    </a:lnTo>
                    <a:lnTo>
                      <a:pt x="585" y="51"/>
                    </a:lnTo>
                    <a:lnTo>
                      <a:pt x="585" y="56"/>
                    </a:lnTo>
                    <a:lnTo>
                      <a:pt x="590" y="51"/>
                    </a:lnTo>
                    <a:lnTo>
                      <a:pt x="590" y="56"/>
                    </a:lnTo>
                    <a:lnTo>
                      <a:pt x="594" y="51"/>
                    </a:lnTo>
                    <a:lnTo>
                      <a:pt x="594" y="56"/>
                    </a:lnTo>
                    <a:lnTo>
                      <a:pt x="599" y="51"/>
                    </a:lnTo>
                    <a:lnTo>
                      <a:pt x="599" y="56"/>
                    </a:lnTo>
                    <a:lnTo>
                      <a:pt x="604" y="51"/>
                    </a:lnTo>
                    <a:lnTo>
                      <a:pt x="604" y="56"/>
                    </a:lnTo>
                    <a:lnTo>
                      <a:pt x="608" y="51"/>
                    </a:lnTo>
                    <a:lnTo>
                      <a:pt x="608" y="56"/>
                    </a:lnTo>
                    <a:lnTo>
                      <a:pt x="613" y="51"/>
                    </a:lnTo>
                    <a:lnTo>
                      <a:pt x="613" y="56"/>
                    </a:lnTo>
                    <a:lnTo>
                      <a:pt x="618" y="51"/>
                    </a:lnTo>
                    <a:lnTo>
                      <a:pt x="618" y="56"/>
                    </a:lnTo>
                    <a:lnTo>
                      <a:pt x="622" y="51"/>
                    </a:lnTo>
                    <a:lnTo>
                      <a:pt x="622" y="56"/>
                    </a:lnTo>
                    <a:lnTo>
                      <a:pt x="627" y="51"/>
                    </a:lnTo>
                    <a:lnTo>
                      <a:pt x="627" y="56"/>
                    </a:lnTo>
                    <a:lnTo>
                      <a:pt x="632" y="51"/>
                    </a:lnTo>
                    <a:lnTo>
                      <a:pt x="632" y="56"/>
                    </a:lnTo>
                    <a:lnTo>
                      <a:pt x="636" y="51"/>
                    </a:lnTo>
                    <a:lnTo>
                      <a:pt x="636" y="56"/>
                    </a:lnTo>
                    <a:lnTo>
                      <a:pt x="641" y="51"/>
                    </a:lnTo>
                    <a:lnTo>
                      <a:pt x="641" y="56"/>
                    </a:lnTo>
                    <a:lnTo>
                      <a:pt x="646" y="51"/>
                    </a:lnTo>
                    <a:lnTo>
                      <a:pt x="646" y="56"/>
                    </a:lnTo>
                    <a:lnTo>
                      <a:pt x="650" y="51"/>
                    </a:lnTo>
                    <a:lnTo>
                      <a:pt x="650" y="56"/>
                    </a:lnTo>
                    <a:lnTo>
                      <a:pt x="655" y="51"/>
                    </a:lnTo>
                    <a:lnTo>
                      <a:pt x="655" y="56"/>
                    </a:lnTo>
                    <a:lnTo>
                      <a:pt x="660" y="51"/>
                    </a:lnTo>
                    <a:lnTo>
                      <a:pt x="660" y="56"/>
                    </a:lnTo>
                    <a:lnTo>
                      <a:pt x="664" y="51"/>
                    </a:lnTo>
                    <a:lnTo>
                      <a:pt x="664" y="56"/>
                    </a:lnTo>
                    <a:lnTo>
                      <a:pt x="669" y="51"/>
                    </a:lnTo>
                    <a:lnTo>
                      <a:pt x="669" y="56"/>
                    </a:lnTo>
                    <a:lnTo>
                      <a:pt x="674" y="51"/>
                    </a:lnTo>
                    <a:lnTo>
                      <a:pt x="674" y="56"/>
                    </a:lnTo>
                    <a:lnTo>
                      <a:pt x="678" y="51"/>
                    </a:lnTo>
                    <a:lnTo>
                      <a:pt x="678" y="56"/>
                    </a:lnTo>
                    <a:lnTo>
                      <a:pt x="683" y="56"/>
                    </a:lnTo>
                    <a:lnTo>
                      <a:pt x="683" y="61"/>
                    </a:lnTo>
                    <a:lnTo>
                      <a:pt x="688" y="56"/>
                    </a:lnTo>
                    <a:lnTo>
                      <a:pt x="688" y="61"/>
                    </a:lnTo>
                    <a:lnTo>
                      <a:pt x="693" y="56"/>
                    </a:lnTo>
                    <a:lnTo>
                      <a:pt x="693" y="61"/>
                    </a:lnTo>
                    <a:lnTo>
                      <a:pt x="697" y="56"/>
                    </a:lnTo>
                    <a:lnTo>
                      <a:pt x="697" y="61"/>
                    </a:lnTo>
                    <a:lnTo>
                      <a:pt x="702" y="56"/>
                    </a:lnTo>
                    <a:lnTo>
                      <a:pt x="702" y="61"/>
                    </a:lnTo>
                    <a:lnTo>
                      <a:pt x="707" y="56"/>
                    </a:lnTo>
                    <a:lnTo>
                      <a:pt x="707" y="61"/>
                    </a:lnTo>
                    <a:lnTo>
                      <a:pt x="711" y="56"/>
                    </a:lnTo>
                    <a:lnTo>
                      <a:pt x="711" y="61"/>
                    </a:lnTo>
                    <a:lnTo>
                      <a:pt x="716" y="56"/>
                    </a:lnTo>
                    <a:lnTo>
                      <a:pt x="716" y="61"/>
                    </a:lnTo>
                    <a:lnTo>
                      <a:pt x="721" y="56"/>
                    </a:lnTo>
                    <a:lnTo>
                      <a:pt x="721" y="61"/>
                    </a:lnTo>
                    <a:lnTo>
                      <a:pt x="725" y="56"/>
                    </a:lnTo>
                    <a:lnTo>
                      <a:pt x="725" y="61"/>
                    </a:lnTo>
                    <a:lnTo>
                      <a:pt x="730" y="56"/>
                    </a:lnTo>
                    <a:lnTo>
                      <a:pt x="730" y="61"/>
                    </a:lnTo>
                    <a:lnTo>
                      <a:pt x="735" y="56"/>
                    </a:lnTo>
                    <a:lnTo>
                      <a:pt x="735" y="61"/>
                    </a:lnTo>
                    <a:lnTo>
                      <a:pt x="739" y="56"/>
                    </a:lnTo>
                    <a:lnTo>
                      <a:pt x="739" y="61"/>
                    </a:lnTo>
                    <a:lnTo>
                      <a:pt x="744" y="56"/>
                    </a:lnTo>
                    <a:lnTo>
                      <a:pt x="744" y="61"/>
                    </a:lnTo>
                    <a:lnTo>
                      <a:pt x="749" y="56"/>
                    </a:lnTo>
                    <a:lnTo>
                      <a:pt x="749" y="61"/>
                    </a:lnTo>
                    <a:lnTo>
                      <a:pt x="753" y="56"/>
                    </a:lnTo>
                    <a:lnTo>
                      <a:pt x="753" y="61"/>
                    </a:lnTo>
                    <a:lnTo>
                      <a:pt x="758" y="56"/>
                    </a:lnTo>
                    <a:lnTo>
                      <a:pt x="758" y="61"/>
                    </a:lnTo>
                    <a:lnTo>
                      <a:pt x="763" y="56"/>
                    </a:lnTo>
                    <a:lnTo>
                      <a:pt x="763" y="61"/>
                    </a:lnTo>
                    <a:lnTo>
                      <a:pt x="767" y="56"/>
                    </a:lnTo>
                    <a:lnTo>
                      <a:pt x="767" y="61"/>
                    </a:lnTo>
                    <a:lnTo>
                      <a:pt x="772" y="56"/>
                    </a:lnTo>
                    <a:lnTo>
                      <a:pt x="772" y="61"/>
                    </a:lnTo>
                    <a:lnTo>
                      <a:pt x="777" y="56"/>
                    </a:lnTo>
                    <a:lnTo>
                      <a:pt x="777" y="61"/>
                    </a:lnTo>
                    <a:lnTo>
                      <a:pt x="781" y="56"/>
                    </a:lnTo>
                    <a:lnTo>
                      <a:pt x="781" y="61"/>
                    </a:lnTo>
                    <a:lnTo>
                      <a:pt x="786" y="56"/>
                    </a:lnTo>
                    <a:lnTo>
                      <a:pt x="786" y="61"/>
                    </a:lnTo>
                    <a:lnTo>
                      <a:pt x="791" y="56"/>
                    </a:lnTo>
                    <a:lnTo>
                      <a:pt x="791" y="61"/>
                    </a:lnTo>
                    <a:lnTo>
                      <a:pt x="795" y="56"/>
                    </a:lnTo>
                    <a:lnTo>
                      <a:pt x="795" y="61"/>
                    </a:lnTo>
                    <a:lnTo>
                      <a:pt x="800" y="56"/>
                    </a:lnTo>
                    <a:lnTo>
                      <a:pt x="800" y="61"/>
                    </a:lnTo>
                    <a:lnTo>
                      <a:pt x="805" y="56"/>
                    </a:lnTo>
                    <a:lnTo>
                      <a:pt x="805" y="61"/>
                    </a:lnTo>
                    <a:lnTo>
                      <a:pt x="809" y="56"/>
                    </a:lnTo>
                    <a:lnTo>
                      <a:pt x="809" y="61"/>
                    </a:lnTo>
                    <a:lnTo>
                      <a:pt x="814" y="56"/>
                    </a:lnTo>
                    <a:lnTo>
                      <a:pt x="814" y="61"/>
                    </a:lnTo>
                    <a:lnTo>
                      <a:pt x="819" y="56"/>
                    </a:lnTo>
                    <a:lnTo>
                      <a:pt x="819" y="61"/>
                    </a:lnTo>
                    <a:lnTo>
                      <a:pt x="823" y="56"/>
                    </a:lnTo>
                    <a:lnTo>
                      <a:pt x="823" y="61"/>
                    </a:lnTo>
                    <a:lnTo>
                      <a:pt x="828" y="56"/>
                    </a:lnTo>
                    <a:lnTo>
                      <a:pt x="828" y="61"/>
                    </a:lnTo>
                    <a:lnTo>
                      <a:pt x="833" y="56"/>
                    </a:lnTo>
                    <a:lnTo>
                      <a:pt x="833" y="61"/>
                    </a:lnTo>
                    <a:lnTo>
                      <a:pt x="838" y="56"/>
                    </a:lnTo>
                    <a:lnTo>
                      <a:pt x="838" y="61"/>
                    </a:lnTo>
                    <a:lnTo>
                      <a:pt x="842" y="56"/>
                    </a:lnTo>
                    <a:lnTo>
                      <a:pt x="842" y="61"/>
                    </a:lnTo>
                    <a:lnTo>
                      <a:pt x="847" y="56"/>
                    </a:lnTo>
                    <a:lnTo>
                      <a:pt x="847" y="61"/>
                    </a:lnTo>
                    <a:lnTo>
                      <a:pt x="852" y="56"/>
                    </a:lnTo>
                    <a:lnTo>
                      <a:pt x="852" y="61"/>
                    </a:lnTo>
                    <a:lnTo>
                      <a:pt x="856" y="56"/>
                    </a:lnTo>
                    <a:lnTo>
                      <a:pt x="856" y="61"/>
                    </a:lnTo>
                    <a:lnTo>
                      <a:pt x="861" y="56"/>
                    </a:lnTo>
                    <a:lnTo>
                      <a:pt x="861" y="61"/>
                    </a:lnTo>
                    <a:lnTo>
                      <a:pt x="866" y="56"/>
                    </a:lnTo>
                    <a:lnTo>
                      <a:pt x="866" y="61"/>
                    </a:lnTo>
                    <a:lnTo>
                      <a:pt x="870" y="56"/>
                    </a:lnTo>
                    <a:lnTo>
                      <a:pt x="870" y="61"/>
                    </a:lnTo>
                    <a:lnTo>
                      <a:pt x="875" y="61"/>
                    </a:lnTo>
                    <a:lnTo>
                      <a:pt x="875" y="56"/>
                    </a:lnTo>
                    <a:lnTo>
                      <a:pt x="880" y="61"/>
                    </a:lnTo>
                    <a:lnTo>
                      <a:pt x="880" y="47"/>
                    </a:lnTo>
                    <a:lnTo>
                      <a:pt x="884" y="47"/>
                    </a:lnTo>
                    <a:lnTo>
                      <a:pt x="884" y="23"/>
                    </a:lnTo>
                    <a:lnTo>
                      <a:pt x="889" y="23"/>
                    </a:lnTo>
                    <a:lnTo>
                      <a:pt x="889" y="5"/>
                    </a:lnTo>
                    <a:lnTo>
                      <a:pt x="894" y="0"/>
                    </a:lnTo>
                    <a:lnTo>
                      <a:pt x="894" y="5"/>
                    </a:lnTo>
                    <a:lnTo>
                      <a:pt x="898" y="5"/>
                    </a:lnTo>
                    <a:lnTo>
                      <a:pt x="898" y="14"/>
                    </a:lnTo>
                    <a:lnTo>
                      <a:pt x="903" y="9"/>
                    </a:lnTo>
                    <a:lnTo>
                      <a:pt x="903" y="19"/>
                    </a:lnTo>
                    <a:lnTo>
                      <a:pt x="908" y="14"/>
                    </a:lnTo>
                    <a:lnTo>
                      <a:pt x="908" y="23"/>
                    </a:lnTo>
                    <a:lnTo>
                      <a:pt x="912" y="19"/>
                    </a:lnTo>
                    <a:lnTo>
                      <a:pt x="912" y="23"/>
                    </a:lnTo>
                    <a:lnTo>
                      <a:pt x="917" y="19"/>
                    </a:lnTo>
                    <a:lnTo>
                      <a:pt x="917" y="23"/>
                    </a:lnTo>
                    <a:lnTo>
                      <a:pt x="922" y="23"/>
                    </a:lnTo>
                    <a:lnTo>
                      <a:pt x="922" y="19"/>
                    </a:lnTo>
                    <a:lnTo>
                      <a:pt x="926" y="19"/>
                    </a:lnTo>
                    <a:lnTo>
                      <a:pt x="926" y="23"/>
                    </a:lnTo>
                    <a:lnTo>
                      <a:pt x="931" y="19"/>
                    </a:lnTo>
                    <a:lnTo>
                      <a:pt x="931" y="23"/>
                    </a:lnTo>
                    <a:lnTo>
                      <a:pt x="936" y="19"/>
                    </a:lnTo>
                    <a:lnTo>
                      <a:pt x="936" y="23"/>
                    </a:lnTo>
                    <a:lnTo>
                      <a:pt x="940" y="19"/>
                    </a:lnTo>
                    <a:lnTo>
                      <a:pt x="940" y="23"/>
                    </a:lnTo>
                    <a:lnTo>
                      <a:pt x="945" y="19"/>
                    </a:lnTo>
                    <a:lnTo>
                      <a:pt x="945" y="23"/>
                    </a:lnTo>
                    <a:lnTo>
                      <a:pt x="950" y="19"/>
                    </a:lnTo>
                    <a:lnTo>
                      <a:pt x="950" y="23"/>
                    </a:lnTo>
                    <a:lnTo>
                      <a:pt x="954" y="19"/>
                    </a:lnTo>
                    <a:lnTo>
                      <a:pt x="954" y="23"/>
                    </a:lnTo>
                    <a:lnTo>
                      <a:pt x="959" y="23"/>
                    </a:lnTo>
                    <a:lnTo>
                      <a:pt x="959" y="19"/>
                    </a:lnTo>
                    <a:lnTo>
                      <a:pt x="964" y="23"/>
                    </a:lnTo>
                    <a:lnTo>
                      <a:pt x="964" y="19"/>
                    </a:lnTo>
                    <a:lnTo>
                      <a:pt x="968" y="19"/>
                    </a:lnTo>
                    <a:lnTo>
                      <a:pt x="968" y="23"/>
                    </a:lnTo>
                    <a:lnTo>
                      <a:pt x="973" y="19"/>
                    </a:lnTo>
                    <a:lnTo>
                      <a:pt x="973" y="23"/>
                    </a:lnTo>
                    <a:lnTo>
                      <a:pt x="978" y="19"/>
                    </a:lnTo>
                    <a:lnTo>
                      <a:pt x="978" y="23"/>
                    </a:lnTo>
                    <a:lnTo>
                      <a:pt x="983" y="19"/>
                    </a:lnTo>
                    <a:lnTo>
                      <a:pt x="983" y="23"/>
                    </a:lnTo>
                    <a:lnTo>
                      <a:pt x="987" y="23"/>
                    </a:lnTo>
                    <a:lnTo>
                      <a:pt x="987" y="19"/>
                    </a:lnTo>
                    <a:lnTo>
                      <a:pt x="992" y="23"/>
                    </a:lnTo>
                    <a:lnTo>
                      <a:pt x="992" y="19"/>
                    </a:lnTo>
                    <a:lnTo>
                      <a:pt x="997" y="23"/>
                    </a:lnTo>
                    <a:lnTo>
                      <a:pt x="997" y="19"/>
                    </a:lnTo>
                    <a:lnTo>
                      <a:pt x="1001" y="23"/>
                    </a:lnTo>
                    <a:lnTo>
                      <a:pt x="1001" y="19"/>
                    </a:lnTo>
                    <a:lnTo>
                      <a:pt x="1006" y="23"/>
                    </a:lnTo>
                    <a:lnTo>
                      <a:pt x="1006" y="19"/>
                    </a:lnTo>
                    <a:lnTo>
                      <a:pt x="1011" y="23"/>
                    </a:lnTo>
                    <a:lnTo>
                      <a:pt x="1011" y="19"/>
                    </a:lnTo>
                    <a:lnTo>
                      <a:pt x="1015" y="23"/>
                    </a:lnTo>
                    <a:lnTo>
                      <a:pt x="1015" y="19"/>
                    </a:lnTo>
                    <a:lnTo>
                      <a:pt x="1020" y="23"/>
                    </a:lnTo>
                    <a:lnTo>
                      <a:pt x="1020" y="19"/>
                    </a:lnTo>
                    <a:lnTo>
                      <a:pt x="1025" y="23"/>
                    </a:lnTo>
                    <a:lnTo>
                      <a:pt x="1025" y="19"/>
                    </a:lnTo>
                    <a:lnTo>
                      <a:pt x="1029" y="23"/>
                    </a:lnTo>
                    <a:lnTo>
                      <a:pt x="1029" y="19"/>
                    </a:lnTo>
                    <a:lnTo>
                      <a:pt x="1034" y="23"/>
                    </a:lnTo>
                    <a:lnTo>
                      <a:pt x="1034" y="19"/>
                    </a:lnTo>
                    <a:lnTo>
                      <a:pt x="1039" y="19"/>
                    </a:lnTo>
                    <a:lnTo>
                      <a:pt x="1039" y="23"/>
                    </a:lnTo>
                    <a:lnTo>
                      <a:pt x="1043" y="19"/>
                    </a:lnTo>
                    <a:lnTo>
                      <a:pt x="1043" y="23"/>
                    </a:lnTo>
                    <a:lnTo>
                      <a:pt x="1048" y="19"/>
                    </a:lnTo>
                    <a:lnTo>
                      <a:pt x="1048" y="23"/>
                    </a:lnTo>
                    <a:lnTo>
                      <a:pt x="1053" y="19"/>
                    </a:lnTo>
                    <a:lnTo>
                      <a:pt x="1053" y="23"/>
                    </a:lnTo>
                    <a:lnTo>
                      <a:pt x="1057" y="19"/>
                    </a:lnTo>
                    <a:lnTo>
                      <a:pt x="1057" y="23"/>
                    </a:lnTo>
                    <a:lnTo>
                      <a:pt x="1062" y="19"/>
                    </a:lnTo>
                    <a:lnTo>
                      <a:pt x="1062" y="23"/>
                    </a:lnTo>
                    <a:lnTo>
                      <a:pt x="1067" y="23"/>
                    </a:lnTo>
                    <a:lnTo>
                      <a:pt x="1067" y="19"/>
                    </a:lnTo>
                    <a:lnTo>
                      <a:pt x="1071" y="23"/>
                    </a:lnTo>
                    <a:lnTo>
                      <a:pt x="1071" y="19"/>
                    </a:lnTo>
                    <a:lnTo>
                      <a:pt x="1076" y="23"/>
                    </a:lnTo>
                    <a:lnTo>
                      <a:pt x="1076" y="19"/>
                    </a:lnTo>
                    <a:lnTo>
                      <a:pt x="1081" y="23"/>
                    </a:lnTo>
                    <a:lnTo>
                      <a:pt x="1081" y="19"/>
                    </a:lnTo>
                    <a:lnTo>
                      <a:pt x="1085" y="19"/>
                    </a:lnTo>
                    <a:lnTo>
                      <a:pt x="1085" y="23"/>
                    </a:lnTo>
                    <a:lnTo>
                      <a:pt x="1090" y="19"/>
                    </a:lnTo>
                    <a:lnTo>
                      <a:pt x="1090" y="23"/>
                    </a:lnTo>
                    <a:lnTo>
                      <a:pt x="1095" y="19"/>
                    </a:lnTo>
                    <a:lnTo>
                      <a:pt x="1095" y="23"/>
                    </a:lnTo>
                    <a:lnTo>
                      <a:pt x="1099" y="19"/>
                    </a:lnTo>
                    <a:lnTo>
                      <a:pt x="1099" y="23"/>
                    </a:lnTo>
                    <a:lnTo>
                      <a:pt x="1104" y="19"/>
                    </a:lnTo>
                    <a:lnTo>
                      <a:pt x="1104" y="23"/>
                    </a:lnTo>
                    <a:lnTo>
                      <a:pt x="1109" y="19"/>
                    </a:lnTo>
                    <a:lnTo>
                      <a:pt x="1109" y="23"/>
                    </a:lnTo>
                    <a:lnTo>
                      <a:pt x="1113" y="19"/>
                    </a:lnTo>
                    <a:lnTo>
                      <a:pt x="1113" y="23"/>
                    </a:lnTo>
                    <a:lnTo>
                      <a:pt x="1118" y="19"/>
                    </a:lnTo>
                    <a:lnTo>
                      <a:pt x="1118" y="23"/>
                    </a:lnTo>
                    <a:lnTo>
                      <a:pt x="1123" y="19"/>
                    </a:lnTo>
                    <a:lnTo>
                      <a:pt x="1123" y="23"/>
                    </a:lnTo>
                    <a:lnTo>
                      <a:pt x="1127" y="19"/>
                    </a:lnTo>
                    <a:lnTo>
                      <a:pt x="1127" y="23"/>
                    </a:lnTo>
                    <a:lnTo>
                      <a:pt x="1132" y="19"/>
                    </a:lnTo>
                    <a:lnTo>
                      <a:pt x="1132" y="23"/>
                    </a:lnTo>
                    <a:lnTo>
                      <a:pt x="1137" y="19"/>
                    </a:lnTo>
                    <a:lnTo>
                      <a:pt x="1137" y="23"/>
                    </a:lnTo>
                    <a:lnTo>
                      <a:pt x="1142" y="19"/>
                    </a:lnTo>
                    <a:lnTo>
                      <a:pt x="1142" y="23"/>
                    </a:lnTo>
                    <a:lnTo>
                      <a:pt x="1146" y="19"/>
                    </a:lnTo>
                    <a:lnTo>
                      <a:pt x="1146" y="23"/>
                    </a:lnTo>
                    <a:lnTo>
                      <a:pt x="1151" y="19"/>
                    </a:lnTo>
                    <a:lnTo>
                      <a:pt x="1151" y="23"/>
                    </a:lnTo>
                    <a:lnTo>
                      <a:pt x="1156" y="19"/>
                    </a:lnTo>
                    <a:lnTo>
                      <a:pt x="1156" y="23"/>
                    </a:lnTo>
                    <a:lnTo>
                      <a:pt x="1160" y="19"/>
                    </a:lnTo>
                    <a:lnTo>
                      <a:pt x="1160" y="23"/>
                    </a:lnTo>
                    <a:lnTo>
                      <a:pt x="1165" y="23"/>
                    </a:lnTo>
                    <a:lnTo>
                      <a:pt x="1165" y="19"/>
                    </a:lnTo>
                    <a:lnTo>
                      <a:pt x="1170" y="23"/>
                    </a:lnTo>
                    <a:lnTo>
                      <a:pt x="1170" y="19"/>
                    </a:lnTo>
                    <a:lnTo>
                      <a:pt x="1174" y="19"/>
                    </a:lnTo>
                    <a:lnTo>
                      <a:pt x="1174" y="23"/>
                    </a:lnTo>
                    <a:lnTo>
                      <a:pt x="1179" y="19"/>
                    </a:lnTo>
                    <a:lnTo>
                      <a:pt x="1179" y="23"/>
                    </a:lnTo>
                    <a:lnTo>
                      <a:pt x="1184" y="19"/>
                    </a:lnTo>
                    <a:lnTo>
                      <a:pt x="1184" y="23"/>
                    </a:lnTo>
                    <a:lnTo>
                      <a:pt x="1188" y="19"/>
                    </a:lnTo>
                    <a:lnTo>
                      <a:pt x="1188" y="23"/>
                    </a:lnTo>
                    <a:lnTo>
                      <a:pt x="1193" y="19"/>
                    </a:lnTo>
                    <a:lnTo>
                      <a:pt x="1193" y="23"/>
                    </a:lnTo>
                    <a:lnTo>
                      <a:pt x="1198" y="19"/>
                    </a:lnTo>
                    <a:lnTo>
                      <a:pt x="1198" y="23"/>
                    </a:lnTo>
                    <a:lnTo>
                      <a:pt x="1202" y="23"/>
                    </a:lnTo>
                    <a:lnTo>
                      <a:pt x="1202" y="19"/>
                    </a:lnTo>
                    <a:lnTo>
                      <a:pt x="1207" y="23"/>
                    </a:lnTo>
                    <a:lnTo>
                      <a:pt x="1207" y="19"/>
                    </a:lnTo>
                    <a:lnTo>
                      <a:pt x="1212" y="23"/>
                    </a:lnTo>
                    <a:lnTo>
                      <a:pt x="1212" y="19"/>
                    </a:lnTo>
                    <a:lnTo>
                      <a:pt x="1216" y="23"/>
                    </a:lnTo>
                    <a:lnTo>
                      <a:pt x="1216" y="19"/>
                    </a:lnTo>
                    <a:lnTo>
                      <a:pt x="1221" y="23"/>
                    </a:lnTo>
                    <a:lnTo>
                      <a:pt x="1221" y="19"/>
                    </a:lnTo>
                    <a:lnTo>
                      <a:pt x="1226" y="23"/>
                    </a:lnTo>
                    <a:lnTo>
                      <a:pt x="1226" y="19"/>
                    </a:lnTo>
                    <a:lnTo>
                      <a:pt x="1230" y="23"/>
                    </a:lnTo>
                    <a:lnTo>
                      <a:pt x="1230" y="19"/>
                    </a:lnTo>
                    <a:lnTo>
                      <a:pt x="1235" y="23"/>
                    </a:lnTo>
                    <a:lnTo>
                      <a:pt x="1235" y="19"/>
                    </a:lnTo>
                    <a:lnTo>
                      <a:pt x="1240" y="23"/>
                    </a:lnTo>
                    <a:lnTo>
                      <a:pt x="1240" y="19"/>
                    </a:lnTo>
                    <a:lnTo>
                      <a:pt x="1244" y="23"/>
                    </a:lnTo>
                    <a:lnTo>
                      <a:pt x="1244" y="19"/>
                    </a:lnTo>
                    <a:lnTo>
                      <a:pt x="1249" y="23"/>
                    </a:lnTo>
                    <a:lnTo>
                      <a:pt x="1249" y="19"/>
                    </a:lnTo>
                    <a:lnTo>
                      <a:pt x="1254" y="19"/>
                    </a:lnTo>
                    <a:lnTo>
                      <a:pt x="1254" y="23"/>
                    </a:lnTo>
                    <a:lnTo>
                      <a:pt x="1258" y="19"/>
                    </a:lnTo>
                    <a:lnTo>
                      <a:pt x="1258" y="23"/>
                    </a:lnTo>
                    <a:lnTo>
                      <a:pt x="1263" y="19"/>
                    </a:lnTo>
                    <a:lnTo>
                      <a:pt x="1263" y="23"/>
                    </a:lnTo>
                    <a:lnTo>
                      <a:pt x="1268" y="19"/>
                    </a:lnTo>
                    <a:lnTo>
                      <a:pt x="1268" y="23"/>
                    </a:lnTo>
                    <a:lnTo>
                      <a:pt x="1272" y="19"/>
                    </a:lnTo>
                    <a:lnTo>
                      <a:pt x="1272" y="23"/>
                    </a:lnTo>
                    <a:lnTo>
                      <a:pt x="1277" y="19"/>
                    </a:lnTo>
                    <a:lnTo>
                      <a:pt x="1277" y="23"/>
                    </a:lnTo>
                    <a:lnTo>
                      <a:pt x="1282" y="19"/>
                    </a:lnTo>
                    <a:lnTo>
                      <a:pt x="1282" y="23"/>
                    </a:lnTo>
                    <a:lnTo>
                      <a:pt x="1287" y="19"/>
                    </a:lnTo>
                    <a:lnTo>
                      <a:pt x="1287" y="23"/>
                    </a:lnTo>
                    <a:lnTo>
                      <a:pt x="1291" y="19"/>
                    </a:lnTo>
                    <a:lnTo>
                      <a:pt x="1291" y="23"/>
                    </a:lnTo>
                    <a:lnTo>
                      <a:pt x="1296" y="19"/>
                    </a:lnTo>
                    <a:lnTo>
                      <a:pt x="1296" y="23"/>
                    </a:lnTo>
                    <a:lnTo>
                      <a:pt x="1301" y="19"/>
                    </a:lnTo>
                    <a:lnTo>
                      <a:pt x="1301" y="23"/>
                    </a:lnTo>
                    <a:lnTo>
                      <a:pt x="1305" y="19"/>
                    </a:lnTo>
                    <a:lnTo>
                      <a:pt x="1305" y="23"/>
                    </a:lnTo>
                    <a:lnTo>
                      <a:pt x="1310" y="19"/>
                    </a:lnTo>
                    <a:lnTo>
                      <a:pt x="1310" y="23"/>
                    </a:lnTo>
                    <a:lnTo>
                      <a:pt x="1315" y="19"/>
                    </a:lnTo>
                    <a:lnTo>
                      <a:pt x="1315" y="23"/>
                    </a:lnTo>
                    <a:lnTo>
                      <a:pt x="1319" y="19"/>
                    </a:lnTo>
                    <a:lnTo>
                      <a:pt x="1319" y="23"/>
                    </a:lnTo>
                    <a:lnTo>
                      <a:pt x="1324" y="19"/>
                    </a:lnTo>
                    <a:lnTo>
                      <a:pt x="1324" y="23"/>
                    </a:lnTo>
                    <a:lnTo>
                      <a:pt x="1329" y="19"/>
                    </a:lnTo>
                    <a:lnTo>
                      <a:pt x="1329" y="23"/>
                    </a:lnTo>
                    <a:lnTo>
                      <a:pt x="1333" y="19"/>
                    </a:lnTo>
                    <a:lnTo>
                      <a:pt x="1333" y="23"/>
                    </a:lnTo>
                    <a:lnTo>
                      <a:pt x="1338" y="19"/>
                    </a:lnTo>
                    <a:lnTo>
                      <a:pt x="1338" y="23"/>
                    </a:lnTo>
                    <a:lnTo>
                      <a:pt x="1343" y="19"/>
                    </a:lnTo>
                    <a:lnTo>
                      <a:pt x="1343" y="23"/>
                    </a:lnTo>
                    <a:lnTo>
                      <a:pt x="1347" y="19"/>
                    </a:lnTo>
                    <a:lnTo>
                      <a:pt x="1347" y="23"/>
                    </a:lnTo>
                    <a:lnTo>
                      <a:pt x="1352" y="23"/>
                    </a:lnTo>
                    <a:lnTo>
                      <a:pt x="1352" y="19"/>
                    </a:lnTo>
                    <a:lnTo>
                      <a:pt x="1357" y="23"/>
                    </a:lnTo>
                    <a:lnTo>
                      <a:pt x="1357" y="19"/>
                    </a:lnTo>
                    <a:lnTo>
                      <a:pt x="1361" y="19"/>
                    </a:lnTo>
                    <a:lnTo>
                      <a:pt x="1361" y="23"/>
                    </a:lnTo>
                    <a:lnTo>
                      <a:pt x="1366" y="19"/>
                    </a:lnTo>
                    <a:lnTo>
                      <a:pt x="1366" y="23"/>
                    </a:lnTo>
                    <a:lnTo>
                      <a:pt x="1371" y="19"/>
                    </a:lnTo>
                    <a:lnTo>
                      <a:pt x="1371" y="23"/>
                    </a:lnTo>
                    <a:lnTo>
                      <a:pt x="1375" y="19"/>
                    </a:lnTo>
                    <a:lnTo>
                      <a:pt x="1375" y="23"/>
                    </a:lnTo>
                    <a:lnTo>
                      <a:pt x="1380" y="19"/>
                    </a:lnTo>
                    <a:lnTo>
                      <a:pt x="1380" y="23"/>
                    </a:lnTo>
                    <a:lnTo>
                      <a:pt x="1385" y="19"/>
                    </a:lnTo>
                    <a:lnTo>
                      <a:pt x="1385" y="23"/>
                    </a:lnTo>
                    <a:lnTo>
                      <a:pt x="1389" y="19"/>
                    </a:lnTo>
                    <a:lnTo>
                      <a:pt x="1389" y="23"/>
                    </a:lnTo>
                    <a:lnTo>
                      <a:pt x="1394" y="19"/>
                    </a:lnTo>
                    <a:lnTo>
                      <a:pt x="1394" y="23"/>
                    </a:lnTo>
                    <a:lnTo>
                      <a:pt x="1399" y="19"/>
                    </a:lnTo>
                    <a:lnTo>
                      <a:pt x="1399" y="23"/>
                    </a:lnTo>
                    <a:lnTo>
                      <a:pt x="1403" y="23"/>
                    </a:lnTo>
                    <a:lnTo>
                      <a:pt x="1403" y="19"/>
                    </a:lnTo>
                    <a:lnTo>
                      <a:pt x="1408" y="23"/>
                    </a:lnTo>
                    <a:lnTo>
                      <a:pt x="1408" y="19"/>
                    </a:lnTo>
                    <a:lnTo>
                      <a:pt x="1413" y="19"/>
                    </a:lnTo>
                    <a:lnTo>
                      <a:pt x="1413" y="23"/>
                    </a:lnTo>
                    <a:lnTo>
                      <a:pt x="1417" y="19"/>
                    </a:lnTo>
                    <a:lnTo>
                      <a:pt x="1417" y="23"/>
                    </a:lnTo>
                    <a:lnTo>
                      <a:pt x="1422" y="19"/>
                    </a:lnTo>
                    <a:lnTo>
                      <a:pt x="1422" y="23"/>
                    </a:lnTo>
                    <a:lnTo>
                      <a:pt x="1427" y="19"/>
                    </a:lnTo>
                    <a:lnTo>
                      <a:pt x="1427" y="23"/>
                    </a:lnTo>
                    <a:lnTo>
                      <a:pt x="1431" y="19"/>
                    </a:lnTo>
                    <a:lnTo>
                      <a:pt x="1431" y="23"/>
                    </a:lnTo>
                    <a:lnTo>
                      <a:pt x="1436" y="19"/>
                    </a:lnTo>
                    <a:lnTo>
                      <a:pt x="1436" y="23"/>
                    </a:lnTo>
                    <a:lnTo>
                      <a:pt x="1441" y="19"/>
                    </a:lnTo>
                    <a:lnTo>
                      <a:pt x="1441" y="23"/>
                    </a:lnTo>
                    <a:lnTo>
                      <a:pt x="1446" y="19"/>
                    </a:lnTo>
                    <a:lnTo>
                      <a:pt x="1446" y="23"/>
                    </a:lnTo>
                    <a:lnTo>
                      <a:pt x="1450" y="19"/>
                    </a:lnTo>
                    <a:lnTo>
                      <a:pt x="1450" y="23"/>
                    </a:lnTo>
                    <a:lnTo>
                      <a:pt x="1455" y="19"/>
                    </a:lnTo>
                    <a:lnTo>
                      <a:pt x="1455" y="23"/>
                    </a:lnTo>
                    <a:lnTo>
                      <a:pt x="1460" y="19"/>
                    </a:lnTo>
                    <a:lnTo>
                      <a:pt x="1460" y="23"/>
                    </a:lnTo>
                    <a:lnTo>
                      <a:pt x="1464" y="19"/>
                    </a:lnTo>
                    <a:lnTo>
                      <a:pt x="1464" y="23"/>
                    </a:lnTo>
                    <a:lnTo>
                      <a:pt x="1469" y="19"/>
                    </a:lnTo>
                    <a:lnTo>
                      <a:pt x="1469" y="23"/>
                    </a:lnTo>
                    <a:lnTo>
                      <a:pt x="1474" y="19"/>
                    </a:lnTo>
                    <a:lnTo>
                      <a:pt x="1474" y="23"/>
                    </a:lnTo>
                    <a:lnTo>
                      <a:pt x="1478" y="19"/>
                    </a:lnTo>
                    <a:lnTo>
                      <a:pt x="1478" y="23"/>
                    </a:lnTo>
                    <a:lnTo>
                      <a:pt x="1483" y="19"/>
                    </a:lnTo>
                    <a:lnTo>
                      <a:pt x="1483" y="23"/>
                    </a:lnTo>
                    <a:lnTo>
                      <a:pt x="1488" y="19"/>
                    </a:lnTo>
                    <a:lnTo>
                      <a:pt x="1488" y="23"/>
                    </a:lnTo>
                    <a:lnTo>
                      <a:pt x="1492" y="19"/>
                    </a:lnTo>
                    <a:lnTo>
                      <a:pt x="1492" y="23"/>
                    </a:lnTo>
                    <a:lnTo>
                      <a:pt x="1497" y="19"/>
                    </a:lnTo>
                    <a:lnTo>
                      <a:pt x="1497" y="23"/>
                    </a:lnTo>
                    <a:lnTo>
                      <a:pt x="1502" y="19"/>
                    </a:lnTo>
                    <a:lnTo>
                      <a:pt x="1502" y="23"/>
                    </a:lnTo>
                    <a:lnTo>
                      <a:pt x="1506" y="19"/>
                    </a:lnTo>
                    <a:lnTo>
                      <a:pt x="1506" y="23"/>
                    </a:lnTo>
                    <a:lnTo>
                      <a:pt x="1511" y="19"/>
                    </a:lnTo>
                    <a:lnTo>
                      <a:pt x="1511" y="23"/>
                    </a:lnTo>
                    <a:lnTo>
                      <a:pt x="1516" y="19"/>
                    </a:lnTo>
                    <a:lnTo>
                      <a:pt x="1516" y="23"/>
                    </a:lnTo>
                    <a:lnTo>
                      <a:pt x="1520" y="19"/>
                    </a:lnTo>
                    <a:lnTo>
                      <a:pt x="1520" y="23"/>
                    </a:lnTo>
                    <a:lnTo>
                      <a:pt x="1525" y="19"/>
                    </a:lnTo>
                    <a:lnTo>
                      <a:pt x="1525" y="23"/>
                    </a:lnTo>
                    <a:lnTo>
                      <a:pt x="1530" y="19"/>
                    </a:lnTo>
                    <a:lnTo>
                      <a:pt x="1530" y="23"/>
                    </a:lnTo>
                    <a:lnTo>
                      <a:pt x="1534" y="19"/>
                    </a:lnTo>
                    <a:lnTo>
                      <a:pt x="1534" y="23"/>
                    </a:lnTo>
                    <a:lnTo>
                      <a:pt x="1539" y="19"/>
                    </a:lnTo>
                    <a:lnTo>
                      <a:pt x="1539" y="23"/>
                    </a:lnTo>
                    <a:lnTo>
                      <a:pt x="1544" y="19"/>
                    </a:lnTo>
                    <a:lnTo>
                      <a:pt x="1544" y="23"/>
                    </a:lnTo>
                    <a:lnTo>
                      <a:pt x="1548" y="19"/>
                    </a:lnTo>
                    <a:lnTo>
                      <a:pt x="1548" y="23"/>
                    </a:lnTo>
                    <a:lnTo>
                      <a:pt x="1553" y="19"/>
                    </a:lnTo>
                    <a:lnTo>
                      <a:pt x="1553" y="23"/>
                    </a:lnTo>
                    <a:lnTo>
                      <a:pt x="1558" y="19"/>
                    </a:lnTo>
                    <a:lnTo>
                      <a:pt x="1558" y="23"/>
                    </a:lnTo>
                    <a:lnTo>
                      <a:pt x="1562" y="19"/>
                    </a:lnTo>
                    <a:lnTo>
                      <a:pt x="1562" y="23"/>
                    </a:lnTo>
                    <a:lnTo>
                      <a:pt x="1567" y="19"/>
                    </a:lnTo>
                    <a:lnTo>
                      <a:pt x="1567" y="23"/>
                    </a:lnTo>
                    <a:lnTo>
                      <a:pt x="1572" y="23"/>
                    </a:lnTo>
                    <a:lnTo>
                      <a:pt x="1572" y="19"/>
                    </a:lnTo>
                    <a:lnTo>
                      <a:pt x="1576" y="23"/>
                    </a:lnTo>
                    <a:lnTo>
                      <a:pt x="1576" y="19"/>
                    </a:lnTo>
                    <a:lnTo>
                      <a:pt x="1581" y="23"/>
                    </a:lnTo>
                    <a:lnTo>
                      <a:pt x="1581" y="19"/>
                    </a:lnTo>
                    <a:lnTo>
                      <a:pt x="1586" y="23"/>
                    </a:lnTo>
                    <a:lnTo>
                      <a:pt x="1586" y="19"/>
                    </a:lnTo>
                    <a:lnTo>
                      <a:pt x="1591" y="23"/>
                    </a:lnTo>
                    <a:lnTo>
                      <a:pt x="1591" y="19"/>
                    </a:lnTo>
                    <a:lnTo>
                      <a:pt x="1595" y="23"/>
                    </a:lnTo>
                    <a:lnTo>
                      <a:pt x="1595" y="19"/>
                    </a:lnTo>
                    <a:lnTo>
                      <a:pt x="1600" y="23"/>
                    </a:lnTo>
                    <a:lnTo>
                      <a:pt x="1600" y="19"/>
                    </a:lnTo>
                    <a:lnTo>
                      <a:pt x="1605" y="23"/>
                    </a:lnTo>
                    <a:lnTo>
                      <a:pt x="1605" y="19"/>
                    </a:lnTo>
                    <a:lnTo>
                      <a:pt x="1609" y="23"/>
                    </a:lnTo>
                    <a:lnTo>
                      <a:pt x="1609" y="19"/>
                    </a:lnTo>
                    <a:lnTo>
                      <a:pt x="1614" y="23"/>
                    </a:lnTo>
                    <a:lnTo>
                      <a:pt x="1614" y="19"/>
                    </a:lnTo>
                    <a:lnTo>
                      <a:pt x="1619" y="23"/>
                    </a:lnTo>
                    <a:lnTo>
                      <a:pt x="1619" y="19"/>
                    </a:lnTo>
                    <a:lnTo>
                      <a:pt x="1623" y="23"/>
                    </a:lnTo>
                    <a:lnTo>
                      <a:pt x="1623" y="19"/>
                    </a:lnTo>
                    <a:lnTo>
                      <a:pt x="1628" y="23"/>
                    </a:lnTo>
                    <a:lnTo>
                      <a:pt x="1628" y="19"/>
                    </a:lnTo>
                    <a:lnTo>
                      <a:pt x="1633" y="19"/>
                    </a:lnTo>
                    <a:lnTo>
                      <a:pt x="1633" y="23"/>
                    </a:lnTo>
                    <a:lnTo>
                      <a:pt x="1637" y="19"/>
                    </a:lnTo>
                    <a:lnTo>
                      <a:pt x="1637" y="23"/>
                    </a:lnTo>
                    <a:lnTo>
                      <a:pt x="1642" y="19"/>
                    </a:lnTo>
                    <a:lnTo>
                      <a:pt x="1642" y="23"/>
                    </a:lnTo>
                    <a:lnTo>
                      <a:pt x="1647" y="19"/>
                    </a:lnTo>
                    <a:lnTo>
                      <a:pt x="1647" y="23"/>
                    </a:lnTo>
                    <a:lnTo>
                      <a:pt x="1651" y="19"/>
                    </a:lnTo>
                    <a:lnTo>
                      <a:pt x="1651" y="23"/>
                    </a:lnTo>
                    <a:lnTo>
                      <a:pt x="1656" y="19"/>
                    </a:lnTo>
                    <a:lnTo>
                      <a:pt x="1656" y="23"/>
                    </a:lnTo>
                    <a:lnTo>
                      <a:pt x="1661" y="19"/>
                    </a:lnTo>
                    <a:lnTo>
                      <a:pt x="1661" y="23"/>
                    </a:lnTo>
                    <a:lnTo>
                      <a:pt x="1665" y="19"/>
                    </a:lnTo>
                    <a:lnTo>
                      <a:pt x="1665" y="23"/>
                    </a:lnTo>
                    <a:lnTo>
                      <a:pt x="1670" y="19"/>
                    </a:lnTo>
                    <a:lnTo>
                      <a:pt x="1670" y="23"/>
                    </a:lnTo>
                    <a:lnTo>
                      <a:pt x="1675" y="19"/>
                    </a:lnTo>
                    <a:lnTo>
                      <a:pt x="1675" y="23"/>
                    </a:lnTo>
                    <a:lnTo>
                      <a:pt x="1679" y="19"/>
                    </a:lnTo>
                    <a:lnTo>
                      <a:pt x="1679" y="23"/>
                    </a:lnTo>
                    <a:lnTo>
                      <a:pt x="1684" y="19"/>
                    </a:lnTo>
                    <a:lnTo>
                      <a:pt x="1684" y="23"/>
                    </a:lnTo>
                    <a:lnTo>
                      <a:pt x="1689" y="19"/>
                    </a:lnTo>
                    <a:lnTo>
                      <a:pt x="1689" y="23"/>
                    </a:lnTo>
                    <a:lnTo>
                      <a:pt x="1693" y="19"/>
                    </a:lnTo>
                    <a:lnTo>
                      <a:pt x="1693" y="23"/>
                    </a:lnTo>
                    <a:lnTo>
                      <a:pt x="1698" y="19"/>
                    </a:lnTo>
                    <a:lnTo>
                      <a:pt x="1698" y="23"/>
                    </a:lnTo>
                    <a:lnTo>
                      <a:pt x="1703" y="19"/>
                    </a:lnTo>
                    <a:lnTo>
                      <a:pt x="1703" y="23"/>
                    </a:lnTo>
                    <a:lnTo>
                      <a:pt x="1707" y="19"/>
                    </a:lnTo>
                    <a:lnTo>
                      <a:pt x="1707" y="23"/>
                    </a:lnTo>
                    <a:lnTo>
                      <a:pt x="1712" y="19"/>
                    </a:lnTo>
                    <a:lnTo>
                      <a:pt x="1712" y="23"/>
                    </a:lnTo>
                    <a:lnTo>
                      <a:pt x="1717" y="19"/>
                    </a:lnTo>
                    <a:lnTo>
                      <a:pt x="1717" y="23"/>
                    </a:lnTo>
                    <a:lnTo>
                      <a:pt x="1721" y="19"/>
                    </a:lnTo>
                    <a:lnTo>
                      <a:pt x="1721" y="23"/>
                    </a:lnTo>
                    <a:lnTo>
                      <a:pt x="1726" y="19"/>
                    </a:lnTo>
                    <a:lnTo>
                      <a:pt x="1726" y="23"/>
                    </a:lnTo>
                    <a:lnTo>
                      <a:pt x="1731" y="19"/>
                    </a:lnTo>
                    <a:lnTo>
                      <a:pt x="1731" y="23"/>
                    </a:lnTo>
                    <a:lnTo>
                      <a:pt x="1736" y="19"/>
                    </a:lnTo>
                    <a:lnTo>
                      <a:pt x="1736" y="23"/>
                    </a:lnTo>
                    <a:lnTo>
                      <a:pt x="1740" y="19"/>
                    </a:lnTo>
                    <a:lnTo>
                      <a:pt x="1740" y="23"/>
                    </a:lnTo>
                    <a:lnTo>
                      <a:pt x="1745" y="23"/>
                    </a:lnTo>
                    <a:lnTo>
                      <a:pt x="1745" y="19"/>
                    </a:lnTo>
                    <a:lnTo>
                      <a:pt x="1750" y="19"/>
                    </a:lnTo>
                    <a:lnTo>
                      <a:pt x="1750" y="23"/>
                    </a:lnTo>
                    <a:lnTo>
                      <a:pt x="1754" y="19"/>
                    </a:lnTo>
                    <a:lnTo>
                      <a:pt x="1754" y="23"/>
                    </a:lnTo>
                    <a:lnTo>
                      <a:pt x="1759" y="19"/>
                    </a:lnTo>
                    <a:lnTo>
                      <a:pt x="1759" y="23"/>
                    </a:lnTo>
                    <a:lnTo>
                      <a:pt x="1764" y="19"/>
                    </a:lnTo>
                    <a:lnTo>
                      <a:pt x="1764" y="23"/>
                    </a:lnTo>
                    <a:lnTo>
                      <a:pt x="1768" y="23"/>
                    </a:lnTo>
                    <a:lnTo>
                      <a:pt x="1768" y="19"/>
                    </a:lnTo>
                    <a:lnTo>
                      <a:pt x="1773" y="23"/>
                    </a:lnTo>
                    <a:lnTo>
                      <a:pt x="1773" y="19"/>
                    </a:lnTo>
                    <a:lnTo>
                      <a:pt x="1778" y="23"/>
                    </a:lnTo>
                    <a:lnTo>
                      <a:pt x="1778" y="19"/>
                    </a:lnTo>
                    <a:lnTo>
                      <a:pt x="1782" y="23"/>
                    </a:lnTo>
                    <a:lnTo>
                      <a:pt x="1782" y="19"/>
                    </a:lnTo>
                    <a:lnTo>
                      <a:pt x="1787" y="23"/>
                    </a:lnTo>
                    <a:lnTo>
                      <a:pt x="1787" y="19"/>
                    </a:lnTo>
                    <a:lnTo>
                      <a:pt x="1792" y="23"/>
                    </a:lnTo>
                    <a:lnTo>
                      <a:pt x="1792" y="19"/>
                    </a:lnTo>
                    <a:lnTo>
                      <a:pt x="1796" y="23"/>
                    </a:lnTo>
                    <a:lnTo>
                      <a:pt x="1796" y="19"/>
                    </a:lnTo>
                    <a:lnTo>
                      <a:pt x="1801" y="23"/>
                    </a:lnTo>
                    <a:lnTo>
                      <a:pt x="1801" y="19"/>
                    </a:lnTo>
                    <a:lnTo>
                      <a:pt x="1806" y="23"/>
                    </a:lnTo>
                    <a:lnTo>
                      <a:pt x="1806" y="19"/>
                    </a:lnTo>
                    <a:lnTo>
                      <a:pt x="1810" y="23"/>
                    </a:lnTo>
                    <a:lnTo>
                      <a:pt x="1810" y="19"/>
                    </a:lnTo>
                    <a:lnTo>
                      <a:pt x="1815" y="23"/>
                    </a:lnTo>
                    <a:lnTo>
                      <a:pt x="1815" y="19"/>
                    </a:lnTo>
                    <a:lnTo>
                      <a:pt x="1820" y="23"/>
                    </a:lnTo>
                    <a:lnTo>
                      <a:pt x="1820" y="19"/>
                    </a:lnTo>
                    <a:lnTo>
                      <a:pt x="1824" y="23"/>
                    </a:lnTo>
                    <a:lnTo>
                      <a:pt x="1824" y="19"/>
                    </a:lnTo>
                    <a:lnTo>
                      <a:pt x="1829" y="23"/>
                    </a:lnTo>
                    <a:lnTo>
                      <a:pt x="1829" y="19"/>
                    </a:lnTo>
                    <a:lnTo>
                      <a:pt x="1834" y="23"/>
                    </a:lnTo>
                    <a:lnTo>
                      <a:pt x="1834" y="19"/>
                    </a:lnTo>
                    <a:lnTo>
                      <a:pt x="1838" y="23"/>
                    </a:lnTo>
                    <a:lnTo>
                      <a:pt x="1838" y="19"/>
                    </a:lnTo>
                    <a:lnTo>
                      <a:pt x="1843" y="23"/>
                    </a:lnTo>
                    <a:lnTo>
                      <a:pt x="1843" y="19"/>
                    </a:lnTo>
                    <a:lnTo>
                      <a:pt x="1848" y="23"/>
                    </a:lnTo>
                    <a:lnTo>
                      <a:pt x="1848" y="19"/>
                    </a:lnTo>
                    <a:lnTo>
                      <a:pt x="1852" y="23"/>
                    </a:lnTo>
                    <a:lnTo>
                      <a:pt x="1852" y="19"/>
                    </a:lnTo>
                    <a:lnTo>
                      <a:pt x="1857" y="23"/>
                    </a:lnTo>
                    <a:lnTo>
                      <a:pt x="1857" y="19"/>
                    </a:lnTo>
                    <a:lnTo>
                      <a:pt x="1862" y="23"/>
                    </a:lnTo>
                    <a:lnTo>
                      <a:pt x="1862" y="19"/>
                    </a:lnTo>
                    <a:lnTo>
                      <a:pt x="1866" y="23"/>
                    </a:lnTo>
                    <a:lnTo>
                      <a:pt x="1866" y="19"/>
                    </a:lnTo>
                    <a:lnTo>
                      <a:pt x="1871" y="23"/>
                    </a:lnTo>
                    <a:lnTo>
                      <a:pt x="1871" y="19"/>
                    </a:lnTo>
                    <a:lnTo>
                      <a:pt x="1876" y="23"/>
                    </a:lnTo>
                    <a:lnTo>
                      <a:pt x="1876" y="19"/>
                    </a:lnTo>
                    <a:lnTo>
                      <a:pt x="1880" y="23"/>
                    </a:lnTo>
                    <a:lnTo>
                      <a:pt x="1880" y="19"/>
                    </a:lnTo>
                    <a:lnTo>
                      <a:pt x="1885" y="23"/>
                    </a:lnTo>
                    <a:lnTo>
                      <a:pt x="1885" y="19"/>
                    </a:lnTo>
                    <a:lnTo>
                      <a:pt x="1890" y="23"/>
                    </a:lnTo>
                    <a:lnTo>
                      <a:pt x="1890" y="19"/>
                    </a:lnTo>
                    <a:lnTo>
                      <a:pt x="1895" y="23"/>
                    </a:lnTo>
                    <a:lnTo>
                      <a:pt x="1895" y="19"/>
                    </a:lnTo>
                    <a:lnTo>
                      <a:pt x="1899" y="23"/>
                    </a:lnTo>
                    <a:lnTo>
                      <a:pt x="1899" y="19"/>
                    </a:lnTo>
                    <a:lnTo>
                      <a:pt x="1904" y="23"/>
                    </a:lnTo>
                    <a:lnTo>
                      <a:pt x="1904" y="19"/>
                    </a:lnTo>
                    <a:lnTo>
                      <a:pt x="1909" y="23"/>
                    </a:lnTo>
                    <a:lnTo>
                      <a:pt x="1909" y="19"/>
                    </a:lnTo>
                    <a:lnTo>
                      <a:pt x="1913" y="23"/>
                    </a:lnTo>
                    <a:lnTo>
                      <a:pt x="1913" y="19"/>
                    </a:lnTo>
                    <a:lnTo>
                      <a:pt x="1918" y="23"/>
                    </a:lnTo>
                    <a:lnTo>
                      <a:pt x="1918" y="19"/>
                    </a:lnTo>
                    <a:lnTo>
                      <a:pt x="1923" y="23"/>
                    </a:lnTo>
                    <a:lnTo>
                      <a:pt x="1923" y="19"/>
                    </a:lnTo>
                    <a:lnTo>
                      <a:pt x="1927" y="23"/>
                    </a:lnTo>
                    <a:lnTo>
                      <a:pt x="1927" y="19"/>
                    </a:lnTo>
                    <a:lnTo>
                      <a:pt x="1932" y="23"/>
                    </a:lnTo>
                    <a:lnTo>
                      <a:pt x="1932" y="14"/>
                    </a:lnTo>
                    <a:lnTo>
                      <a:pt x="1937" y="19"/>
                    </a:lnTo>
                    <a:lnTo>
                      <a:pt x="1937" y="14"/>
                    </a:lnTo>
                    <a:lnTo>
                      <a:pt x="1941" y="19"/>
                    </a:lnTo>
                    <a:lnTo>
                      <a:pt x="1941" y="14"/>
                    </a:lnTo>
                    <a:lnTo>
                      <a:pt x="1946" y="19"/>
                    </a:lnTo>
                    <a:lnTo>
                      <a:pt x="1946" y="14"/>
                    </a:lnTo>
                    <a:lnTo>
                      <a:pt x="1951" y="19"/>
                    </a:lnTo>
                    <a:lnTo>
                      <a:pt x="1951" y="14"/>
                    </a:lnTo>
                    <a:lnTo>
                      <a:pt x="1955" y="19"/>
                    </a:lnTo>
                    <a:lnTo>
                      <a:pt x="1955" y="14"/>
                    </a:lnTo>
                    <a:lnTo>
                      <a:pt x="1960" y="19"/>
                    </a:lnTo>
                    <a:lnTo>
                      <a:pt x="1960" y="14"/>
                    </a:lnTo>
                    <a:lnTo>
                      <a:pt x="1965" y="19"/>
                    </a:lnTo>
                    <a:lnTo>
                      <a:pt x="1965" y="14"/>
                    </a:lnTo>
                    <a:lnTo>
                      <a:pt x="1969" y="19"/>
                    </a:lnTo>
                    <a:lnTo>
                      <a:pt x="1969" y="14"/>
                    </a:lnTo>
                    <a:lnTo>
                      <a:pt x="1974" y="19"/>
                    </a:lnTo>
                    <a:lnTo>
                      <a:pt x="1974" y="14"/>
                    </a:lnTo>
                    <a:lnTo>
                      <a:pt x="1979" y="19"/>
                    </a:lnTo>
                    <a:lnTo>
                      <a:pt x="1979" y="14"/>
                    </a:lnTo>
                    <a:lnTo>
                      <a:pt x="1983" y="19"/>
                    </a:lnTo>
                    <a:lnTo>
                      <a:pt x="1983" y="14"/>
                    </a:lnTo>
                    <a:lnTo>
                      <a:pt x="1988" y="19"/>
                    </a:lnTo>
                    <a:lnTo>
                      <a:pt x="1988" y="14"/>
                    </a:lnTo>
                    <a:lnTo>
                      <a:pt x="1993" y="19"/>
                    </a:lnTo>
                    <a:lnTo>
                      <a:pt x="1993" y="14"/>
                    </a:lnTo>
                    <a:lnTo>
                      <a:pt x="1997" y="19"/>
                    </a:lnTo>
                    <a:lnTo>
                      <a:pt x="1997" y="14"/>
                    </a:lnTo>
                    <a:lnTo>
                      <a:pt x="2002" y="19"/>
                    </a:lnTo>
                    <a:lnTo>
                      <a:pt x="2002" y="14"/>
                    </a:lnTo>
                    <a:lnTo>
                      <a:pt x="2007" y="19"/>
                    </a:lnTo>
                    <a:lnTo>
                      <a:pt x="2007" y="14"/>
                    </a:lnTo>
                    <a:lnTo>
                      <a:pt x="2011" y="19"/>
                    </a:lnTo>
                    <a:lnTo>
                      <a:pt x="2011" y="14"/>
                    </a:lnTo>
                    <a:lnTo>
                      <a:pt x="2016" y="19"/>
                    </a:lnTo>
                    <a:lnTo>
                      <a:pt x="2016" y="14"/>
                    </a:lnTo>
                    <a:lnTo>
                      <a:pt x="2021" y="19"/>
                    </a:lnTo>
                    <a:lnTo>
                      <a:pt x="2021" y="14"/>
                    </a:lnTo>
                    <a:lnTo>
                      <a:pt x="2025" y="19"/>
                    </a:lnTo>
                    <a:lnTo>
                      <a:pt x="2025" y="14"/>
                    </a:lnTo>
                    <a:lnTo>
                      <a:pt x="2030" y="19"/>
                    </a:lnTo>
                    <a:lnTo>
                      <a:pt x="2030" y="14"/>
                    </a:lnTo>
                    <a:lnTo>
                      <a:pt x="2035" y="19"/>
                    </a:lnTo>
                    <a:lnTo>
                      <a:pt x="2035" y="14"/>
                    </a:lnTo>
                    <a:lnTo>
                      <a:pt x="2040" y="19"/>
                    </a:lnTo>
                    <a:lnTo>
                      <a:pt x="2040" y="14"/>
                    </a:lnTo>
                    <a:lnTo>
                      <a:pt x="2044" y="19"/>
                    </a:lnTo>
                    <a:lnTo>
                      <a:pt x="2044" y="14"/>
                    </a:lnTo>
                    <a:lnTo>
                      <a:pt x="2049" y="19"/>
                    </a:lnTo>
                    <a:lnTo>
                      <a:pt x="2049" y="14"/>
                    </a:lnTo>
                    <a:lnTo>
                      <a:pt x="2054" y="19"/>
                    </a:lnTo>
                    <a:lnTo>
                      <a:pt x="2054" y="14"/>
                    </a:lnTo>
                    <a:lnTo>
                      <a:pt x="2058" y="19"/>
                    </a:lnTo>
                    <a:lnTo>
                      <a:pt x="2058" y="14"/>
                    </a:lnTo>
                    <a:lnTo>
                      <a:pt x="2063" y="19"/>
                    </a:lnTo>
                    <a:lnTo>
                      <a:pt x="2063" y="14"/>
                    </a:lnTo>
                    <a:lnTo>
                      <a:pt x="2068" y="19"/>
                    </a:lnTo>
                    <a:lnTo>
                      <a:pt x="2068" y="14"/>
                    </a:lnTo>
                    <a:lnTo>
                      <a:pt x="2072" y="19"/>
                    </a:lnTo>
                    <a:lnTo>
                      <a:pt x="2072" y="14"/>
                    </a:lnTo>
                    <a:lnTo>
                      <a:pt x="2077" y="19"/>
                    </a:lnTo>
                    <a:lnTo>
                      <a:pt x="2077" y="14"/>
                    </a:lnTo>
                    <a:lnTo>
                      <a:pt x="2082" y="19"/>
                    </a:lnTo>
                    <a:lnTo>
                      <a:pt x="2082" y="14"/>
                    </a:lnTo>
                    <a:lnTo>
                      <a:pt x="2086" y="19"/>
                    </a:lnTo>
                    <a:lnTo>
                      <a:pt x="2086" y="14"/>
                    </a:lnTo>
                    <a:lnTo>
                      <a:pt x="2091" y="19"/>
                    </a:lnTo>
                    <a:lnTo>
                      <a:pt x="2091" y="14"/>
                    </a:lnTo>
                    <a:lnTo>
                      <a:pt x="2096" y="19"/>
                    </a:lnTo>
                    <a:lnTo>
                      <a:pt x="2096" y="14"/>
                    </a:lnTo>
                    <a:lnTo>
                      <a:pt x="2100" y="19"/>
                    </a:lnTo>
                    <a:lnTo>
                      <a:pt x="2100" y="14"/>
                    </a:lnTo>
                    <a:lnTo>
                      <a:pt x="2105" y="19"/>
                    </a:lnTo>
                    <a:lnTo>
                      <a:pt x="2105" y="14"/>
                    </a:lnTo>
                    <a:lnTo>
                      <a:pt x="2110" y="19"/>
                    </a:lnTo>
                    <a:lnTo>
                      <a:pt x="2110" y="9"/>
                    </a:lnTo>
                    <a:lnTo>
                      <a:pt x="2114" y="14"/>
                    </a:lnTo>
                    <a:lnTo>
                      <a:pt x="2114" y="9"/>
                    </a:lnTo>
                    <a:lnTo>
                      <a:pt x="2119" y="14"/>
                    </a:lnTo>
                    <a:lnTo>
                      <a:pt x="2119" y="9"/>
                    </a:lnTo>
                    <a:lnTo>
                      <a:pt x="2124" y="14"/>
                    </a:lnTo>
                    <a:lnTo>
                      <a:pt x="2124" y="9"/>
                    </a:lnTo>
                    <a:lnTo>
                      <a:pt x="2128" y="14"/>
                    </a:lnTo>
                    <a:lnTo>
                      <a:pt x="2128" y="9"/>
                    </a:lnTo>
                    <a:lnTo>
                      <a:pt x="2133" y="14"/>
                    </a:lnTo>
                    <a:lnTo>
                      <a:pt x="2133" y="9"/>
                    </a:lnTo>
                    <a:lnTo>
                      <a:pt x="2138" y="14"/>
                    </a:lnTo>
                    <a:lnTo>
                      <a:pt x="2138" y="9"/>
                    </a:lnTo>
                    <a:lnTo>
                      <a:pt x="2142" y="14"/>
                    </a:lnTo>
                    <a:lnTo>
                      <a:pt x="2142" y="9"/>
                    </a:lnTo>
                    <a:lnTo>
                      <a:pt x="2147" y="14"/>
                    </a:lnTo>
                    <a:lnTo>
                      <a:pt x="2147" y="9"/>
                    </a:lnTo>
                    <a:lnTo>
                      <a:pt x="2152" y="14"/>
                    </a:lnTo>
                    <a:lnTo>
                      <a:pt x="2152" y="9"/>
                    </a:lnTo>
                    <a:lnTo>
                      <a:pt x="2156" y="14"/>
                    </a:lnTo>
                    <a:lnTo>
                      <a:pt x="2156" y="9"/>
                    </a:lnTo>
                    <a:lnTo>
                      <a:pt x="2161" y="14"/>
                    </a:lnTo>
                    <a:lnTo>
                      <a:pt x="2161" y="9"/>
                    </a:lnTo>
                    <a:lnTo>
                      <a:pt x="2166" y="14"/>
                    </a:lnTo>
                    <a:lnTo>
                      <a:pt x="2166" y="9"/>
                    </a:lnTo>
                    <a:lnTo>
                      <a:pt x="2170" y="14"/>
                    </a:lnTo>
                    <a:lnTo>
                      <a:pt x="2170" y="9"/>
                    </a:lnTo>
                    <a:lnTo>
                      <a:pt x="2175" y="14"/>
                    </a:lnTo>
                    <a:lnTo>
                      <a:pt x="2175" y="9"/>
                    </a:lnTo>
                    <a:lnTo>
                      <a:pt x="2180" y="14"/>
                    </a:lnTo>
                    <a:lnTo>
                      <a:pt x="2180" y="9"/>
                    </a:lnTo>
                    <a:lnTo>
                      <a:pt x="2184" y="14"/>
                    </a:lnTo>
                    <a:lnTo>
                      <a:pt x="2184" y="9"/>
                    </a:lnTo>
                    <a:lnTo>
                      <a:pt x="2189" y="14"/>
                    </a:lnTo>
                    <a:lnTo>
                      <a:pt x="2189" y="9"/>
                    </a:lnTo>
                    <a:lnTo>
                      <a:pt x="2194" y="14"/>
                    </a:lnTo>
                    <a:lnTo>
                      <a:pt x="2194" y="9"/>
                    </a:lnTo>
                    <a:lnTo>
                      <a:pt x="2199" y="14"/>
                    </a:lnTo>
                    <a:lnTo>
                      <a:pt x="2199" y="9"/>
                    </a:lnTo>
                    <a:lnTo>
                      <a:pt x="2203" y="14"/>
                    </a:lnTo>
                    <a:lnTo>
                      <a:pt x="2203" y="9"/>
                    </a:lnTo>
                    <a:lnTo>
                      <a:pt x="2208" y="14"/>
                    </a:lnTo>
                    <a:lnTo>
                      <a:pt x="2208" y="9"/>
                    </a:lnTo>
                    <a:lnTo>
                      <a:pt x="2213" y="14"/>
                    </a:lnTo>
                    <a:lnTo>
                      <a:pt x="2213" y="9"/>
                    </a:lnTo>
                    <a:lnTo>
                      <a:pt x="2217" y="14"/>
                    </a:lnTo>
                    <a:lnTo>
                      <a:pt x="2217" y="9"/>
                    </a:lnTo>
                    <a:lnTo>
                      <a:pt x="2222" y="14"/>
                    </a:lnTo>
                    <a:lnTo>
                      <a:pt x="2222" y="9"/>
                    </a:lnTo>
                    <a:lnTo>
                      <a:pt x="2227" y="14"/>
                    </a:lnTo>
                    <a:lnTo>
                      <a:pt x="2227" y="9"/>
                    </a:lnTo>
                    <a:lnTo>
                      <a:pt x="2231" y="14"/>
                    </a:lnTo>
                    <a:lnTo>
                      <a:pt x="2231" y="9"/>
                    </a:lnTo>
                    <a:lnTo>
                      <a:pt x="2236" y="14"/>
                    </a:lnTo>
                    <a:lnTo>
                      <a:pt x="2236" y="9"/>
                    </a:lnTo>
                    <a:lnTo>
                      <a:pt x="2241" y="14"/>
                    </a:lnTo>
                    <a:lnTo>
                      <a:pt x="2241" y="9"/>
                    </a:lnTo>
                    <a:lnTo>
                      <a:pt x="2245" y="14"/>
                    </a:lnTo>
                    <a:lnTo>
                      <a:pt x="2245" y="9"/>
                    </a:lnTo>
                    <a:lnTo>
                      <a:pt x="2250" y="14"/>
                    </a:lnTo>
                    <a:lnTo>
                      <a:pt x="2250" y="9"/>
                    </a:lnTo>
                    <a:lnTo>
                      <a:pt x="2255" y="14"/>
                    </a:lnTo>
                    <a:lnTo>
                      <a:pt x="2255" y="9"/>
                    </a:lnTo>
                    <a:lnTo>
                      <a:pt x="2259" y="14"/>
                    </a:lnTo>
                    <a:lnTo>
                      <a:pt x="2259" y="9"/>
                    </a:lnTo>
                    <a:lnTo>
                      <a:pt x="2264" y="14"/>
                    </a:lnTo>
                    <a:lnTo>
                      <a:pt x="2264" y="9"/>
                    </a:lnTo>
                    <a:lnTo>
                      <a:pt x="2269" y="14"/>
                    </a:lnTo>
                    <a:lnTo>
                      <a:pt x="2269" y="9"/>
                    </a:lnTo>
                    <a:lnTo>
                      <a:pt x="2273" y="14"/>
                    </a:lnTo>
                    <a:lnTo>
                      <a:pt x="2273" y="9"/>
                    </a:lnTo>
                    <a:lnTo>
                      <a:pt x="2278" y="14"/>
                    </a:lnTo>
                    <a:lnTo>
                      <a:pt x="2278" y="9"/>
                    </a:lnTo>
                    <a:lnTo>
                      <a:pt x="2283" y="14"/>
                    </a:lnTo>
                    <a:lnTo>
                      <a:pt x="2283" y="9"/>
                    </a:lnTo>
                    <a:lnTo>
                      <a:pt x="2287" y="14"/>
                    </a:lnTo>
                    <a:lnTo>
                      <a:pt x="2287" y="9"/>
                    </a:lnTo>
                    <a:lnTo>
                      <a:pt x="2292" y="14"/>
                    </a:lnTo>
                    <a:lnTo>
                      <a:pt x="2292" y="9"/>
                    </a:lnTo>
                    <a:lnTo>
                      <a:pt x="2297" y="14"/>
                    </a:lnTo>
                    <a:lnTo>
                      <a:pt x="2297" y="9"/>
                    </a:lnTo>
                    <a:lnTo>
                      <a:pt x="2301" y="14"/>
                    </a:lnTo>
                    <a:lnTo>
                      <a:pt x="2301" y="9"/>
                    </a:lnTo>
                    <a:lnTo>
                      <a:pt x="2306" y="14"/>
                    </a:lnTo>
                    <a:lnTo>
                      <a:pt x="2306" y="9"/>
                    </a:lnTo>
                    <a:lnTo>
                      <a:pt x="2311" y="14"/>
                    </a:lnTo>
                    <a:lnTo>
                      <a:pt x="2311" y="9"/>
                    </a:lnTo>
                    <a:lnTo>
                      <a:pt x="2315" y="14"/>
                    </a:lnTo>
                    <a:lnTo>
                      <a:pt x="2315" y="9"/>
                    </a:lnTo>
                    <a:lnTo>
                      <a:pt x="2320" y="14"/>
                    </a:lnTo>
                    <a:lnTo>
                      <a:pt x="2320" y="9"/>
                    </a:lnTo>
                    <a:lnTo>
                      <a:pt x="2325" y="14"/>
                    </a:lnTo>
                    <a:lnTo>
                      <a:pt x="2325" y="9"/>
                    </a:lnTo>
                    <a:lnTo>
                      <a:pt x="2329" y="14"/>
                    </a:lnTo>
                    <a:lnTo>
                      <a:pt x="2329" y="9"/>
                    </a:lnTo>
                    <a:lnTo>
                      <a:pt x="2334" y="14"/>
                    </a:lnTo>
                    <a:lnTo>
                      <a:pt x="2334" y="9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434">
                <a:extLst>
                  <a:ext uri="{FF2B5EF4-FFF2-40B4-BE49-F238E27FC236}">
                    <a16:creationId xmlns:a16="http://schemas.microsoft.com/office/drawing/2014/main" id="{FE546001-B3DB-4B21-ADDF-6737F759D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3556"/>
                <a:ext cx="2339" cy="112"/>
              </a:xfrm>
              <a:custGeom>
                <a:avLst/>
                <a:gdLst>
                  <a:gd name="T0" fmla="*/ 38 w 2339"/>
                  <a:gd name="T1" fmla="*/ 107 h 112"/>
                  <a:gd name="T2" fmla="*/ 75 w 2339"/>
                  <a:gd name="T3" fmla="*/ 107 h 112"/>
                  <a:gd name="T4" fmla="*/ 112 w 2339"/>
                  <a:gd name="T5" fmla="*/ 112 h 112"/>
                  <a:gd name="T6" fmla="*/ 150 w 2339"/>
                  <a:gd name="T7" fmla="*/ 112 h 112"/>
                  <a:gd name="T8" fmla="*/ 187 w 2339"/>
                  <a:gd name="T9" fmla="*/ 112 h 112"/>
                  <a:gd name="T10" fmla="*/ 225 w 2339"/>
                  <a:gd name="T11" fmla="*/ 112 h 112"/>
                  <a:gd name="T12" fmla="*/ 262 w 2339"/>
                  <a:gd name="T13" fmla="*/ 112 h 112"/>
                  <a:gd name="T14" fmla="*/ 299 w 2339"/>
                  <a:gd name="T15" fmla="*/ 112 h 112"/>
                  <a:gd name="T16" fmla="*/ 337 w 2339"/>
                  <a:gd name="T17" fmla="*/ 112 h 112"/>
                  <a:gd name="T18" fmla="*/ 374 w 2339"/>
                  <a:gd name="T19" fmla="*/ 112 h 112"/>
                  <a:gd name="T20" fmla="*/ 412 w 2339"/>
                  <a:gd name="T21" fmla="*/ 112 h 112"/>
                  <a:gd name="T22" fmla="*/ 449 w 2339"/>
                  <a:gd name="T23" fmla="*/ 112 h 112"/>
                  <a:gd name="T24" fmla="*/ 487 w 2339"/>
                  <a:gd name="T25" fmla="*/ 112 h 112"/>
                  <a:gd name="T26" fmla="*/ 524 w 2339"/>
                  <a:gd name="T27" fmla="*/ 107 h 112"/>
                  <a:gd name="T28" fmla="*/ 561 w 2339"/>
                  <a:gd name="T29" fmla="*/ 112 h 112"/>
                  <a:gd name="T30" fmla="*/ 599 w 2339"/>
                  <a:gd name="T31" fmla="*/ 112 h 112"/>
                  <a:gd name="T32" fmla="*/ 636 w 2339"/>
                  <a:gd name="T33" fmla="*/ 14 h 112"/>
                  <a:gd name="T34" fmla="*/ 674 w 2339"/>
                  <a:gd name="T35" fmla="*/ 107 h 112"/>
                  <a:gd name="T36" fmla="*/ 711 w 2339"/>
                  <a:gd name="T37" fmla="*/ 107 h 112"/>
                  <a:gd name="T38" fmla="*/ 748 w 2339"/>
                  <a:gd name="T39" fmla="*/ 107 h 112"/>
                  <a:gd name="T40" fmla="*/ 786 w 2339"/>
                  <a:gd name="T41" fmla="*/ 107 h 112"/>
                  <a:gd name="T42" fmla="*/ 823 w 2339"/>
                  <a:gd name="T43" fmla="*/ 107 h 112"/>
                  <a:gd name="T44" fmla="*/ 861 w 2339"/>
                  <a:gd name="T45" fmla="*/ 107 h 112"/>
                  <a:gd name="T46" fmla="*/ 898 w 2339"/>
                  <a:gd name="T47" fmla="*/ 107 h 112"/>
                  <a:gd name="T48" fmla="*/ 936 w 2339"/>
                  <a:gd name="T49" fmla="*/ 107 h 112"/>
                  <a:gd name="T50" fmla="*/ 973 w 2339"/>
                  <a:gd name="T51" fmla="*/ 107 h 112"/>
                  <a:gd name="T52" fmla="*/ 1010 w 2339"/>
                  <a:gd name="T53" fmla="*/ 107 h 112"/>
                  <a:gd name="T54" fmla="*/ 1048 w 2339"/>
                  <a:gd name="T55" fmla="*/ 107 h 112"/>
                  <a:gd name="T56" fmla="*/ 1085 w 2339"/>
                  <a:gd name="T57" fmla="*/ 107 h 112"/>
                  <a:gd name="T58" fmla="*/ 1123 w 2339"/>
                  <a:gd name="T59" fmla="*/ 107 h 112"/>
                  <a:gd name="T60" fmla="*/ 1160 w 2339"/>
                  <a:gd name="T61" fmla="*/ 107 h 112"/>
                  <a:gd name="T62" fmla="*/ 1197 w 2339"/>
                  <a:gd name="T63" fmla="*/ 107 h 112"/>
                  <a:gd name="T64" fmla="*/ 1235 w 2339"/>
                  <a:gd name="T65" fmla="*/ 107 h 112"/>
                  <a:gd name="T66" fmla="*/ 1272 w 2339"/>
                  <a:gd name="T67" fmla="*/ 107 h 112"/>
                  <a:gd name="T68" fmla="*/ 1310 w 2339"/>
                  <a:gd name="T69" fmla="*/ 107 h 112"/>
                  <a:gd name="T70" fmla="*/ 1347 w 2339"/>
                  <a:gd name="T71" fmla="*/ 107 h 112"/>
                  <a:gd name="T72" fmla="*/ 1385 w 2339"/>
                  <a:gd name="T73" fmla="*/ 107 h 112"/>
                  <a:gd name="T74" fmla="*/ 1422 w 2339"/>
                  <a:gd name="T75" fmla="*/ 107 h 112"/>
                  <a:gd name="T76" fmla="*/ 1459 w 2339"/>
                  <a:gd name="T77" fmla="*/ 103 h 112"/>
                  <a:gd name="T78" fmla="*/ 1497 w 2339"/>
                  <a:gd name="T79" fmla="*/ 103 h 112"/>
                  <a:gd name="T80" fmla="*/ 1534 w 2339"/>
                  <a:gd name="T81" fmla="*/ 103 h 112"/>
                  <a:gd name="T82" fmla="*/ 1572 w 2339"/>
                  <a:gd name="T83" fmla="*/ 107 h 112"/>
                  <a:gd name="T84" fmla="*/ 1609 w 2339"/>
                  <a:gd name="T85" fmla="*/ 107 h 112"/>
                  <a:gd name="T86" fmla="*/ 1646 w 2339"/>
                  <a:gd name="T87" fmla="*/ 107 h 112"/>
                  <a:gd name="T88" fmla="*/ 1684 w 2339"/>
                  <a:gd name="T89" fmla="*/ 107 h 112"/>
                  <a:gd name="T90" fmla="*/ 1721 w 2339"/>
                  <a:gd name="T91" fmla="*/ 103 h 112"/>
                  <a:gd name="T92" fmla="*/ 1759 w 2339"/>
                  <a:gd name="T93" fmla="*/ 107 h 112"/>
                  <a:gd name="T94" fmla="*/ 1796 w 2339"/>
                  <a:gd name="T95" fmla="*/ 107 h 112"/>
                  <a:gd name="T96" fmla="*/ 1834 w 2339"/>
                  <a:gd name="T97" fmla="*/ 107 h 112"/>
                  <a:gd name="T98" fmla="*/ 1871 w 2339"/>
                  <a:gd name="T99" fmla="*/ 107 h 112"/>
                  <a:gd name="T100" fmla="*/ 1908 w 2339"/>
                  <a:gd name="T101" fmla="*/ 98 h 112"/>
                  <a:gd name="T102" fmla="*/ 1946 w 2339"/>
                  <a:gd name="T103" fmla="*/ 103 h 112"/>
                  <a:gd name="T104" fmla="*/ 1983 w 2339"/>
                  <a:gd name="T105" fmla="*/ 103 h 112"/>
                  <a:gd name="T106" fmla="*/ 2021 w 2339"/>
                  <a:gd name="T107" fmla="*/ 98 h 112"/>
                  <a:gd name="T108" fmla="*/ 2058 w 2339"/>
                  <a:gd name="T109" fmla="*/ 98 h 112"/>
                  <a:gd name="T110" fmla="*/ 2095 w 2339"/>
                  <a:gd name="T111" fmla="*/ 98 h 112"/>
                  <a:gd name="T112" fmla="*/ 2133 w 2339"/>
                  <a:gd name="T113" fmla="*/ 107 h 112"/>
                  <a:gd name="T114" fmla="*/ 2170 w 2339"/>
                  <a:gd name="T115" fmla="*/ 98 h 112"/>
                  <a:gd name="T116" fmla="*/ 2208 w 2339"/>
                  <a:gd name="T117" fmla="*/ 98 h 112"/>
                  <a:gd name="T118" fmla="*/ 2245 w 2339"/>
                  <a:gd name="T119" fmla="*/ 103 h 112"/>
                  <a:gd name="T120" fmla="*/ 2283 w 2339"/>
                  <a:gd name="T121" fmla="*/ 103 h 112"/>
                  <a:gd name="T122" fmla="*/ 2320 w 2339"/>
                  <a:gd name="T123" fmla="*/ 10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9" h="112">
                    <a:moveTo>
                      <a:pt x="0" y="107"/>
                    </a:moveTo>
                    <a:lnTo>
                      <a:pt x="5" y="112"/>
                    </a:lnTo>
                    <a:lnTo>
                      <a:pt x="5" y="107"/>
                    </a:lnTo>
                    <a:lnTo>
                      <a:pt x="10" y="112"/>
                    </a:lnTo>
                    <a:lnTo>
                      <a:pt x="10" y="107"/>
                    </a:lnTo>
                    <a:lnTo>
                      <a:pt x="14" y="112"/>
                    </a:lnTo>
                    <a:lnTo>
                      <a:pt x="14" y="107"/>
                    </a:lnTo>
                    <a:lnTo>
                      <a:pt x="19" y="112"/>
                    </a:lnTo>
                    <a:lnTo>
                      <a:pt x="19" y="107"/>
                    </a:lnTo>
                    <a:lnTo>
                      <a:pt x="24" y="112"/>
                    </a:lnTo>
                    <a:lnTo>
                      <a:pt x="24" y="107"/>
                    </a:lnTo>
                    <a:lnTo>
                      <a:pt x="28" y="107"/>
                    </a:lnTo>
                    <a:lnTo>
                      <a:pt x="28" y="112"/>
                    </a:lnTo>
                    <a:lnTo>
                      <a:pt x="33" y="107"/>
                    </a:lnTo>
                    <a:lnTo>
                      <a:pt x="33" y="112"/>
                    </a:lnTo>
                    <a:lnTo>
                      <a:pt x="38" y="107"/>
                    </a:lnTo>
                    <a:lnTo>
                      <a:pt x="38" y="112"/>
                    </a:lnTo>
                    <a:lnTo>
                      <a:pt x="42" y="107"/>
                    </a:lnTo>
                    <a:lnTo>
                      <a:pt x="42" y="112"/>
                    </a:lnTo>
                    <a:lnTo>
                      <a:pt x="47" y="107"/>
                    </a:lnTo>
                    <a:lnTo>
                      <a:pt x="47" y="112"/>
                    </a:lnTo>
                    <a:lnTo>
                      <a:pt x="52" y="107"/>
                    </a:lnTo>
                    <a:lnTo>
                      <a:pt x="52" y="112"/>
                    </a:lnTo>
                    <a:lnTo>
                      <a:pt x="56" y="107"/>
                    </a:lnTo>
                    <a:lnTo>
                      <a:pt x="56" y="112"/>
                    </a:lnTo>
                    <a:lnTo>
                      <a:pt x="61" y="107"/>
                    </a:lnTo>
                    <a:lnTo>
                      <a:pt x="61" y="112"/>
                    </a:lnTo>
                    <a:lnTo>
                      <a:pt x="66" y="107"/>
                    </a:lnTo>
                    <a:lnTo>
                      <a:pt x="66" y="112"/>
                    </a:lnTo>
                    <a:lnTo>
                      <a:pt x="70" y="107"/>
                    </a:lnTo>
                    <a:lnTo>
                      <a:pt x="70" y="112"/>
                    </a:lnTo>
                    <a:lnTo>
                      <a:pt x="75" y="107"/>
                    </a:lnTo>
                    <a:lnTo>
                      <a:pt x="75" y="112"/>
                    </a:lnTo>
                    <a:lnTo>
                      <a:pt x="80" y="112"/>
                    </a:lnTo>
                    <a:lnTo>
                      <a:pt x="80" y="107"/>
                    </a:lnTo>
                    <a:lnTo>
                      <a:pt x="84" y="112"/>
                    </a:lnTo>
                    <a:lnTo>
                      <a:pt x="84" y="107"/>
                    </a:lnTo>
                    <a:lnTo>
                      <a:pt x="89" y="112"/>
                    </a:lnTo>
                    <a:lnTo>
                      <a:pt x="89" y="107"/>
                    </a:lnTo>
                    <a:lnTo>
                      <a:pt x="94" y="112"/>
                    </a:lnTo>
                    <a:lnTo>
                      <a:pt x="94" y="107"/>
                    </a:lnTo>
                    <a:lnTo>
                      <a:pt x="98" y="112"/>
                    </a:lnTo>
                    <a:lnTo>
                      <a:pt x="98" y="107"/>
                    </a:lnTo>
                    <a:lnTo>
                      <a:pt x="103" y="112"/>
                    </a:lnTo>
                    <a:lnTo>
                      <a:pt x="103" y="107"/>
                    </a:lnTo>
                    <a:lnTo>
                      <a:pt x="108" y="112"/>
                    </a:lnTo>
                    <a:lnTo>
                      <a:pt x="108" y="107"/>
                    </a:lnTo>
                    <a:lnTo>
                      <a:pt x="112" y="112"/>
                    </a:lnTo>
                    <a:lnTo>
                      <a:pt x="112" y="107"/>
                    </a:lnTo>
                    <a:lnTo>
                      <a:pt x="117" y="112"/>
                    </a:lnTo>
                    <a:lnTo>
                      <a:pt x="117" y="107"/>
                    </a:lnTo>
                    <a:lnTo>
                      <a:pt x="122" y="112"/>
                    </a:lnTo>
                    <a:lnTo>
                      <a:pt x="122" y="107"/>
                    </a:lnTo>
                    <a:lnTo>
                      <a:pt x="126" y="112"/>
                    </a:lnTo>
                    <a:lnTo>
                      <a:pt x="126" y="107"/>
                    </a:lnTo>
                    <a:lnTo>
                      <a:pt x="131" y="112"/>
                    </a:lnTo>
                    <a:lnTo>
                      <a:pt x="131" y="107"/>
                    </a:lnTo>
                    <a:lnTo>
                      <a:pt x="136" y="112"/>
                    </a:lnTo>
                    <a:lnTo>
                      <a:pt x="136" y="107"/>
                    </a:lnTo>
                    <a:lnTo>
                      <a:pt x="140" y="112"/>
                    </a:lnTo>
                    <a:lnTo>
                      <a:pt x="140" y="107"/>
                    </a:lnTo>
                    <a:lnTo>
                      <a:pt x="145" y="112"/>
                    </a:lnTo>
                    <a:lnTo>
                      <a:pt x="145" y="107"/>
                    </a:lnTo>
                    <a:lnTo>
                      <a:pt x="150" y="112"/>
                    </a:lnTo>
                    <a:lnTo>
                      <a:pt x="150" y="107"/>
                    </a:lnTo>
                    <a:lnTo>
                      <a:pt x="154" y="112"/>
                    </a:lnTo>
                    <a:lnTo>
                      <a:pt x="154" y="107"/>
                    </a:lnTo>
                    <a:lnTo>
                      <a:pt x="159" y="112"/>
                    </a:lnTo>
                    <a:lnTo>
                      <a:pt x="159" y="107"/>
                    </a:lnTo>
                    <a:lnTo>
                      <a:pt x="164" y="112"/>
                    </a:lnTo>
                    <a:lnTo>
                      <a:pt x="164" y="107"/>
                    </a:lnTo>
                    <a:lnTo>
                      <a:pt x="169" y="112"/>
                    </a:lnTo>
                    <a:lnTo>
                      <a:pt x="169" y="107"/>
                    </a:lnTo>
                    <a:lnTo>
                      <a:pt x="173" y="112"/>
                    </a:lnTo>
                    <a:lnTo>
                      <a:pt x="173" y="107"/>
                    </a:lnTo>
                    <a:lnTo>
                      <a:pt x="178" y="112"/>
                    </a:lnTo>
                    <a:lnTo>
                      <a:pt x="178" y="107"/>
                    </a:lnTo>
                    <a:lnTo>
                      <a:pt x="183" y="112"/>
                    </a:lnTo>
                    <a:lnTo>
                      <a:pt x="183" y="107"/>
                    </a:lnTo>
                    <a:lnTo>
                      <a:pt x="187" y="112"/>
                    </a:lnTo>
                    <a:lnTo>
                      <a:pt x="187" y="107"/>
                    </a:lnTo>
                    <a:lnTo>
                      <a:pt x="192" y="112"/>
                    </a:lnTo>
                    <a:lnTo>
                      <a:pt x="192" y="107"/>
                    </a:lnTo>
                    <a:lnTo>
                      <a:pt x="197" y="112"/>
                    </a:lnTo>
                    <a:lnTo>
                      <a:pt x="197" y="107"/>
                    </a:lnTo>
                    <a:lnTo>
                      <a:pt x="201" y="112"/>
                    </a:lnTo>
                    <a:lnTo>
                      <a:pt x="201" y="107"/>
                    </a:lnTo>
                    <a:lnTo>
                      <a:pt x="206" y="112"/>
                    </a:lnTo>
                    <a:lnTo>
                      <a:pt x="206" y="107"/>
                    </a:lnTo>
                    <a:lnTo>
                      <a:pt x="211" y="112"/>
                    </a:lnTo>
                    <a:lnTo>
                      <a:pt x="211" y="107"/>
                    </a:lnTo>
                    <a:lnTo>
                      <a:pt x="215" y="112"/>
                    </a:lnTo>
                    <a:lnTo>
                      <a:pt x="215" y="107"/>
                    </a:lnTo>
                    <a:lnTo>
                      <a:pt x="220" y="112"/>
                    </a:lnTo>
                    <a:lnTo>
                      <a:pt x="220" y="107"/>
                    </a:lnTo>
                    <a:lnTo>
                      <a:pt x="225" y="112"/>
                    </a:lnTo>
                    <a:lnTo>
                      <a:pt x="225" y="107"/>
                    </a:lnTo>
                    <a:lnTo>
                      <a:pt x="229" y="112"/>
                    </a:lnTo>
                    <a:lnTo>
                      <a:pt x="229" y="107"/>
                    </a:lnTo>
                    <a:lnTo>
                      <a:pt x="234" y="112"/>
                    </a:lnTo>
                    <a:lnTo>
                      <a:pt x="234" y="107"/>
                    </a:lnTo>
                    <a:lnTo>
                      <a:pt x="239" y="112"/>
                    </a:lnTo>
                    <a:lnTo>
                      <a:pt x="239" y="107"/>
                    </a:lnTo>
                    <a:lnTo>
                      <a:pt x="243" y="112"/>
                    </a:lnTo>
                    <a:lnTo>
                      <a:pt x="243" y="107"/>
                    </a:lnTo>
                    <a:lnTo>
                      <a:pt x="248" y="112"/>
                    </a:lnTo>
                    <a:lnTo>
                      <a:pt x="248" y="107"/>
                    </a:lnTo>
                    <a:lnTo>
                      <a:pt x="253" y="112"/>
                    </a:lnTo>
                    <a:lnTo>
                      <a:pt x="253" y="107"/>
                    </a:lnTo>
                    <a:lnTo>
                      <a:pt x="257" y="112"/>
                    </a:lnTo>
                    <a:lnTo>
                      <a:pt x="257" y="107"/>
                    </a:lnTo>
                    <a:lnTo>
                      <a:pt x="262" y="112"/>
                    </a:lnTo>
                    <a:lnTo>
                      <a:pt x="262" y="107"/>
                    </a:lnTo>
                    <a:lnTo>
                      <a:pt x="267" y="112"/>
                    </a:lnTo>
                    <a:lnTo>
                      <a:pt x="267" y="107"/>
                    </a:lnTo>
                    <a:lnTo>
                      <a:pt x="271" y="112"/>
                    </a:lnTo>
                    <a:lnTo>
                      <a:pt x="271" y="107"/>
                    </a:lnTo>
                    <a:lnTo>
                      <a:pt x="276" y="112"/>
                    </a:lnTo>
                    <a:lnTo>
                      <a:pt x="276" y="107"/>
                    </a:lnTo>
                    <a:lnTo>
                      <a:pt x="281" y="112"/>
                    </a:lnTo>
                    <a:lnTo>
                      <a:pt x="281" y="107"/>
                    </a:lnTo>
                    <a:lnTo>
                      <a:pt x="285" y="112"/>
                    </a:lnTo>
                    <a:lnTo>
                      <a:pt x="285" y="107"/>
                    </a:lnTo>
                    <a:lnTo>
                      <a:pt x="290" y="112"/>
                    </a:lnTo>
                    <a:lnTo>
                      <a:pt x="290" y="107"/>
                    </a:lnTo>
                    <a:lnTo>
                      <a:pt x="295" y="112"/>
                    </a:lnTo>
                    <a:lnTo>
                      <a:pt x="295" y="107"/>
                    </a:lnTo>
                    <a:lnTo>
                      <a:pt x="299" y="112"/>
                    </a:lnTo>
                    <a:lnTo>
                      <a:pt x="299" y="107"/>
                    </a:lnTo>
                    <a:lnTo>
                      <a:pt x="304" y="112"/>
                    </a:lnTo>
                    <a:lnTo>
                      <a:pt x="304" y="107"/>
                    </a:lnTo>
                    <a:lnTo>
                      <a:pt x="309" y="112"/>
                    </a:lnTo>
                    <a:lnTo>
                      <a:pt x="309" y="107"/>
                    </a:lnTo>
                    <a:lnTo>
                      <a:pt x="314" y="112"/>
                    </a:lnTo>
                    <a:lnTo>
                      <a:pt x="314" y="107"/>
                    </a:lnTo>
                    <a:lnTo>
                      <a:pt x="318" y="112"/>
                    </a:lnTo>
                    <a:lnTo>
                      <a:pt x="318" y="107"/>
                    </a:lnTo>
                    <a:lnTo>
                      <a:pt x="323" y="112"/>
                    </a:lnTo>
                    <a:lnTo>
                      <a:pt x="323" y="107"/>
                    </a:lnTo>
                    <a:lnTo>
                      <a:pt x="328" y="112"/>
                    </a:lnTo>
                    <a:lnTo>
                      <a:pt x="328" y="107"/>
                    </a:lnTo>
                    <a:lnTo>
                      <a:pt x="332" y="112"/>
                    </a:lnTo>
                    <a:lnTo>
                      <a:pt x="332" y="107"/>
                    </a:lnTo>
                    <a:lnTo>
                      <a:pt x="337" y="112"/>
                    </a:lnTo>
                    <a:lnTo>
                      <a:pt x="337" y="107"/>
                    </a:lnTo>
                    <a:lnTo>
                      <a:pt x="342" y="112"/>
                    </a:lnTo>
                    <a:lnTo>
                      <a:pt x="342" y="107"/>
                    </a:lnTo>
                    <a:lnTo>
                      <a:pt x="346" y="112"/>
                    </a:lnTo>
                    <a:lnTo>
                      <a:pt x="346" y="107"/>
                    </a:lnTo>
                    <a:lnTo>
                      <a:pt x="351" y="112"/>
                    </a:lnTo>
                    <a:lnTo>
                      <a:pt x="351" y="107"/>
                    </a:lnTo>
                    <a:lnTo>
                      <a:pt x="356" y="112"/>
                    </a:lnTo>
                    <a:lnTo>
                      <a:pt x="356" y="107"/>
                    </a:lnTo>
                    <a:lnTo>
                      <a:pt x="360" y="112"/>
                    </a:lnTo>
                    <a:lnTo>
                      <a:pt x="360" y="107"/>
                    </a:lnTo>
                    <a:lnTo>
                      <a:pt x="365" y="112"/>
                    </a:lnTo>
                    <a:lnTo>
                      <a:pt x="365" y="107"/>
                    </a:lnTo>
                    <a:lnTo>
                      <a:pt x="370" y="112"/>
                    </a:lnTo>
                    <a:lnTo>
                      <a:pt x="370" y="107"/>
                    </a:lnTo>
                    <a:lnTo>
                      <a:pt x="374" y="112"/>
                    </a:lnTo>
                    <a:lnTo>
                      <a:pt x="374" y="107"/>
                    </a:lnTo>
                    <a:lnTo>
                      <a:pt x="379" y="112"/>
                    </a:lnTo>
                    <a:lnTo>
                      <a:pt x="379" y="107"/>
                    </a:lnTo>
                    <a:lnTo>
                      <a:pt x="384" y="112"/>
                    </a:lnTo>
                    <a:lnTo>
                      <a:pt x="384" y="107"/>
                    </a:lnTo>
                    <a:lnTo>
                      <a:pt x="388" y="112"/>
                    </a:lnTo>
                    <a:lnTo>
                      <a:pt x="388" y="107"/>
                    </a:lnTo>
                    <a:lnTo>
                      <a:pt x="393" y="112"/>
                    </a:lnTo>
                    <a:lnTo>
                      <a:pt x="393" y="107"/>
                    </a:lnTo>
                    <a:lnTo>
                      <a:pt x="398" y="112"/>
                    </a:lnTo>
                    <a:lnTo>
                      <a:pt x="398" y="107"/>
                    </a:lnTo>
                    <a:lnTo>
                      <a:pt x="402" y="112"/>
                    </a:lnTo>
                    <a:lnTo>
                      <a:pt x="402" y="107"/>
                    </a:lnTo>
                    <a:lnTo>
                      <a:pt x="407" y="112"/>
                    </a:lnTo>
                    <a:lnTo>
                      <a:pt x="407" y="107"/>
                    </a:lnTo>
                    <a:lnTo>
                      <a:pt x="412" y="112"/>
                    </a:lnTo>
                    <a:lnTo>
                      <a:pt x="412" y="107"/>
                    </a:lnTo>
                    <a:lnTo>
                      <a:pt x="416" y="112"/>
                    </a:lnTo>
                    <a:lnTo>
                      <a:pt x="416" y="107"/>
                    </a:lnTo>
                    <a:lnTo>
                      <a:pt x="421" y="112"/>
                    </a:lnTo>
                    <a:lnTo>
                      <a:pt x="421" y="107"/>
                    </a:lnTo>
                    <a:lnTo>
                      <a:pt x="426" y="112"/>
                    </a:lnTo>
                    <a:lnTo>
                      <a:pt x="426" y="107"/>
                    </a:lnTo>
                    <a:lnTo>
                      <a:pt x="430" y="112"/>
                    </a:lnTo>
                    <a:lnTo>
                      <a:pt x="430" y="107"/>
                    </a:lnTo>
                    <a:lnTo>
                      <a:pt x="435" y="112"/>
                    </a:lnTo>
                    <a:lnTo>
                      <a:pt x="435" y="107"/>
                    </a:lnTo>
                    <a:lnTo>
                      <a:pt x="440" y="112"/>
                    </a:lnTo>
                    <a:lnTo>
                      <a:pt x="440" y="107"/>
                    </a:lnTo>
                    <a:lnTo>
                      <a:pt x="444" y="112"/>
                    </a:lnTo>
                    <a:lnTo>
                      <a:pt x="444" y="107"/>
                    </a:lnTo>
                    <a:lnTo>
                      <a:pt x="449" y="112"/>
                    </a:lnTo>
                    <a:lnTo>
                      <a:pt x="449" y="107"/>
                    </a:lnTo>
                    <a:lnTo>
                      <a:pt x="454" y="112"/>
                    </a:lnTo>
                    <a:lnTo>
                      <a:pt x="454" y="107"/>
                    </a:lnTo>
                    <a:lnTo>
                      <a:pt x="459" y="112"/>
                    </a:lnTo>
                    <a:lnTo>
                      <a:pt x="459" y="107"/>
                    </a:lnTo>
                    <a:lnTo>
                      <a:pt x="463" y="112"/>
                    </a:lnTo>
                    <a:lnTo>
                      <a:pt x="463" y="107"/>
                    </a:lnTo>
                    <a:lnTo>
                      <a:pt x="468" y="112"/>
                    </a:lnTo>
                    <a:lnTo>
                      <a:pt x="468" y="107"/>
                    </a:lnTo>
                    <a:lnTo>
                      <a:pt x="473" y="112"/>
                    </a:lnTo>
                    <a:lnTo>
                      <a:pt x="473" y="107"/>
                    </a:lnTo>
                    <a:lnTo>
                      <a:pt x="477" y="112"/>
                    </a:lnTo>
                    <a:lnTo>
                      <a:pt x="477" y="107"/>
                    </a:lnTo>
                    <a:lnTo>
                      <a:pt x="482" y="112"/>
                    </a:lnTo>
                    <a:lnTo>
                      <a:pt x="482" y="107"/>
                    </a:lnTo>
                    <a:lnTo>
                      <a:pt x="487" y="112"/>
                    </a:lnTo>
                    <a:lnTo>
                      <a:pt x="487" y="107"/>
                    </a:lnTo>
                    <a:lnTo>
                      <a:pt x="491" y="112"/>
                    </a:lnTo>
                    <a:lnTo>
                      <a:pt x="491" y="107"/>
                    </a:lnTo>
                    <a:lnTo>
                      <a:pt x="496" y="112"/>
                    </a:lnTo>
                    <a:lnTo>
                      <a:pt x="496" y="107"/>
                    </a:lnTo>
                    <a:lnTo>
                      <a:pt x="501" y="112"/>
                    </a:lnTo>
                    <a:lnTo>
                      <a:pt x="501" y="107"/>
                    </a:lnTo>
                    <a:lnTo>
                      <a:pt x="505" y="112"/>
                    </a:lnTo>
                    <a:lnTo>
                      <a:pt x="505" y="107"/>
                    </a:lnTo>
                    <a:lnTo>
                      <a:pt x="510" y="112"/>
                    </a:lnTo>
                    <a:lnTo>
                      <a:pt x="510" y="107"/>
                    </a:lnTo>
                    <a:lnTo>
                      <a:pt x="515" y="107"/>
                    </a:lnTo>
                    <a:lnTo>
                      <a:pt x="515" y="112"/>
                    </a:lnTo>
                    <a:lnTo>
                      <a:pt x="519" y="107"/>
                    </a:lnTo>
                    <a:lnTo>
                      <a:pt x="519" y="112"/>
                    </a:lnTo>
                    <a:lnTo>
                      <a:pt x="524" y="107"/>
                    </a:lnTo>
                    <a:lnTo>
                      <a:pt x="524" y="112"/>
                    </a:lnTo>
                    <a:lnTo>
                      <a:pt x="529" y="107"/>
                    </a:lnTo>
                    <a:lnTo>
                      <a:pt x="529" y="112"/>
                    </a:lnTo>
                    <a:lnTo>
                      <a:pt x="533" y="112"/>
                    </a:lnTo>
                    <a:lnTo>
                      <a:pt x="533" y="107"/>
                    </a:lnTo>
                    <a:lnTo>
                      <a:pt x="538" y="112"/>
                    </a:lnTo>
                    <a:lnTo>
                      <a:pt x="538" y="107"/>
                    </a:lnTo>
                    <a:lnTo>
                      <a:pt x="543" y="112"/>
                    </a:lnTo>
                    <a:lnTo>
                      <a:pt x="543" y="107"/>
                    </a:lnTo>
                    <a:lnTo>
                      <a:pt x="547" y="112"/>
                    </a:lnTo>
                    <a:lnTo>
                      <a:pt x="547" y="107"/>
                    </a:lnTo>
                    <a:lnTo>
                      <a:pt x="552" y="112"/>
                    </a:lnTo>
                    <a:lnTo>
                      <a:pt x="552" y="107"/>
                    </a:lnTo>
                    <a:lnTo>
                      <a:pt x="557" y="112"/>
                    </a:lnTo>
                    <a:lnTo>
                      <a:pt x="557" y="107"/>
                    </a:lnTo>
                    <a:lnTo>
                      <a:pt x="561" y="112"/>
                    </a:lnTo>
                    <a:lnTo>
                      <a:pt x="561" y="107"/>
                    </a:lnTo>
                    <a:lnTo>
                      <a:pt x="566" y="112"/>
                    </a:lnTo>
                    <a:lnTo>
                      <a:pt x="566" y="107"/>
                    </a:lnTo>
                    <a:lnTo>
                      <a:pt x="571" y="112"/>
                    </a:lnTo>
                    <a:lnTo>
                      <a:pt x="571" y="107"/>
                    </a:lnTo>
                    <a:lnTo>
                      <a:pt x="575" y="112"/>
                    </a:lnTo>
                    <a:lnTo>
                      <a:pt x="575" y="107"/>
                    </a:lnTo>
                    <a:lnTo>
                      <a:pt x="580" y="112"/>
                    </a:lnTo>
                    <a:lnTo>
                      <a:pt x="580" y="107"/>
                    </a:lnTo>
                    <a:lnTo>
                      <a:pt x="585" y="112"/>
                    </a:lnTo>
                    <a:lnTo>
                      <a:pt x="585" y="107"/>
                    </a:lnTo>
                    <a:lnTo>
                      <a:pt x="589" y="112"/>
                    </a:lnTo>
                    <a:lnTo>
                      <a:pt x="589" y="107"/>
                    </a:lnTo>
                    <a:lnTo>
                      <a:pt x="594" y="112"/>
                    </a:lnTo>
                    <a:lnTo>
                      <a:pt x="594" y="107"/>
                    </a:lnTo>
                    <a:lnTo>
                      <a:pt x="599" y="112"/>
                    </a:lnTo>
                    <a:lnTo>
                      <a:pt x="599" y="107"/>
                    </a:lnTo>
                    <a:lnTo>
                      <a:pt x="603" y="107"/>
                    </a:lnTo>
                    <a:lnTo>
                      <a:pt x="603" y="103"/>
                    </a:lnTo>
                    <a:lnTo>
                      <a:pt x="608" y="107"/>
                    </a:lnTo>
                    <a:lnTo>
                      <a:pt x="608" y="103"/>
                    </a:lnTo>
                    <a:lnTo>
                      <a:pt x="613" y="107"/>
                    </a:lnTo>
                    <a:lnTo>
                      <a:pt x="613" y="103"/>
                    </a:lnTo>
                    <a:lnTo>
                      <a:pt x="618" y="107"/>
                    </a:lnTo>
                    <a:lnTo>
                      <a:pt x="618" y="103"/>
                    </a:lnTo>
                    <a:lnTo>
                      <a:pt x="622" y="103"/>
                    </a:lnTo>
                    <a:lnTo>
                      <a:pt x="622" y="84"/>
                    </a:lnTo>
                    <a:lnTo>
                      <a:pt x="627" y="79"/>
                    </a:lnTo>
                    <a:lnTo>
                      <a:pt x="627" y="51"/>
                    </a:lnTo>
                    <a:lnTo>
                      <a:pt x="632" y="42"/>
                    </a:lnTo>
                    <a:lnTo>
                      <a:pt x="632" y="14"/>
                    </a:lnTo>
                    <a:lnTo>
                      <a:pt x="636" y="14"/>
                    </a:lnTo>
                    <a:lnTo>
                      <a:pt x="636" y="0"/>
                    </a:lnTo>
                    <a:lnTo>
                      <a:pt x="641" y="0"/>
                    </a:lnTo>
                    <a:lnTo>
                      <a:pt x="641" y="18"/>
                    </a:lnTo>
                    <a:lnTo>
                      <a:pt x="646" y="23"/>
                    </a:lnTo>
                    <a:lnTo>
                      <a:pt x="646" y="51"/>
                    </a:lnTo>
                    <a:lnTo>
                      <a:pt x="650" y="56"/>
                    </a:lnTo>
                    <a:lnTo>
                      <a:pt x="650" y="79"/>
                    </a:lnTo>
                    <a:lnTo>
                      <a:pt x="655" y="84"/>
                    </a:lnTo>
                    <a:lnTo>
                      <a:pt x="655" y="98"/>
                    </a:lnTo>
                    <a:lnTo>
                      <a:pt x="660" y="98"/>
                    </a:lnTo>
                    <a:lnTo>
                      <a:pt x="660" y="107"/>
                    </a:lnTo>
                    <a:lnTo>
                      <a:pt x="664" y="103"/>
                    </a:lnTo>
                    <a:lnTo>
                      <a:pt x="664" y="107"/>
                    </a:lnTo>
                    <a:lnTo>
                      <a:pt x="669" y="107"/>
                    </a:lnTo>
                    <a:lnTo>
                      <a:pt x="669" y="103"/>
                    </a:lnTo>
                    <a:lnTo>
                      <a:pt x="674" y="107"/>
                    </a:lnTo>
                    <a:lnTo>
                      <a:pt x="674" y="103"/>
                    </a:lnTo>
                    <a:lnTo>
                      <a:pt x="678" y="107"/>
                    </a:lnTo>
                    <a:lnTo>
                      <a:pt x="678" y="103"/>
                    </a:lnTo>
                    <a:lnTo>
                      <a:pt x="683" y="103"/>
                    </a:lnTo>
                    <a:lnTo>
                      <a:pt x="683" y="107"/>
                    </a:lnTo>
                    <a:lnTo>
                      <a:pt x="688" y="103"/>
                    </a:lnTo>
                    <a:lnTo>
                      <a:pt x="688" y="107"/>
                    </a:lnTo>
                    <a:lnTo>
                      <a:pt x="692" y="103"/>
                    </a:lnTo>
                    <a:lnTo>
                      <a:pt x="692" y="107"/>
                    </a:lnTo>
                    <a:lnTo>
                      <a:pt x="697" y="103"/>
                    </a:lnTo>
                    <a:lnTo>
                      <a:pt x="697" y="107"/>
                    </a:lnTo>
                    <a:lnTo>
                      <a:pt x="702" y="103"/>
                    </a:lnTo>
                    <a:lnTo>
                      <a:pt x="702" y="107"/>
                    </a:lnTo>
                    <a:lnTo>
                      <a:pt x="706" y="107"/>
                    </a:lnTo>
                    <a:lnTo>
                      <a:pt x="706" y="103"/>
                    </a:lnTo>
                    <a:lnTo>
                      <a:pt x="711" y="107"/>
                    </a:lnTo>
                    <a:lnTo>
                      <a:pt x="711" y="103"/>
                    </a:lnTo>
                    <a:lnTo>
                      <a:pt x="716" y="107"/>
                    </a:lnTo>
                    <a:lnTo>
                      <a:pt x="716" y="103"/>
                    </a:lnTo>
                    <a:lnTo>
                      <a:pt x="720" y="107"/>
                    </a:lnTo>
                    <a:lnTo>
                      <a:pt x="720" y="103"/>
                    </a:lnTo>
                    <a:lnTo>
                      <a:pt x="725" y="107"/>
                    </a:lnTo>
                    <a:lnTo>
                      <a:pt x="725" y="103"/>
                    </a:lnTo>
                    <a:lnTo>
                      <a:pt x="730" y="107"/>
                    </a:lnTo>
                    <a:lnTo>
                      <a:pt x="730" y="103"/>
                    </a:lnTo>
                    <a:lnTo>
                      <a:pt x="734" y="107"/>
                    </a:lnTo>
                    <a:lnTo>
                      <a:pt x="734" y="103"/>
                    </a:lnTo>
                    <a:lnTo>
                      <a:pt x="739" y="107"/>
                    </a:lnTo>
                    <a:lnTo>
                      <a:pt x="739" y="103"/>
                    </a:lnTo>
                    <a:lnTo>
                      <a:pt x="744" y="107"/>
                    </a:lnTo>
                    <a:lnTo>
                      <a:pt x="744" y="103"/>
                    </a:lnTo>
                    <a:lnTo>
                      <a:pt x="748" y="107"/>
                    </a:lnTo>
                    <a:lnTo>
                      <a:pt x="748" y="103"/>
                    </a:lnTo>
                    <a:lnTo>
                      <a:pt x="753" y="107"/>
                    </a:lnTo>
                    <a:lnTo>
                      <a:pt x="753" y="103"/>
                    </a:lnTo>
                    <a:lnTo>
                      <a:pt x="758" y="107"/>
                    </a:lnTo>
                    <a:lnTo>
                      <a:pt x="758" y="103"/>
                    </a:lnTo>
                    <a:lnTo>
                      <a:pt x="763" y="107"/>
                    </a:lnTo>
                    <a:lnTo>
                      <a:pt x="763" y="103"/>
                    </a:lnTo>
                    <a:lnTo>
                      <a:pt x="767" y="107"/>
                    </a:lnTo>
                    <a:lnTo>
                      <a:pt x="767" y="103"/>
                    </a:lnTo>
                    <a:lnTo>
                      <a:pt x="772" y="107"/>
                    </a:lnTo>
                    <a:lnTo>
                      <a:pt x="772" y="103"/>
                    </a:lnTo>
                    <a:lnTo>
                      <a:pt x="777" y="107"/>
                    </a:lnTo>
                    <a:lnTo>
                      <a:pt x="777" y="103"/>
                    </a:lnTo>
                    <a:lnTo>
                      <a:pt x="781" y="107"/>
                    </a:lnTo>
                    <a:lnTo>
                      <a:pt x="781" y="103"/>
                    </a:lnTo>
                    <a:lnTo>
                      <a:pt x="786" y="107"/>
                    </a:lnTo>
                    <a:lnTo>
                      <a:pt x="786" y="103"/>
                    </a:lnTo>
                    <a:lnTo>
                      <a:pt x="791" y="107"/>
                    </a:lnTo>
                    <a:lnTo>
                      <a:pt x="791" y="103"/>
                    </a:lnTo>
                    <a:lnTo>
                      <a:pt x="795" y="107"/>
                    </a:lnTo>
                    <a:lnTo>
                      <a:pt x="795" y="103"/>
                    </a:lnTo>
                    <a:lnTo>
                      <a:pt x="800" y="107"/>
                    </a:lnTo>
                    <a:lnTo>
                      <a:pt x="800" y="103"/>
                    </a:lnTo>
                    <a:lnTo>
                      <a:pt x="805" y="107"/>
                    </a:lnTo>
                    <a:lnTo>
                      <a:pt x="805" y="103"/>
                    </a:lnTo>
                    <a:lnTo>
                      <a:pt x="809" y="107"/>
                    </a:lnTo>
                    <a:lnTo>
                      <a:pt x="809" y="103"/>
                    </a:lnTo>
                    <a:lnTo>
                      <a:pt x="814" y="107"/>
                    </a:lnTo>
                    <a:lnTo>
                      <a:pt x="814" y="103"/>
                    </a:lnTo>
                    <a:lnTo>
                      <a:pt x="819" y="107"/>
                    </a:lnTo>
                    <a:lnTo>
                      <a:pt x="819" y="103"/>
                    </a:lnTo>
                    <a:lnTo>
                      <a:pt x="823" y="107"/>
                    </a:lnTo>
                    <a:lnTo>
                      <a:pt x="823" y="103"/>
                    </a:lnTo>
                    <a:lnTo>
                      <a:pt x="828" y="107"/>
                    </a:lnTo>
                    <a:lnTo>
                      <a:pt x="828" y="103"/>
                    </a:lnTo>
                    <a:lnTo>
                      <a:pt x="833" y="107"/>
                    </a:lnTo>
                    <a:lnTo>
                      <a:pt x="833" y="103"/>
                    </a:lnTo>
                    <a:lnTo>
                      <a:pt x="837" y="107"/>
                    </a:lnTo>
                    <a:lnTo>
                      <a:pt x="837" y="103"/>
                    </a:lnTo>
                    <a:lnTo>
                      <a:pt x="842" y="103"/>
                    </a:lnTo>
                    <a:lnTo>
                      <a:pt x="842" y="107"/>
                    </a:lnTo>
                    <a:lnTo>
                      <a:pt x="847" y="103"/>
                    </a:lnTo>
                    <a:lnTo>
                      <a:pt x="847" y="107"/>
                    </a:lnTo>
                    <a:lnTo>
                      <a:pt x="851" y="103"/>
                    </a:lnTo>
                    <a:lnTo>
                      <a:pt x="851" y="107"/>
                    </a:lnTo>
                    <a:lnTo>
                      <a:pt x="856" y="103"/>
                    </a:lnTo>
                    <a:lnTo>
                      <a:pt x="856" y="107"/>
                    </a:lnTo>
                    <a:lnTo>
                      <a:pt x="861" y="107"/>
                    </a:lnTo>
                    <a:lnTo>
                      <a:pt x="861" y="103"/>
                    </a:lnTo>
                    <a:lnTo>
                      <a:pt x="865" y="107"/>
                    </a:lnTo>
                    <a:lnTo>
                      <a:pt x="865" y="103"/>
                    </a:lnTo>
                    <a:lnTo>
                      <a:pt x="870" y="107"/>
                    </a:lnTo>
                    <a:lnTo>
                      <a:pt x="870" y="103"/>
                    </a:lnTo>
                    <a:lnTo>
                      <a:pt x="875" y="107"/>
                    </a:lnTo>
                    <a:lnTo>
                      <a:pt x="875" y="103"/>
                    </a:lnTo>
                    <a:lnTo>
                      <a:pt x="879" y="107"/>
                    </a:lnTo>
                    <a:lnTo>
                      <a:pt x="879" y="103"/>
                    </a:lnTo>
                    <a:lnTo>
                      <a:pt x="884" y="107"/>
                    </a:lnTo>
                    <a:lnTo>
                      <a:pt x="884" y="103"/>
                    </a:lnTo>
                    <a:lnTo>
                      <a:pt x="889" y="107"/>
                    </a:lnTo>
                    <a:lnTo>
                      <a:pt x="889" y="103"/>
                    </a:lnTo>
                    <a:lnTo>
                      <a:pt x="893" y="107"/>
                    </a:lnTo>
                    <a:lnTo>
                      <a:pt x="893" y="103"/>
                    </a:lnTo>
                    <a:lnTo>
                      <a:pt x="898" y="107"/>
                    </a:lnTo>
                    <a:lnTo>
                      <a:pt x="898" y="103"/>
                    </a:lnTo>
                    <a:lnTo>
                      <a:pt x="903" y="107"/>
                    </a:lnTo>
                    <a:lnTo>
                      <a:pt x="903" y="103"/>
                    </a:lnTo>
                    <a:lnTo>
                      <a:pt x="907" y="107"/>
                    </a:lnTo>
                    <a:lnTo>
                      <a:pt x="907" y="103"/>
                    </a:lnTo>
                    <a:lnTo>
                      <a:pt x="912" y="107"/>
                    </a:lnTo>
                    <a:lnTo>
                      <a:pt x="912" y="103"/>
                    </a:lnTo>
                    <a:lnTo>
                      <a:pt x="917" y="107"/>
                    </a:lnTo>
                    <a:lnTo>
                      <a:pt x="917" y="103"/>
                    </a:lnTo>
                    <a:lnTo>
                      <a:pt x="922" y="107"/>
                    </a:lnTo>
                    <a:lnTo>
                      <a:pt x="922" y="103"/>
                    </a:lnTo>
                    <a:lnTo>
                      <a:pt x="926" y="107"/>
                    </a:lnTo>
                    <a:lnTo>
                      <a:pt x="926" y="103"/>
                    </a:lnTo>
                    <a:lnTo>
                      <a:pt x="931" y="107"/>
                    </a:lnTo>
                    <a:lnTo>
                      <a:pt x="931" y="103"/>
                    </a:lnTo>
                    <a:lnTo>
                      <a:pt x="936" y="107"/>
                    </a:lnTo>
                    <a:lnTo>
                      <a:pt x="936" y="103"/>
                    </a:lnTo>
                    <a:lnTo>
                      <a:pt x="940" y="107"/>
                    </a:lnTo>
                    <a:lnTo>
                      <a:pt x="940" y="103"/>
                    </a:lnTo>
                    <a:lnTo>
                      <a:pt x="945" y="107"/>
                    </a:lnTo>
                    <a:lnTo>
                      <a:pt x="945" y="103"/>
                    </a:lnTo>
                    <a:lnTo>
                      <a:pt x="950" y="107"/>
                    </a:lnTo>
                    <a:lnTo>
                      <a:pt x="950" y="103"/>
                    </a:lnTo>
                    <a:lnTo>
                      <a:pt x="954" y="107"/>
                    </a:lnTo>
                    <a:lnTo>
                      <a:pt x="954" y="103"/>
                    </a:lnTo>
                    <a:lnTo>
                      <a:pt x="959" y="107"/>
                    </a:lnTo>
                    <a:lnTo>
                      <a:pt x="959" y="103"/>
                    </a:lnTo>
                    <a:lnTo>
                      <a:pt x="964" y="103"/>
                    </a:lnTo>
                    <a:lnTo>
                      <a:pt x="964" y="107"/>
                    </a:lnTo>
                    <a:lnTo>
                      <a:pt x="968" y="103"/>
                    </a:lnTo>
                    <a:lnTo>
                      <a:pt x="968" y="107"/>
                    </a:lnTo>
                    <a:lnTo>
                      <a:pt x="973" y="107"/>
                    </a:lnTo>
                    <a:lnTo>
                      <a:pt x="973" y="103"/>
                    </a:lnTo>
                    <a:lnTo>
                      <a:pt x="978" y="107"/>
                    </a:lnTo>
                    <a:lnTo>
                      <a:pt x="978" y="103"/>
                    </a:lnTo>
                    <a:lnTo>
                      <a:pt x="982" y="107"/>
                    </a:lnTo>
                    <a:lnTo>
                      <a:pt x="982" y="103"/>
                    </a:lnTo>
                    <a:lnTo>
                      <a:pt x="987" y="107"/>
                    </a:lnTo>
                    <a:lnTo>
                      <a:pt x="987" y="103"/>
                    </a:lnTo>
                    <a:lnTo>
                      <a:pt x="992" y="107"/>
                    </a:lnTo>
                    <a:lnTo>
                      <a:pt x="992" y="103"/>
                    </a:lnTo>
                    <a:lnTo>
                      <a:pt x="996" y="107"/>
                    </a:lnTo>
                    <a:lnTo>
                      <a:pt x="996" y="103"/>
                    </a:lnTo>
                    <a:lnTo>
                      <a:pt x="1001" y="107"/>
                    </a:lnTo>
                    <a:lnTo>
                      <a:pt x="1001" y="103"/>
                    </a:lnTo>
                    <a:lnTo>
                      <a:pt x="1006" y="107"/>
                    </a:lnTo>
                    <a:lnTo>
                      <a:pt x="1006" y="103"/>
                    </a:lnTo>
                    <a:lnTo>
                      <a:pt x="1010" y="107"/>
                    </a:lnTo>
                    <a:lnTo>
                      <a:pt x="1010" y="103"/>
                    </a:lnTo>
                    <a:lnTo>
                      <a:pt x="1015" y="107"/>
                    </a:lnTo>
                    <a:lnTo>
                      <a:pt x="1015" y="103"/>
                    </a:lnTo>
                    <a:lnTo>
                      <a:pt x="1020" y="107"/>
                    </a:lnTo>
                    <a:lnTo>
                      <a:pt x="1020" y="103"/>
                    </a:lnTo>
                    <a:lnTo>
                      <a:pt x="1024" y="107"/>
                    </a:lnTo>
                    <a:lnTo>
                      <a:pt x="1024" y="103"/>
                    </a:lnTo>
                    <a:lnTo>
                      <a:pt x="1029" y="107"/>
                    </a:lnTo>
                    <a:lnTo>
                      <a:pt x="1029" y="103"/>
                    </a:lnTo>
                    <a:lnTo>
                      <a:pt x="1034" y="107"/>
                    </a:lnTo>
                    <a:lnTo>
                      <a:pt x="1034" y="103"/>
                    </a:lnTo>
                    <a:lnTo>
                      <a:pt x="1038" y="107"/>
                    </a:lnTo>
                    <a:lnTo>
                      <a:pt x="1038" y="103"/>
                    </a:lnTo>
                    <a:lnTo>
                      <a:pt x="1043" y="107"/>
                    </a:lnTo>
                    <a:lnTo>
                      <a:pt x="1043" y="103"/>
                    </a:lnTo>
                    <a:lnTo>
                      <a:pt x="1048" y="107"/>
                    </a:lnTo>
                    <a:lnTo>
                      <a:pt x="1048" y="103"/>
                    </a:lnTo>
                    <a:lnTo>
                      <a:pt x="1052" y="107"/>
                    </a:lnTo>
                    <a:lnTo>
                      <a:pt x="1052" y="103"/>
                    </a:lnTo>
                    <a:lnTo>
                      <a:pt x="1057" y="107"/>
                    </a:lnTo>
                    <a:lnTo>
                      <a:pt x="1057" y="103"/>
                    </a:lnTo>
                    <a:lnTo>
                      <a:pt x="1062" y="107"/>
                    </a:lnTo>
                    <a:lnTo>
                      <a:pt x="1062" y="103"/>
                    </a:lnTo>
                    <a:lnTo>
                      <a:pt x="1067" y="107"/>
                    </a:lnTo>
                    <a:lnTo>
                      <a:pt x="1067" y="103"/>
                    </a:lnTo>
                    <a:lnTo>
                      <a:pt x="1071" y="107"/>
                    </a:lnTo>
                    <a:lnTo>
                      <a:pt x="1071" y="103"/>
                    </a:lnTo>
                    <a:lnTo>
                      <a:pt x="1076" y="107"/>
                    </a:lnTo>
                    <a:lnTo>
                      <a:pt x="1076" y="103"/>
                    </a:lnTo>
                    <a:lnTo>
                      <a:pt x="1081" y="107"/>
                    </a:lnTo>
                    <a:lnTo>
                      <a:pt x="1081" y="103"/>
                    </a:lnTo>
                    <a:lnTo>
                      <a:pt x="1085" y="107"/>
                    </a:lnTo>
                    <a:lnTo>
                      <a:pt x="1085" y="103"/>
                    </a:lnTo>
                    <a:lnTo>
                      <a:pt x="1090" y="107"/>
                    </a:lnTo>
                    <a:lnTo>
                      <a:pt x="1090" y="103"/>
                    </a:lnTo>
                    <a:lnTo>
                      <a:pt x="1095" y="107"/>
                    </a:lnTo>
                    <a:lnTo>
                      <a:pt x="1095" y="103"/>
                    </a:lnTo>
                    <a:lnTo>
                      <a:pt x="1099" y="107"/>
                    </a:lnTo>
                    <a:lnTo>
                      <a:pt x="1099" y="103"/>
                    </a:lnTo>
                    <a:lnTo>
                      <a:pt x="1104" y="107"/>
                    </a:lnTo>
                    <a:lnTo>
                      <a:pt x="1104" y="103"/>
                    </a:lnTo>
                    <a:lnTo>
                      <a:pt x="1109" y="107"/>
                    </a:lnTo>
                    <a:lnTo>
                      <a:pt x="1109" y="103"/>
                    </a:lnTo>
                    <a:lnTo>
                      <a:pt x="1113" y="107"/>
                    </a:lnTo>
                    <a:lnTo>
                      <a:pt x="1113" y="103"/>
                    </a:lnTo>
                    <a:lnTo>
                      <a:pt x="1118" y="107"/>
                    </a:lnTo>
                    <a:lnTo>
                      <a:pt x="1118" y="103"/>
                    </a:lnTo>
                    <a:lnTo>
                      <a:pt x="1123" y="107"/>
                    </a:lnTo>
                    <a:lnTo>
                      <a:pt x="1123" y="103"/>
                    </a:lnTo>
                    <a:lnTo>
                      <a:pt x="1127" y="107"/>
                    </a:lnTo>
                    <a:lnTo>
                      <a:pt x="1127" y="103"/>
                    </a:lnTo>
                    <a:lnTo>
                      <a:pt x="1132" y="107"/>
                    </a:lnTo>
                    <a:lnTo>
                      <a:pt x="1132" y="103"/>
                    </a:lnTo>
                    <a:lnTo>
                      <a:pt x="1137" y="107"/>
                    </a:lnTo>
                    <a:lnTo>
                      <a:pt x="1137" y="103"/>
                    </a:lnTo>
                    <a:lnTo>
                      <a:pt x="1141" y="107"/>
                    </a:lnTo>
                    <a:lnTo>
                      <a:pt x="1141" y="103"/>
                    </a:lnTo>
                    <a:lnTo>
                      <a:pt x="1146" y="107"/>
                    </a:lnTo>
                    <a:lnTo>
                      <a:pt x="1146" y="103"/>
                    </a:lnTo>
                    <a:lnTo>
                      <a:pt x="1151" y="107"/>
                    </a:lnTo>
                    <a:lnTo>
                      <a:pt x="1151" y="103"/>
                    </a:lnTo>
                    <a:lnTo>
                      <a:pt x="1155" y="107"/>
                    </a:lnTo>
                    <a:lnTo>
                      <a:pt x="1155" y="103"/>
                    </a:lnTo>
                    <a:lnTo>
                      <a:pt x="1160" y="107"/>
                    </a:lnTo>
                    <a:lnTo>
                      <a:pt x="1160" y="103"/>
                    </a:lnTo>
                    <a:lnTo>
                      <a:pt x="1165" y="107"/>
                    </a:lnTo>
                    <a:lnTo>
                      <a:pt x="1165" y="103"/>
                    </a:lnTo>
                    <a:lnTo>
                      <a:pt x="1169" y="107"/>
                    </a:lnTo>
                    <a:lnTo>
                      <a:pt x="1169" y="103"/>
                    </a:lnTo>
                    <a:lnTo>
                      <a:pt x="1174" y="107"/>
                    </a:lnTo>
                    <a:lnTo>
                      <a:pt x="1174" y="103"/>
                    </a:lnTo>
                    <a:lnTo>
                      <a:pt x="1179" y="107"/>
                    </a:lnTo>
                    <a:lnTo>
                      <a:pt x="1179" y="103"/>
                    </a:lnTo>
                    <a:lnTo>
                      <a:pt x="1183" y="107"/>
                    </a:lnTo>
                    <a:lnTo>
                      <a:pt x="1183" y="103"/>
                    </a:lnTo>
                    <a:lnTo>
                      <a:pt x="1188" y="107"/>
                    </a:lnTo>
                    <a:lnTo>
                      <a:pt x="1188" y="103"/>
                    </a:lnTo>
                    <a:lnTo>
                      <a:pt x="1193" y="107"/>
                    </a:lnTo>
                    <a:lnTo>
                      <a:pt x="1193" y="103"/>
                    </a:lnTo>
                    <a:lnTo>
                      <a:pt x="1197" y="107"/>
                    </a:lnTo>
                    <a:lnTo>
                      <a:pt x="1197" y="103"/>
                    </a:lnTo>
                    <a:lnTo>
                      <a:pt x="1202" y="107"/>
                    </a:lnTo>
                    <a:lnTo>
                      <a:pt x="1202" y="103"/>
                    </a:lnTo>
                    <a:lnTo>
                      <a:pt x="1207" y="107"/>
                    </a:lnTo>
                    <a:lnTo>
                      <a:pt x="1207" y="103"/>
                    </a:lnTo>
                    <a:lnTo>
                      <a:pt x="1212" y="107"/>
                    </a:lnTo>
                    <a:lnTo>
                      <a:pt x="1212" y="103"/>
                    </a:lnTo>
                    <a:lnTo>
                      <a:pt x="1216" y="107"/>
                    </a:lnTo>
                    <a:lnTo>
                      <a:pt x="1216" y="103"/>
                    </a:lnTo>
                    <a:lnTo>
                      <a:pt x="1221" y="107"/>
                    </a:lnTo>
                    <a:lnTo>
                      <a:pt x="1221" y="103"/>
                    </a:lnTo>
                    <a:lnTo>
                      <a:pt x="1226" y="107"/>
                    </a:lnTo>
                    <a:lnTo>
                      <a:pt x="1226" y="103"/>
                    </a:lnTo>
                    <a:lnTo>
                      <a:pt x="1230" y="107"/>
                    </a:lnTo>
                    <a:lnTo>
                      <a:pt x="1230" y="103"/>
                    </a:lnTo>
                    <a:lnTo>
                      <a:pt x="1235" y="107"/>
                    </a:lnTo>
                    <a:lnTo>
                      <a:pt x="1235" y="103"/>
                    </a:lnTo>
                    <a:lnTo>
                      <a:pt x="1240" y="107"/>
                    </a:lnTo>
                    <a:lnTo>
                      <a:pt x="1240" y="103"/>
                    </a:lnTo>
                    <a:lnTo>
                      <a:pt x="1244" y="107"/>
                    </a:lnTo>
                    <a:lnTo>
                      <a:pt x="1244" y="103"/>
                    </a:lnTo>
                    <a:lnTo>
                      <a:pt x="1249" y="107"/>
                    </a:lnTo>
                    <a:lnTo>
                      <a:pt x="1249" y="103"/>
                    </a:lnTo>
                    <a:lnTo>
                      <a:pt x="1254" y="107"/>
                    </a:lnTo>
                    <a:lnTo>
                      <a:pt x="1254" y="103"/>
                    </a:lnTo>
                    <a:lnTo>
                      <a:pt x="1258" y="107"/>
                    </a:lnTo>
                    <a:lnTo>
                      <a:pt x="1258" y="103"/>
                    </a:lnTo>
                    <a:lnTo>
                      <a:pt x="1263" y="107"/>
                    </a:lnTo>
                    <a:lnTo>
                      <a:pt x="1263" y="103"/>
                    </a:lnTo>
                    <a:lnTo>
                      <a:pt x="1268" y="107"/>
                    </a:lnTo>
                    <a:lnTo>
                      <a:pt x="1268" y="103"/>
                    </a:lnTo>
                    <a:lnTo>
                      <a:pt x="1272" y="107"/>
                    </a:lnTo>
                    <a:lnTo>
                      <a:pt x="1272" y="103"/>
                    </a:lnTo>
                    <a:lnTo>
                      <a:pt x="1277" y="107"/>
                    </a:lnTo>
                    <a:lnTo>
                      <a:pt x="1277" y="103"/>
                    </a:lnTo>
                    <a:lnTo>
                      <a:pt x="1282" y="107"/>
                    </a:lnTo>
                    <a:lnTo>
                      <a:pt x="1282" y="103"/>
                    </a:lnTo>
                    <a:lnTo>
                      <a:pt x="1286" y="107"/>
                    </a:lnTo>
                    <a:lnTo>
                      <a:pt x="1286" y="103"/>
                    </a:lnTo>
                    <a:lnTo>
                      <a:pt x="1291" y="107"/>
                    </a:lnTo>
                    <a:lnTo>
                      <a:pt x="1291" y="103"/>
                    </a:lnTo>
                    <a:lnTo>
                      <a:pt x="1296" y="107"/>
                    </a:lnTo>
                    <a:lnTo>
                      <a:pt x="1296" y="103"/>
                    </a:lnTo>
                    <a:lnTo>
                      <a:pt x="1300" y="107"/>
                    </a:lnTo>
                    <a:lnTo>
                      <a:pt x="1300" y="103"/>
                    </a:lnTo>
                    <a:lnTo>
                      <a:pt x="1305" y="107"/>
                    </a:lnTo>
                    <a:lnTo>
                      <a:pt x="1305" y="103"/>
                    </a:lnTo>
                    <a:lnTo>
                      <a:pt x="1310" y="107"/>
                    </a:lnTo>
                    <a:lnTo>
                      <a:pt x="1310" y="103"/>
                    </a:lnTo>
                    <a:lnTo>
                      <a:pt x="1314" y="107"/>
                    </a:lnTo>
                    <a:lnTo>
                      <a:pt x="1314" y="103"/>
                    </a:lnTo>
                    <a:lnTo>
                      <a:pt x="1319" y="107"/>
                    </a:lnTo>
                    <a:lnTo>
                      <a:pt x="1319" y="103"/>
                    </a:lnTo>
                    <a:lnTo>
                      <a:pt x="1324" y="107"/>
                    </a:lnTo>
                    <a:lnTo>
                      <a:pt x="1324" y="103"/>
                    </a:lnTo>
                    <a:lnTo>
                      <a:pt x="1328" y="107"/>
                    </a:lnTo>
                    <a:lnTo>
                      <a:pt x="1328" y="103"/>
                    </a:lnTo>
                    <a:lnTo>
                      <a:pt x="1333" y="107"/>
                    </a:lnTo>
                    <a:lnTo>
                      <a:pt x="1333" y="103"/>
                    </a:lnTo>
                    <a:lnTo>
                      <a:pt x="1338" y="107"/>
                    </a:lnTo>
                    <a:lnTo>
                      <a:pt x="1338" y="103"/>
                    </a:lnTo>
                    <a:lnTo>
                      <a:pt x="1342" y="107"/>
                    </a:lnTo>
                    <a:lnTo>
                      <a:pt x="1342" y="103"/>
                    </a:lnTo>
                    <a:lnTo>
                      <a:pt x="1347" y="107"/>
                    </a:lnTo>
                    <a:lnTo>
                      <a:pt x="1347" y="103"/>
                    </a:lnTo>
                    <a:lnTo>
                      <a:pt x="1352" y="107"/>
                    </a:lnTo>
                    <a:lnTo>
                      <a:pt x="1352" y="103"/>
                    </a:lnTo>
                    <a:lnTo>
                      <a:pt x="1356" y="107"/>
                    </a:lnTo>
                    <a:lnTo>
                      <a:pt x="1356" y="103"/>
                    </a:lnTo>
                    <a:lnTo>
                      <a:pt x="1361" y="107"/>
                    </a:lnTo>
                    <a:lnTo>
                      <a:pt x="1361" y="103"/>
                    </a:lnTo>
                    <a:lnTo>
                      <a:pt x="1366" y="107"/>
                    </a:lnTo>
                    <a:lnTo>
                      <a:pt x="1366" y="103"/>
                    </a:lnTo>
                    <a:lnTo>
                      <a:pt x="1371" y="107"/>
                    </a:lnTo>
                    <a:lnTo>
                      <a:pt x="1371" y="103"/>
                    </a:lnTo>
                    <a:lnTo>
                      <a:pt x="1375" y="107"/>
                    </a:lnTo>
                    <a:lnTo>
                      <a:pt x="1375" y="103"/>
                    </a:lnTo>
                    <a:lnTo>
                      <a:pt x="1380" y="107"/>
                    </a:lnTo>
                    <a:lnTo>
                      <a:pt x="1380" y="103"/>
                    </a:lnTo>
                    <a:lnTo>
                      <a:pt x="1385" y="107"/>
                    </a:lnTo>
                    <a:lnTo>
                      <a:pt x="1385" y="103"/>
                    </a:lnTo>
                    <a:lnTo>
                      <a:pt x="1389" y="107"/>
                    </a:lnTo>
                    <a:lnTo>
                      <a:pt x="1389" y="103"/>
                    </a:lnTo>
                    <a:lnTo>
                      <a:pt x="1394" y="107"/>
                    </a:lnTo>
                    <a:lnTo>
                      <a:pt x="1394" y="103"/>
                    </a:lnTo>
                    <a:lnTo>
                      <a:pt x="1399" y="107"/>
                    </a:lnTo>
                    <a:lnTo>
                      <a:pt x="1399" y="103"/>
                    </a:lnTo>
                    <a:lnTo>
                      <a:pt x="1403" y="107"/>
                    </a:lnTo>
                    <a:lnTo>
                      <a:pt x="1403" y="103"/>
                    </a:lnTo>
                    <a:lnTo>
                      <a:pt x="1408" y="107"/>
                    </a:lnTo>
                    <a:lnTo>
                      <a:pt x="1408" y="103"/>
                    </a:lnTo>
                    <a:lnTo>
                      <a:pt x="1413" y="107"/>
                    </a:lnTo>
                    <a:lnTo>
                      <a:pt x="1413" y="103"/>
                    </a:lnTo>
                    <a:lnTo>
                      <a:pt x="1417" y="107"/>
                    </a:lnTo>
                    <a:lnTo>
                      <a:pt x="1417" y="103"/>
                    </a:lnTo>
                    <a:lnTo>
                      <a:pt x="1422" y="107"/>
                    </a:lnTo>
                    <a:lnTo>
                      <a:pt x="1422" y="103"/>
                    </a:lnTo>
                    <a:lnTo>
                      <a:pt x="1427" y="107"/>
                    </a:lnTo>
                    <a:lnTo>
                      <a:pt x="1427" y="103"/>
                    </a:lnTo>
                    <a:lnTo>
                      <a:pt x="1431" y="103"/>
                    </a:lnTo>
                    <a:lnTo>
                      <a:pt x="1431" y="107"/>
                    </a:lnTo>
                    <a:lnTo>
                      <a:pt x="1436" y="103"/>
                    </a:lnTo>
                    <a:lnTo>
                      <a:pt x="1436" y="107"/>
                    </a:lnTo>
                    <a:lnTo>
                      <a:pt x="1441" y="103"/>
                    </a:lnTo>
                    <a:lnTo>
                      <a:pt x="1441" y="107"/>
                    </a:lnTo>
                    <a:lnTo>
                      <a:pt x="1445" y="103"/>
                    </a:lnTo>
                    <a:lnTo>
                      <a:pt x="1445" y="107"/>
                    </a:lnTo>
                    <a:lnTo>
                      <a:pt x="1450" y="103"/>
                    </a:lnTo>
                    <a:lnTo>
                      <a:pt x="1450" y="107"/>
                    </a:lnTo>
                    <a:lnTo>
                      <a:pt x="1455" y="103"/>
                    </a:lnTo>
                    <a:lnTo>
                      <a:pt x="1455" y="107"/>
                    </a:lnTo>
                    <a:lnTo>
                      <a:pt x="1459" y="103"/>
                    </a:lnTo>
                    <a:lnTo>
                      <a:pt x="1459" y="107"/>
                    </a:lnTo>
                    <a:lnTo>
                      <a:pt x="1464" y="103"/>
                    </a:lnTo>
                    <a:lnTo>
                      <a:pt x="1464" y="107"/>
                    </a:lnTo>
                    <a:lnTo>
                      <a:pt x="1469" y="103"/>
                    </a:lnTo>
                    <a:lnTo>
                      <a:pt x="1469" y="107"/>
                    </a:lnTo>
                    <a:lnTo>
                      <a:pt x="1473" y="103"/>
                    </a:lnTo>
                    <a:lnTo>
                      <a:pt x="1473" y="107"/>
                    </a:lnTo>
                    <a:lnTo>
                      <a:pt x="1478" y="103"/>
                    </a:lnTo>
                    <a:lnTo>
                      <a:pt x="1478" y="107"/>
                    </a:lnTo>
                    <a:lnTo>
                      <a:pt x="1483" y="103"/>
                    </a:lnTo>
                    <a:lnTo>
                      <a:pt x="1483" y="107"/>
                    </a:lnTo>
                    <a:lnTo>
                      <a:pt x="1487" y="103"/>
                    </a:lnTo>
                    <a:lnTo>
                      <a:pt x="1487" y="107"/>
                    </a:lnTo>
                    <a:lnTo>
                      <a:pt x="1492" y="103"/>
                    </a:lnTo>
                    <a:lnTo>
                      <a:pt x="1492" y="107"/>
                    </a:lnTo>
                    <a:lnTo>
                      <a:pt x="1497" y="103"/>
                    </a:lnTo>
                    <a:lnTo>
                      <a:pt x="1497" y="107"/>
                    </a:lnTo>
                    <a:lnTo>
                      <a:pt x="1501" y="103"/>
                    </a:lnTo>
                    <a:lnTo>
                      <a:pt x="1501" y="107"/>
                    </a:lnTo>
                    <a:lnTo>
                      <a:pt x="1506" y="103"/>
                    </a:lnTo>
                    <a:lnTo>
                      <a:pt x="1506" y="107"/>
                    </a:lnTo>
                    <a:lnTo>
                      <a:pt x="1511" y="103"/>
                    </a:lnTo>
                    <a:lnTo>
                      <a:pt x="1511" y="107"/>
                    </a:lnTo>
                    <a:lnTo>
                      <a:pt x="1516" y="103"/>
                    </a:lnTo>
                    <a:lnTo>
                      <a:pt x="1516" y="107"/>
                    </a:lnTo>
                    <a:lnTo>
                      <a:pt x="1520" y="107"/>
                    </a:lnTo>
                    <a:lnTo>
                      <a:pt x="1520" y="103"/>
                    </a:lnTo>
                    <a:lnTo>
                      <a:pt x="1525" y="107"/>
                    </a:lnTo>
                    <a:lnTo>
                      <a:pt x="1525" y="103"/>
                    </a:lnTo>
                    <a:lnTo>
                      <a:pt x="1530" y="107"/>
                    </a:lnTo>
                    <a:lnTo>
                      <a:pt x="1530" y="103"/>
                    </a:lnTo>
                    <a:lnTo>
                      <a:pt x="1534" y="103"/>
                    </a:lnTo>
                    <a:lnTo>
                      <a:pt x="1534" y="107"/>
                    </a:lnTo>
                    <a:lnTo>
                      <a:pt x="1539" y="103"/>
                    </a:lnTo>
                    <a:lnTo>
                      <a:pt x="1539" y="107"/>
                    </a:lnTo>
                    <a:lnTo>
                      <a:pt x="1544" y="107"/>
                    </a:lnTo>
                    <a:lnTo>
                      <a:pt x="1544" y="103"/>
                    </a:lnTo>
                    <a:lnTo>
                      <a:pt x="1548" y="107"/>
                    </a:lnTo>
                    <a:lnTo>
                      <a:pt x="1548" y="103"/>
                    </a:lnTo>
                    <a:lnTo>
                      <a:pt x="1553" y="103"/>
                    </a:lnTo>
                    <a:lnTo>
                      <a:pt x="1553" y="107"/>
                    </a:lnTo>
                    <a:lnTo>
                      <a:pt x="1558" y="103"/>
                    </a:lnTo>
                    <a:lnTo>
                      <a:pt x="1558" y="107"/>
                    </a:lnTo>
                    <a:lnTo>
                      <a:pt x="1562" y="107"/>
                    </a:lnTo>
                    <a:lnTo>
                      <a:pt x="1562" y="103"/>
                    </a:lnTo>
                    <a:lnTo>
                      <a:pt x="1567" y="107"/>
                    </a:lnTo>
                    <a:lnTo>
                      <a:pt x="1567" y="103"/>
                    </a:lnTo>
                    <a:lnTo>
                      <a:pt x="1572" y="107"/>
                    </a:lnTo>
                    <a:lnTo>
                      <a:pt x="1572" y="103"/>
                    </a:lnTo>
                    <a:lnTo>
                      <a:pt x="1576" y="107"/>
                    </a:lnTo>
                    <a:lnTo>
                      <a:pt x="1576" y="103"/>
                    </a:lnTo>
                    <a:lnTo>
                      <a:pt x="1581" y="107"/>
                    </a:lnTo>
                    <a:lnTo>
                      <a:pt x="1581" y="103"/>
                    </a:lnTo>
                    <a:lnTo>
                      <a:pt x="1586" y="107"/>
                    </a:lnTo>
                    <a:lnTo>
                      <a:pt x="1586" y="103"/>
                    </a:lnTo>
                    <a:lnTo>
                      <a:pt x="1590" y="107"/>
                    </a:lnTo>
                    <a:lnTo>
                      <a:pt x="1590" y="103"/>
                    </a:lnTo>
                    <a:lnTo>
                      <a:pt x="1595" y="107"/>
                    </a:lnTo>
                    <a:lnTo>
                      <a:pt x="1595" y="103"/>
                    </a:lnTo>
                    <a:lnTo>
                      <a:pt x="1600" y="107"/>
                    </a:lnTo>
                    <a:lnTo>
                      <a:pt x="1600" y="103"/>
                    </a:lnTo>
                    <a:lnTo>
                      <a:pt x="1604" y="107"/>
                    </a:lnTo>
                    <a:lnTo>
                      <a:pt x="1604" y="103"/>
                    </a:lnTo>
                    <a:lnTo>
                      <a:pt x="1609" y="107"/>
                    </a:lnTo>
                    <a:lnTo>
                      <a:pt x="1609" y="103"/>
                    </a:lnTo>
                    <a:lnTo>
                      <a:pt x="1614" y="107"/>
                    </a:lnTo>
                    <a:lnTo>
                      <a:pt x="1614" y="103"/>
                    </a:lnTo>
                    <a:lnTo>
                      <a:pt x="1618" y="107"/>
                    </a:lnTo>
                    <a:lnTo>
                      <a:pt x="1618" y="103"/>
                    </a:lnTo>
                    <a:lnTo>
                      <a:pt x="1623" y="107"/>
                    </a:lnTo>
                    <a:lnTo>
                      <a:pt x="1623" y="103"/>
                    </a:lnTo>
                    <a:lnTo>
                      <a:pt x="1628" y="107"/>
                    </a:lnTo>
                    <a:lnTo>
                      <a:pt x="1628" y="103"/>
                    </a:lnTo>
                    <a:lnTo>
                      <a:pt x="1632" y="107"/>
                    </a:lnTo>
                    <a:lnTo>
                      <a:pt x="1632" y="103"/>
                    </a:lnTo>
                    <a:lnTo>
                      <a:pt x="1637" y="107"/>
                    </a:lnTo>
                    <a:lnTo>
                      <a:pt x="1637" y="103"/>
                    </a:lnTo>
                    <a:lnTo>
                      <a:pt x="1642" y="107"/>
                    </a:lnTo>
                    <a:lnTo>
                      <a:pt x="1642" y="103"/>
                    </a:lnTo>
                    <a:lnTo>
                      <a:pt x="1646" y="107"/>
                    </a:lnTo>
                    <a:lnTo>
                      <a:pt x="1646" y="103"/>
                    </a:lnTo>
                    <a:lnTo>
                      <a:pt x="1651" y="107"/>
                    </a:lnTo>
                    <a:lnTo>
                      <a:pt x="1651" y="103"/>
                    </a:lnTo>
                    <a:lnTo>
                      <a:pt x="1656" y="107"/>
                    </a:lnTo>
                    <a:lnTo>
                      <a:pt x="1656" y="103"/>
                    </a:lnTo>
                    <a:lnTo>
                      <a:pt x="1660" y="107"/>
                    </a:lnTo>
                    <a:lnTo>
                      <a:pt x="1660" y="103"/>
                    </a:lnTo>
                    <a:lnTo>
                      <a:pt x="1665" y="107"/>
                    </a:lnTo>
                    <a:lnTo>
                      <a:pt x="1665" y="103"/>
                    </a:lnTo>
                    <a:lnTo>
                      <a:pt x="1670" y="107"/>
                    </a:lnTo>
                    <a:lnTo>
                      <a:pt x="1670" y="103"/>
                    </a:lnTo>
                    <a:lnTo>
                      <a:pt x="1675" y="107"/>
                    </a:lnTo>
                    <a:lnTo>
                      <a:pt x="1675" y="103"/>
                    </a:lnTo>
                    <a:lnTo>
                      <a:pt x="1679" y="107"/>
                    </a:lnTo>
                    <a:lnTo>
                      <a:pt x="1679" y="103"/>
                    </a:lnTo>
                    <a:lnTo>
                      <a:pt x="1684" y="107"/>
                    </a:lnTo>
                    <a:lnTo>
                      <a:pt x="1684" y="103"/>
                    </a:lnTo>
                    <a:lnTo>
                      <a:pt x="1689" y="107"/>
                    </a:lnTo>
                    <a:lnTo>
                      <a:pt x="1689" y="103"/>
                    </a:lnTo>
                    <a:lnTo>
                      <a:pt x="1693" y="107"/>
                    </a:lnTo>
                    <a:lnTo>
                      <a:pt x="1693" y="103"/>
                    </a:lnTo>
                    <a:lnTo>
                      <a:pt x="1698" y="107"/>
                    </a:lnTo>
                    <a:lnTo>
                      <a:pt x="1698" y="98"/>
                    </a:lnTo>
                    <a:lnTo>
                      <a:pt x="1703" y="103"/>
                    </a:lnTo>
                    <a:lnTo>
                      <a:pt x="1703" y="98"/>
                    </a:lnTo>
                    <a:lnTo>
                      <a:pt x="1707" y="103"/>
                    </a:lnTo>
                    <a:lnTo>
                      <a:pt x="1707" y="98"/>
                    </a:lnTo>
                    <a:lnTo>
                      <a:pt x="1712" y="98"/>
                    </a:lnTo>
                    <a:lnTo>
                      <a:pt x="1712" y="103"/>
                    </a:lnTo>
                    <a:lnTo>
                      <a:pt x="1717" y="98"/>
                    </a:lnTo>
                    <a:lnTo>
                      <a:pt x="1717" y="103"/>
                    </a:lnTo>
                    <a:lnTo>
                      <a:pt x="1721" y="103"/>
                    </a:lnTo>
                    <a:lnTo>
                      <a:pt x="1721" y="107"/>
                    </a:lnTo>
                    <a:lnTo>
                      <a:pt x="1726" y="103"/>
                    </a:lnTo>
                    <a:lnTo>
                      <a:pt x="1726" y="107"/>
                    </a:lnTo>
                    <a:lnTo>
                      <a:pt x="1731" y="103"/>
                    </a:lnTo>
                    <a:lnTo>
                      <a:pt x="1731" y="107"/>
                    </a:lnTo>
                    <a:lnTo>
                      <a:pt x="1735" y="103"/>
                    </a:lnTo>
                    <a:lnTo>
                      <a:pt x="1735" y="107"/>
                    </a:lnTo>
                    <a:lnTo>
                      <a:pt x="1740" y="103"/>
                    </a:lnTo>
                    <a:lnTo>
                      <a:pt x="1740" y="107"/>
                    </a:lnTo>
                    <a:lnTo>
                      <a:pt x="1745" y="103"/>
                    </a:lnTo>
                    <a:lnTo>
                      <a:pt x="1745" y="107"/>
                    </a:lnTo>
                    <a:lnTo>
                      <a:pt x="1749" y="103"/>
                    </a:lnTo>
                    <a:lnTo>
                      <a:pt x="1749" y="107"/>
                    </a:lnTo>
                    <a:lnTo>
                      <a:pt x="1754" y="107"/>
                    </a:lnTo>
                    <a:lnTo>
                      <a:pt x="1754" y="103"/>
                    </a:lnTo>
                    <a:lnTo>
                      <a:pt x="1759" y="107"/>
                    </a:lnTo>
                    <a:lnTo>
                      <a:pt x="1759" y="103"/>
                    </a:lnTo>
                    <a:lnTo>
                      <a:pt x="1763" y="107"/>
                    </a:lnTo>
                    <a:lnTo>
                      <a:pt x="1763" y="103"/>
                    </a:lnTo>
                    <a:lnTo>
                      <a:pt x="1768" y="107"/>
                    </a:lnTo>
                    <a:lnTo>
                      <a:pt x="1768" y="103"/>
                    </a:lnTo>
                    <a:lnTo>
                      <a:pt x="1773" y="107"/>
                    </a:lnTo>
                    <a:lnTo>
                      <a:pt x="1773" y="103"/>
                    </a:lnTo>
                    <a:lnTo>
                      <a:pt x="1777" y="107"/>
                    </a:lnTo>
                    <a:lnTo>
                      <a:pt x="1777" y="103"/>
                    </a:lnTo>
                    <a:lnTo>
                      <a:pt x="1782" y="107"/>
                    </a:lnTo>
                    <a:lnTo>
                      <a:pt x="1782" y="103"/>
                    </a:lnTo>
                    <a:lnTo>
                      <a:pt x="1787" y="107"/>
                    </a:lnTo>
                    <a:lnTo>
                      <a:pt x="1787" y="103"/>
                    </a:lnTo>
                    <a:lnTo>
                      <a:pt x="1791" y="107"/>
                    </a:lnTo>
                    <a:lnTo>
                      <a:pt x="1791" y="103"/>
                    </a:lnTo>
                    <a:lnTo>
                      <a:pt x="1796" y="107"/>
                    </a:lnTo>
                    <a:lnTo>
                      <a:pt x="1796" y="103"/>
                    </a:lnTo>
                    <a:lnTo>
                      <a:pt x="1801" y="107"/>
                    </a:lnTo>
                    <a:lnTo>
                      <a:pt x="1801" y="103"/>
                    </a:lnTo>
                    <a:lnTo>
                      <a:pt x="1805" y="107"/>
                    </a:lnTo>
                    <a:lnTo>
                      <a:pt x="1805" y="103"/>
                    </a:lnTo>
                    <a:lnTo>
                      <a:pt x="1810" y="107"/>
                    </a:lnTo>
                    <a:lnTo>
                      <a:pt x="1810" y="103"/>
                    </a:lnTo>
                    <a:lnTo>
                      <a:pt x="1815" y="107"/>
                    </a:lnTo>
                    <a:lnTo>
                      <a:pt x="1815" y="103"/>
                    </a:lnTo>
                    <a:lnTo>
                      <a:pt x="1820" y="107"/>
                    </a:lnTo>
                    <a:lnTo>
                      <a:pt x="1820" y="103"/>
                    </a:lnTo>
                    <a:lnTo>
                      <a:pt x="1824" y="107"/>
                    </a:lnTo>
                    <a:lnTo>
                      <a:pt x="1824" y="103"/>
                    </a:lnTo>
                    <a:lnTo>
                      <a:pt x="1829" y="107"/>
                    </a:lnTo>
                    <a:lnTo>
                      <a:pt x="1829" y="103"/>
                    </a:lnTo>
                    <a:lnTo>
                      <a:pt x="1834" y="107"/>
                    </a:lnTo>
                    <a:lnTo>
                      <a:pt x="1834" y="103"/>
                    </a:lnTo>
                    <a:lnTo>
                      <a:pt x="1838" y="107"/>
                    </a:lnTo>
                    <a:lnTo>
                      <a:pt x="1838" y="103"/>
                    </a:lnTo>
                    <a:lnTo>
                      <a:pt x="1843" y="103"/>
                    </a:lnTo>
                    <a:lnTo>
                      <a:pt x="1843" y="107"/>
                    </a:lnTo>
                    <a:lnTo>
                      <a:pt x="1848" y="103"/>
                    </a:lnTo>
                    <a:lnTo>
                      <a:pt x="1848" y="107"/>
                    </a:lnTo>
                    <a:lnTo>
                      <a:pt x="1852" y="103"/>
                    </a:lnTo>
                    <a:lnTo>
                      <a:pt x="1852" y="107"/>
                    </a:lnTo>
                    <a:lnTo>
                      <a:pt x="1857" y="103"/>
                    </a:lnTo>
                    <a:lnTo>
                      <a:pt x="1857" y="107"/>
                    </a:lnTo>
                    <a:lnTo>
                      <a:pt x="1862" y="103"/>
                    </a:lnTo>
                    <a:lnTo>
                      <a:pt x="1862" y="107"/>
                    </a:lnTo>
                    <a:lnTo>
                      <a:pt x="1866" y="107"/>
                    </a:lnTo>
                    <a:lnTo>
                      <a:pt x="1866" y="103"/>
                    </a:lnTo>
                    <a:lnTo>
                      <a:pt x="1871" y="107"/>
                    </a:lnTo>
                    <a:lnTo>
                      <a:pt x="1871" y="103"/>
                    </a:lnTo>
                    <a:lnTo>
                      <a:pt x="1876" y="107"/>
                    </a:lnTo>
                    <a:lnTo>
                      <a:pt x="1876" y="103"/>
                    </a:lnTo>
                    <a:lnTo>
                      <a:pt x="1880" y="107"/>
                    </a:lnTo>
                    <a:lnTo>
                      <a:pt x="1880" y="103"/>
                    </a:lnTo>
                    <a:lnTo>
                      <a:pt x="1885" y="107"/>
                    </a:lnTo>
                    <a:lnTo>
                      <a:pt x="1885" y="103"/>
                    </a:lnTo>
                    <a:lnTo>
                      <a:pt x="1890" y="107"/>
                    </a:lnTo>
                    <a:lnTo>
                      <a:pt x="1890" y="103"/>
                    </a:lnTo>
                    <a:lnTo>
                      <a:pt x="1894" y="107"/>
                    </a:lnTo>
                    <a:lnTo>
                      <a:pt x="1894" y="103"/>
                    </a:lnTo>
                    <a:lnTo>
                      <a:pt x="1899" y="103"/>
                    </a:lnTo>
                    <a:lnTo>
                      <a:pt x="1899" y="98"/>
                    </a:lnTo>
                    <a:lnTo>
                      <a:pt x="1904" y="103"/>
                    </a:lnTo>
                    <a:lnTo>
                      <a:pt x="1904" y="98"/>
                    </a:lnTo>
                    <a:lnTo>
                      <a:pt x="1908" y="98"/>
                    </a:lnTo>
                    <a:lnTo>
                      <a:pt x="1908" y="103"/>
                    </a:lnTo>
                    <a:lnTo>
                      <a:pt x="1913" y="98"/>
                    </a:lnTo>
                    <a:lnTo>
                      <a:pt x="1913" y="103"/>
                    </a:lnTo>
                    <a:lnTo>
                      <a:pt x="1918" y="103"/>
                    </a:lnTo>
                    <a:lnTo>
                      <a:pt x="1918" y="107"/>
                    </a:lnTo>
                    <a:lnTo>
                      <a:pt x="1922" y="103"/>
                    </a:lnTo>
                    <a:lnTo>
                      <a:pt x="1922" y="107"/>
                    </a:lnTo>
                    <a:lnTo>
                      <a:pt x="1927" y="103"/>
                    </a:lnTo>
                    <a:lnTo>
                      <a:pt x="1927" y="107"/>
                    </a:lnTo>
                    <a:lnTo>
                      <a:pt x="1932" y="107"/>
                    </a:lnTo>
                    <a:lnTo>
                      <a:pt x="1932" y="103"/>
                    </a:lnTo>
                    <a:lnTo>
                      <a:pt x="1936" y="107"/>
                    </a:lnTo>
                    <a:lnTo>
                      <a:pt x="1936" y="103"/>
                    </a:lnTo>
                    <a:lnTo>
                      <a:pt x="1941" y="107"/>
                    </a:lnTo>
                    <a:lnTo>
                      <a:pt x="1941" y="98"/>
                    </a:lnTo>
                    <a:lnTo>
                      <a:pt x="1946" y="103"/>
                    </a:lnTo>
                    <a:lnTo>
                      <a:pt x="1946" y="98"/>
                    </a:lnTo>
                    <a:lnTo>
                      <a:pt x="1950" y="98"/>
                    </a:lnTo>
                    <a:lnTo>
                      <a:pt x="1950" y="107"/>
                    </a:lnTo>
                    <a:lnTo>
                      <a:pt x="1955" y="103"/>
                    </a:lnTo>
                    <a:lnTo>
                      <a:pt x="1955" y="107"/>
                    </a:lnTo>
                    <a:lnTo>
                      <a:pt x="1960" y="103"/>
                    </a:lnTo>
                    <a:lnTo>
                      <a:pt x="1960" y="107"/>
                    </a:lnTo>
                    <a:lnTo>
                      <a:pt x="1965" y="103"/>
                    </a:lnTo>
                    <a:lnTo>
                      <a:pt x="1965" y="107"/>
                    </a:lnTo>
                    <a:lnTo>
                      <a:pt x="1969" y="107"/>
                    </a:lnTo>
                    <a:lnTo>
                      <a:pt x="1969" y="103"/>
                    </a:lnTo>
                    <a:lnTo>
                      <a:pt x="1974" y="107"/>
                    </a:lnTo>
                    <a:lnTo>
                      <a:pt x="1974" y="103"/>
                    </a:lnTo>
                    <a:lnTo>
                      <a:pt x="1979" y="107"/>
                    </a:lnTo>
                    <a:lnTo>
                      <a:pt x="1979" y="98"/>
                    </a:lnTo>
                    <a:lnTo>
                      <a:pt x="1983" y="103"/>
                    </a:lnTo>
                    <a:lnTo>
                      <a:pt x="1983" y="98"/>
                    </a:lnTo>
                    <a:lnTo>
                      <a:pt x="1988" y="103"/>
                    </a:lnTo>
                    <a:lnTo>
                      <a:pt x="1988" y="98"/>
                    </a:lnTo>
                    <a:lnTo>
                      <a:pt x="1993" y="103"/>
                    </a:lnTo>
                    <a:lnTo>
                      <a:pt x="1993" y="93"/>
                    </a:lnTo>
                    <a:lnTo>
                      <a:pt x="1997" y="98"/>
                    </a:lnTo>
                    <a:lnTo>
                      <a:pt x="1997" y="93"/>
                    </a:lnTo>
                    <a:lnTo>
                      <a:pt x="2002" y="93"/>
                    </a:lnTo>
                    <a:lnTo>
                      <a:pt x="2002" y="98"/>
                    </a:lnTo>
                    <a:lnTo>
                      <a:pt x="2007" y="93"/>
                    </a:lnTo>
                    <a:lnTo>
                      <a:pt x="2007" y="103"/>
                    </a:lnTo>
                    <a:lnTo>
                      <a:pt x="2011" y="98"/>
                    </a:lnTo>
                    <a:lnTo>
                      <a:pt x="2011" y="103"/>
                    </a:lnTo>
                    <a:lnTo>
                      <a:pt x="2016" y="98"/>
                    </a:lnTo>
                    <a:lnTo>
                      <a:pt x="2016" y="103"/>
                    </a:lnTo>
                    <a:lnTo>
                      <a:pt x="2021" y="98"/>
                    </a:lnTo>
                    <a:lnTo>
                      <a:pt x="2021" y="103"/>
                    </a:lnTo>
                    <a:lnTo>
                      <a:pt x="2025" y="98"/>
                    </a:lnTo>
                    <a:lnTo>
                      <a:pt x="2025" y="103"/>
                    </a:lnTo>
                    <a:lnTo>
                      <a:pt x="2030" y="103"/>
                    </a:lnTo>
                    <a:lnTo>
                      <a:pt x="2030" y="98"/>
                    </a:lnTo>
                    <a:lnTo>
                      <a:pt x="2035" y="103"/>
                    </a:lnTo>
                    <a:lnTo>
                      <a:pt x="2035" y="98"/>
                    </a:lnTo>
                    <a:lnTo>
                      <a:pt x="2039" y="103"/>
                    </a:lnTo>
                    <a:lnTo>
                      <a:pt x="2039" y="98"/>
                    </a:lnTo>
                    <a:lnTo>
                      <a:pt x="2044" y="103"/>
                    </a:lnTo>
                    <a:lnTo>
                      <a:pt x="2044" y="98"/>
                    </a:lnTo>
                    <a:lnTo>
                      <a:pt x="2049" y="98"/>
                    </a:lnTo>
                    <a:lnTo>
                      <a:pt x="2049" y="103"/>
                    </a:lnTo>
                    <a:lnTo>
                      <a:pt x="2053" y="98"/>
                    </a:lnTo>
                    <a:lnTo>
                      <a:pt x="2053" y="103"/>
                    </a:lnTo>
                    <a:lnTo>
                      <a:pt x="2058" y="98"/>
                    </a:lnTo>
                    <a:lnTo>
                      <a:pt x="2058" y="103"/>
                    </a:lnTo>
                    <a:lnTo>
                      <a:pt x="2063" y="98"/>
                    </a:lnTo>
                    <a:lnTo>
                      <a:pt x="2063" y="103"/>
                    </a:lnTo>
                    <a:lnTo>
                      <a:pt x="2067" y="98"/>
                    </a:lnTo>
                    <a:lnTo>
                      <a:pt x="2067" y="103"/>
                    </a:lnTo>
                    <a:lnTo>
                      <a:pt x="2072" y="98"/>
                    </a:lnTo>
                    <a:lnTo>
                      <a:pt x="2072" y="103"/>
                    </a:lnTo>
                    <a:lnTo>
                      <a:pt x="2077" y="98"/>
                    </a:lnTo>
                    <a:lnTo>
                      <a:pt x="2077" y="103"/>
                    </a:lnTo>
                    <a:lnTo>
                      <a:pt x="2081" y="98"/>
                    </a:lnTo>
                    <a:lnTo>
                      <a:pt x="2081" y="103"/>
                    </a:lnTo>
                    <a:lnTo>
                      <a:pt x="2086" y="98"/>
                    </a:lnTo>
                    <a:lnTo>
                      <a:pt x="2086" y="103"/>
                    </a:lnTo>
                    <a:lnTo>
                      <a:pt x="2091" y="98"/>
                    </a:lnTo>
                    <a:lnTo>
                      <a:pt x="2091" y="103"/>
                    </a:lnTo>
                    <a:lnTo>
                      <a:pt x="2095" y="98"/>
                    </a:lnTo>
                    <a:lnTo>
                      <a:pt x="2095" y="103"/>
                    </a:lnTo>
                    <a:lnTo>
                      <a:pt x="2100" y="98"/>
                    </a:lnTo>
                    <a:lnTo>
                      <a:pt x="2100" y="107"/>
                    </a:lnTo>
                    <a:lnTo>
                      <a:pt x="2105" y="103"/>
                    </a:lnTo>
                    <a:lnTo>
                      <a:pt x="2105" y="107"/>
                    </a:lnTo>
                    <a:lnTo>
                      <a:pt x="2109" y="103"/>
                    </a:lnTo>
                    <a:lnTo>
                      <a:pt x="2109" y="107"/>
                    </a:lnTo>
                    <a:lnTo>
                      <a:pt x="2114" y="103"/>
                    </a:lnTo>
                    <a:lnTo>
                      <a:pt x="2114" y="107"/>
                    </a:lnTo>
                    <a:lnTo>
                      <a:pt x="2119" y="107"/>
                    </a:lnTo>
                    <a:lnTo>
                      <a:pt x="2119" y="103"/>
                    </a:lnTo>
                    <a:lnTo>
                      <a:pt x="2124" y="107"/>
                    </a:lnTo>
                    <a:lnTo>
                      <a:pt x="2124" y="103"/>
                    </a:lnTo>
                    <a:lnTo>
                      <a:pt x="2128" y="107"/>
                    </a:lnTo>
                    <a:lnTo>
                      <a:pt x="2128" y="103"/>
                    </a:lnTo>
                    <a:lnTo>
                      <a:pt x="2133" y="107"/>
                    </a:lnTo>
                    <a:lnTo>
                      <a:pt x="2133" y="103"/>
                    </a:lnTo>
                    <a:lnTo>
                      <a:pt x="2138" y="107"/>
                    </a:lnTo>
                    <a:lnTo>
                      <a:pt x="2138" y="103"/>
                    </a:lnTo>
                    <a:lnTo>
                      <a:pt x="2142" y="107"/>
                    </a:lnTo>
                    <a:lnTo>
                      <a:pt x="2142" y="103"/>
                    </a:lnTo>
                    <a:lnTo>
                      <a:pt x="2147" y="107"/>
                    </a:lnTo>
                    <a:lnTo>
                      <a:pt x="2147" y="103"/>
                    </a:lnTo>
                    <a:lnTo>
                      <a:pt x="2152" y="107"/>
                    </a:lnTo>
                    <a:lnTo>
                      <a:pt x="2152" y="103"/>
                    </a:lnTo>
                    <a:lnTo>
                      <a:pt x="2156" y="107"/>
                    </a:lnTo>
                    <a:lnTo>
                      <a:pt x="2156" y="103"/>
                    </a:lnTo>
                    <a:lnTo>
                      <a:pt x="2161" y="103"/>
                    </a:lnTo>
                    <a:lnTo>
                      <a:pt x="2161" y="98"/>
                    </a:lnTo>
                    <a:lnTo>
                      <a:pt x="2166" y="103"/>
                    </a:lnTo>
                    <a:lnTo>
                      <a:pt x="2166" y="98"/>
                    </a:lnTo>
                    <a:lnTo>
                      <a:pt x="2170" y="98"/>
                    </a:lnTo>
                    <a:lnTo>
                      <a:pt x="2170" y="103"/>
                    </a:lnTo>
                    <a:lnTo>
                      <a:pt x="2175" y="98"/>
                    </a:lnTo>
                    <a:lnTo>
                      <a:pt x="2175" y="103"/>
                    </a:lnTo>
                    <a:lnTo>
                      <a:pt x="2180" y="98"/>
                    </a:lnTo>
                    <a:lnTo>
                      <a:pt x="2180" y="107"/>
                    </a:lnTo>
                    <a:lnTo>
                      <a:pt x="2184" y="103"/>
                    </a:lnTo>
                    <a:lnTo>
                      <a:pt x="2184" y="107"/>
                    </a:lnTo>
                    <a:lnTo>
                      <a:pt x="2189" y="107"/>
                    </a:lnTo>
                    <a:lnTo>
                      <a:pt x="2189" y="103"/>
                    </a:lnTo>
                    <a:lnTo>
                      <a:pt x="2194" y="107"/>
                    </a:lnTo>
                    <a:lnTo>
                      <a:pt x="2194" y="98"/>
                    </a:lnTo>
                    <a:lnTo>
                      <a:pt x="2198" y="103"/>
                    </a:lnTo>
                    <a:lnTo>
                      <a:pt x="2198" y="98"/>
                    </a:lnTo>
                    <a:lnTo>
                      <a:pt x="2203" y="103"/>
                    </a:lnTo>
                    <a:lnTo>
                      <a:pt x="2203" y="98"/>
                    </a:lnTo>
                    <a:lnTo>
                      <a:pt x="2208" y="98"/>
                    </a:lnTo>
                    <a:lnTo>
                      <a:pt x="2208" y="103"/>
                    </a:lnTo>
                    <a:lnTo>
                      <a:pt x="2212" y="98"/>
                    </a:lnTo>
                    <a:lnTo>
                      <a:pt x="2212" y="103"/>
                    </a:lnTo>
                    <a:lnTo>
                      <a:pt x="2217" y="98"/>
                    </a:lnTo>
                    <a:lnTo>
                      <a:pt x="2217" y="103"/>
                    </a:lnTo>
                    <a:lnTo>
                      <a:pt x="2222" y="98"/>
                    </a:lnTo>
                    <a:lnTo>
                      <a:pt x="2222" y="103"/>
                    </a:lnTo>
                    <a:lnTo>
                      <a:pt x="2226" y="103"/>
                    </a:lnTo>
                    <a:lnTo>
                      <a:pt x="2226" y="107"/>
                    </a:lnTo>
                    <a:lnTo>
                      <a:pt x="2231" y="107"/>
                    </a:lnTo>
                    <a:lnTo>
                      <a:pt x="2231" y="103"/>
                    </a:lnTo>
                    <a:lnTo>
                      <a:pt x="2236" y="107"/>
                    </a:lnTo>
                    <a:lnTo>
                      <a:pt x="2236" y="98"/>
                    </a:lnTo>
                    <a:lnTo>
                      <a:pt x="2240" y="103"/>
                    </a:lnTo>
                    <a:lnTo>
                      <a:pt x="2240" y="98"/>
                    </a:lnTo>
                    <a:lnTo>
                      <a:pt x="2245" y="103"/>
                    </a:lnTo>
                    <a:lnTo>
                      <a:pt x="2245" y="98"/>
                    </a:lnTo>
                    <a:lnTo>
                      <a:pt x="2250" y="103"/>
                    </a:lnTo>
                    <a:lnTo>
                      <a:pt x="2250" y="98"/>
                    </a:lnTo>
                    <a:lnTo>
                      <a:pt x="2254" y="103"/>
                    </a:lnTo>
                    <a:lnTo>
                      <a:pt x="2254" y="98"/>
                    </a:lnTo>
                    <a:lnTo>
                      <a:pt x="2259" y="103"/>
                    </a:lnTo>
                    <a:lnTo>
                      <a:pt x="2259" y="98"/>
                    </a:lnTo>
                    <a:lnTo>
                      <a:pt x="2264" y="103"/>
                    </a:lnTo>
                    <a:lnTo>
                      <a:pt x="2264" y="98"/>
                    </a:lnTo>
                    <a:lnTo>
                      <a:pt x="2269" y="103"/>
                    </a:lnTo>
                    <a:lnTo>
                      <a:pt x="2269" y="98"/>
                    </a:lnTo>
                    <a:lnTo>
                      <a:pt x="2273" y="103"/>
                    </a:lnTo>
                    <a:lnTo>
                      <a:pt x="2273" y="98"/>
                    </a:lnTo>
                    <a:lnTo>
                      <a:pt x="2278" y="103"/>
                    </a:lnTo>
                    <a:lnTo>
                      <a:pt x="2278" y="98"/>
                    </a:lnTo>
                    <a:lnTo>
                      <a:pt x="2283" y="103"/>
                    </a:lnTo>
                    <a:lnTo>
                      <a:pt x="2283" y="98"/>
                    </a:lnTo>
                    <a:lnTo>
                      <a:pt x="2287" y="103"/>
                    </a:lnTo>
                    <a:lnTo>
                      <a:pt x="2287" y="98"/>
                    </a:lnTo>
                    <a:lnTo>
                      <a:pt x="2292" y="103"/>
                    </a:lnTo>
                    <a:lnTo>
                      <a:pt x="2292" y="98"/>
                    </a:lnTo>
                    <a:lnTo>
                      <a:pt x="2297" y="98"/>
                    </a:lnTo>
                    <a:lnTo>
                      <a:pt x="2297" y="103"/>
                    </a:lnTo>
                    <a:lnTo>
                      <a:pt x="2301" y="98"/>
                    </a:lnTo>
                    <a:lnTo>
                      <a:pt x="2301" y="103"/>
                    </a:lnTo>
                    <a:lnTo>
                      <a:pt x="2306" y="103"/>
                    </a:lnTo>
                    <a:lnTo>
                      <a:pt x="2306" y="98"/>
                    </a:lnTo>
                    <a:lnTo>
                      <a:pt x="2311" y="103"/>
                    </a:lnTo>
                    <a:lnTo>
                      <a:pt x="2311" y="98"/>
                    </a:lnTo>
                    <a:lnTo>
                      <a:pt x="2315" y="103"/>
                    </a:lnTo>
                    <a:lnTo>
                      <a:pt x="2315" y="98"/>
                    </a:lnTo>
                    <a:lnTo>
                      <a:pt x="2320" y="103"/>
                    </a:lnTo>
                    <a:lnTo>
                      <a:pt x="2320" y="98"/>
                    </a:lnTo>
                    <a:lnTo>
                      <a:pt x="2325" y="103"/>
                    </a:lnTo>
                    <a:lnTo>
                      <a:pt x="2325" y="98"/>
                    </a:lnTo>
                    <a:lnTo>
                      <a:pt x="2329" y="98"/>
                    </a:lnTo>
                    <a:lnTo>
                      <a:pt x="2329" y="103"/>
                    </a:lnTo>
                    <a:lnTo>
                      <a:pt x="2334" y="103"/>
                    </a:lnTo>
                    <a:lnTo>
                      <a:pt x="2334" y="98"/>
                    </a:lnTo>
                    <a:lnTo>
                      <a:pt x="2339" y="103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435">
                <a:extLst>
                  <a:ext uri="{FF2B5EF4-FFF2-40B4-BE49-F238E27FC236}">
                    <a16:creationId xmlns:a16="http://schemas.microsoft.com/office/drawing/2014/main" id="{75A9B655-63ED-486C-B145-1957087C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467"/>
                <a:ext cx="1744" cy="220"/>
              </a:xfrm>
              <a:custGeom>
                <a:avLst/>
                <a:gdLst>
                  <a:gd name="T0" fmla="*/ 23 w 1744"/>
                  <a:gd name="T1" fmla="*/ 187 h 220"/>
                  <a:gd name="T2" fmla="*/ 51 w 1744"/>
                  <a:gd name="T3" fmla="*/ 187 h 220"/>
                  <a:gd name="T4" fmla="*/ 79 w 1744"/>
                  <a:gd name="T5" fmla="*/ 192 h 220"/>
                  <a:gd name="T6" fmla="*/ 107 w 1744"/>
                  <a:gd name="T7" fmla="*/ 187 h 220"/>
                  <a:gd name="T8" fmla="*/ 135 w 1744"/>
                  <a:gd name="T9" fmla="*/ 187 h 220"/>
                  <a:gd name="T10" fmla="*/ 163 w 1744"/>
                  <a:gd name="T11" fmla="*/ 192 h 220"/>
                  <a:gd name="T12" fmla="*/ 191 w 1744"/>
                  <a:gd name="T13" fmla="*/ 187 h 220"/>
                  <a:gd name="T14" fmla="*/ 219 w 1744"/>
                  <a:gd name="T15" fmla="*/ 187 h 220"/>
                  <a:gd name="T16" fmla="*/ 248 w 1744"/>
                  <a:gd name="T17" fmla="*/ 187 h 220"/>
                  <a:gd name="T18" fmla="*/ 276 w 1744"/>
                  <a:gd name="T19" fmla="*/ 187 h 220"/>
                  <a:gd name="T20" fmla="*/ 304 w 1744"/>
                  <a:gd name="T21" fmla="*/ 187 h 220"/>
                  <a:gd name="T22" fmla="*/ 332 w 1744"/>
                  <a:gd name="T23" fmla="*/ 187 h 220"/>
                  <a:gd name="T24" fmla="*/ 360 w 1744"/>
                  <a:gd name="T25" fmla="*/ 187 h 220"/>
                  <a:gd name="T26" fmla="*/ 388 w 1744"/>
                  <a:gd name="T27" fmla="*/ 187 h 220"/>
                  <a:gd name="T28" fmla="*/ 416 w 1744"/>
                  <a:gd name="T29" fmla="*/ 187 h 220"/>
                  <a:gd name="T30" fmla="*/ 444 w 1744"/>
                  <a:gd name="T31" fmla="*/ 192 h 220"/>
                  <a:gd name="T32" fmla="*/ 472 w 1744"/>
                  <a:gd name="T33" fmla="*/ 192 h 220"/>
                  <a:gd name="T34" fmla="*/ 500 w 1744"/>
                  <a:gd name="T35" fmla="*/ 196 h 220"/>
                  <a:gd name="T36" fmla="*/ 528 w 1744"/>
                  <a:gd name="T37" fmla="*/ 196 h 220"/>
                  <a:gd name="T38" fmla="*/ 556 w 1744"/>
                  <a:gd name="T39" fmla="*/ 196 h 220"/>
                  <a:gd name="T40" fmla="*/ 584 w 1744"/>
                  <a:gd name="T41" fmla="*/ 192 h 220"/>
                  <a:gd name="T42" fmla="*/ 612 w 1744"/>
                  <a:gd name="T43" fmla="*/ 192 h 220"/>
                  <a:gd name="T44" fmla="*/ 640 w 1744"/>
                  <a:gd name="T45" fmla="*/ 196 h 220"/>
                  <a:gd name="T46" fmla="*/ 668 w 1744"/>
                  <a:gd name="T47" fmla="*/ 192 h 220"/>
                  <a:gd name="T48" fmla="*/ 697 w 1744"/>
                  <a:gd name="T49" fmla="*/ 192 h 220"/>
                  <a:gd name="T50" fmla="*/ 725 w 1744"/>
                  <a:gd name="T51" fmla="*/ 196 h 220"/>
                  <a:gd name="T52" fmla="*/ 753 w 1744"/>
                  <a:gd name="T53" fmla="*/ 196 h 220"/>
                  <a:gd name="T54" fmla="*/ 781 w 1744"/>
                  <a:gd name="T55" fmla="*/ 192 h 220"/>
                  <a:gd name="T56" fmla="*/ 809 w 1744"/>
                  <a:gd name="T57" fmla="*/ 196 h 220"/>
                  <a:gd name="T58" fmla="*/ 837 w 1744"/>
                  <a:gd name="T59" fmla="*/ 196 h 220"/>
                  <a:gd name="T60" fmla="*/ 865 w 1744"/>
                  <a:gd name="T61" fmla="*/ 196 h 220"/>
                  <a:gd name="T62" fmla="*/ 893 w 1744"/>
                  <a:gd name="T63" fmla="*/ 196 h 220"/>
                  <a:gd name="T64" fmla="*/ 921 w 1744"/>
                  <a:gd name="T65" fmla="*/ 196 h 220"/>
                  <a:gd name="T66" fmla="*/ 949 w 1744"/>
                  <a:gd name="T67" fmla="*/ 192 h 220"/>
                  <a:gd name="T68" fmla="*/ 977 w 1744"/>
                  <a:gd name="T69" fmla="*/ 196 h 220"/>
                  <a:gd name="T70" fmla="*/ 1005 w 1744"/>
                  <a:gd name="T71" fmla="*/ 192 h 220"/>
                  <a:gd name="T72" fmla="*/ 1033 w 1744"/>
                  <a:gd name="T73" fmla="*/ 192 h 220"/>
                  <a:gd name="T74" fmla="*/ 1061 w 1744"/>
                  <a:gd name="T75" fmla="*/ 192 h 220"/>
                  <a:gd name="T76" fmla="*/ 1089 w 1744"/>
                  <a:gd name="T77" fmla="*/ 196 h 220"/>
                  <a:gd name="T78" fmla="*/ 1117 w 1744"/>
                  <a:gd name="T79" fmla="*/ 196 h 220"/>
                  <a:gd name="T80" fmla="*/ 1146 w 1744"/>
                  <a:gd name="T81" fmla="*/ 196 h 220"/>
                  <a:gd name="T82" fmla="*/ 1174 w 1744"/>
                  <a:gd name="T83" fmla="*/ 192 h 220"/>
                  <a:gd name="T84" fmla="*/ 1202 w 1744"/>
                  <a:gd name="T85" fmla="*/ 192 h 220"/>
                  <a:gd name="T86" fmla="*/ 1230 w 1744"/>
                  <a:gd name="T87" fmla="*/ 192 h 220"/>
                  <a:gd name="T88" fmla="*/ 1258 w 1744"/>
                  <a:gd name="T89" fmla="*/ 149 h 220"/>
                  <a:gd name="T90" fmla="*/ 1286 w 1744"/>
                  <a:gd name="T91" fmla="*/ 4 h 220"/>
                  <a:gd name="T92" fmla="*/ 1314 w 1744"/>
                  <a:gd name="T93" fmla="*/ 18 h 220"/>
                  <a:gd name="T94" fmla="*/ 1342 w 1744"/>
                  <a:gd name="T95" fmla="*/ 37 h 220"/>
                  <a:gd name="T96" fmla="*/ 1370 w 1744"/>
                  <a:gd name="T97" fmla="*/ 145 h 220"/>
                  <a:gd name="T98" fmla="*/ 1398 w 1744"/>
                  <a:gd name="T99" fmla="*/ 206 h 220"/>
                  <a:gd name="T100" fmla="*/ 1426 w 1744"/>
                  <a:gd name="T101" fmla="*/ 206 h 220"/>
                  <a:gd name="T102" fmla="*/ 1454 w 1744"/>
                  <a:gd name="T103" fmla="*/ 210 h 220"/>
                  <a:gd name="T104" fmla="*/ 1482 w 1744"/>
                  <a:gd name="T105" fmla="*/ 210 h 220"/>
                  <a:gd name="T106" fmla="*/ 1510 w 1744"/>
                  <a:gd name="T107" fmla="*/ 210 h 220"/>
                  <a:gd name="T108" fmla="*/ 1538 w 1744"/>
                  <a:gd name="T109" fmla="*/ 210 h 220"/>
                  <a:gd name="T110" fmla="*/ 1566 w 1744"/>
                  <a:gd name="T111" fmla="*/ 210 h 220"/>
                  <a:gd name="T112" fmla="*/ 1595 w 1744"/>
                  <a:gd name="T113" fmla="*/ 215 h 220"/>
                  <a:gd name="T114" fmla="*/ 1623 w 1744"/>
                  <a:gd name="T115" fmla="*/ 215 h 220"/>
                  <a:gd name="T116" fmla="*/ 1651 w 1744"/>
                  <a:gd name="T117" fmla="*/ 215 h 220"/>
                  <a:gd name="T118" fmla="*/ 1679 w 1744"/>
                  <a:gd name="T119" fmla="*/ 215 h 220"/>
                  <a:gd name="T120" fmla="*/ 1707 w 1744"/>
                  <a:gd name="T121" fmla="*/ 220 h 220"/>
                  <a:gd name="T122" fmla="*/ 1735 w 1744"/>
                  <a:gd name="T12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44" h="220">
                    <a:moveTo>
                      <a:pt x="0" y="192"/>
                    </a:moveTo>
                    <a:lnTo>
                      <a:pt x="0" y="187"/>
                    </a:lnTo>
                    <a:lnTo>
                      <a:pt x="4" y="192"/>
                    </a:lnTo>
                    <a:lnTo>
                      <a:pt x="4" y="187"/>
                    </a:lnTo>
                    <a:lnTo>
                      <a:pt x="9" y="192"/>
                    </a:lnTo>
                    <a:lnTo>
                      <a:pt x="9" y="187"/>
                    </a:lnTo>
                    <a:lnTo>
                      <a:pt x="14" y="192"/>
                    </a:lnTo>
                    <a:lnTo>
                      <a:pt x="14" y="187"/>
                    </a:lnTo>
                    <a:lnTo>
                      <a:pt x="18" y="192"/>
                    </a:lnTo>
                    <a:lnTo>
                      <a:pt x="18" y="187"/>
                    </a:lnTo>
                    <a:lnTo>
                      <a:pt x="23" y="192"/>
                    </a:lnTo>
                    <a:lnTo>
                      <a:pt x="23" y="187"/>
                    </a:lnTo>
                    <a:lnTo>
                      <a:pt x="28" y="192"/>
                    </a:lnTo>
                    <a:lnTo>
                      <a:pt x="28" y="187"/>
                    </a:lnTo>
                    <a:lnTo>
                      <a:pt x="32" y="192"/>
                    </a:lnTo>
                    <a:lnTo>
                      <a:pt x="32" y="187"/>
                    </a:lnTo>
                    <a:lnTo>
                      <a:pt x="37" y="192"/>
                    </a:lnTo>
                    <a:lnTo>
                      <a:pt x="37" y="187"/>
                    </a:lnTo>
                    <a:lnTo>
                      <a:pt x="42" y="192"/>
                    </a:lnTo>
                    <a:lnTo>
                      <a:pt x="42" y="187"/>
                    </a:lnTo>
                    <a:lnTo>
                      <a:pt x="46" y="192"/>
                    </a:lnTo>
                    <a:lnTo>
                      <a:pt x="46" y="187"/>
                    </a:lnTo>
                    <a:lnTo>
                      <a:pt x="51" y="192"/>
                    </a:lnTo>
                    <a:lnTo>
                      <a:pt x="51" y="187"/>
                    </a:lnTo>
                    <a:lnTo>
                      <a:pt x="56" y="192"/>
                    </a:lnTo>
                    <a:lnTo>
                      <a:pt x="56" y="187"/>
                    </a:lnTo>
                    <a:lnTo>
                      <a:pt x="60" y="192"/>
                    </a:lnTo>
                    <a:lnTo>
                      <a:pt x="60" y="187"/>
                    </a:lnTo>
                    <a:lnTo>
                      <a:pt x="65" y="187"/>
                    </a:lnTo>
                    <a:lnTo>
                      <a:pt x="65" y="192"/>
                    </a:lnTo>
                    <a:lnTo>
                      <a:pt x="70" y="187"/>
                    </a:lnTo>
                    <a:lnTo>
                      <a:pt x="70" y="192"/>
                    </a:lnTo>
                    <a:lnTo>
                      <a:pt x="74" y="187"/>
                    </a:lnTo>
                    <a:lnTo>
                      <a:pt x="74" y="192"/>
                    </a:lnTo>
                    <a:lnTo>
                      <a:pt x="79" y="187"/>
                    </a:lnTo>
                    <a:lnTo>
                      <a:pt x="79" y="192"/>
                    </a:lnTo>
                    <a:lnTo>
                      <a:pt x="84" y="187"/>
                    </a:lnTo>
                    <a:lnTo>
                      <a:pt x="84" y="192"/>
                    </a:lnTo>
                    <a:lnTo>
                      <a:pt x="89" y="192"/>
                    </a:lnTo>
                    <a:lnTo>
                      <a:pt x="89" y="187"/>
                    </a:lnTo>
                    <a:lnTo>
                      <a:pt x="93" y="192"/>
                    </a:lnTo>
                    <a:lnTo>
                      <a:pt x="93" y="187"/>
                    </a:lnTo>
                    <a:lnTo>
                      <a:pt x="98" y="192"/>
                    </a:lnTo>
                    <a:lnTo>
                      <a:pt x="98" y="187"/>
                    </a:lnTo>
                    <a:lnTo>
                      <a:pt x="103" y="192"/>
                    </a:lnTo>
                    <a:lnTo>
                      <a:pt x="103" y="187"/>
                    </a:lnTo>
                    <a:lnTo>
                      <a:pt x="107" y="192"/>
                    </a:lnTo>
                    <a:lnTo>
                      <a:pt x="107" y="187"/>
                    </a:lnTo>
                    <a:lnTo>
                      <a:pt x="112" y="192"/>
                    </a:lnTo>
                    <a:lnTo>
                      <a:pt x="112" y="187"/>
                    </a:lnTo>
                    <a:lnTo>
                      <a:pt x="117" y="192"/>
                    </a:lnTo>
                    <a:lnTo>
                      <a:pt x="117" y="187"/>
                    </a:lnTo>
                    <a:lnTo>
                      <a:pt x="121" y="192"/>
                    </a:lnTo>
                    <a:lnTo>
                      <a:pt x="121" y="187"/>
                    </a:lnTo>
                    <a:lnTo>
                      <a:pt x="126" y="192"/>
                    </a:lnTo>
                    <a:lnTo>
                      <a:pt x="126" y="187"/>
                    </a:lnTo>
                    <a:lnTo>
                      <a:pt x="131" y="192"/>
                    </a:lnTo>
                    <a:lnTo>
                      <a:pt x="131" y="187"/>
                    </a:lnTo>
                    <a:lnTo>
                      <a:pt x="135" y="192"/>
                    </a:lnTo>
                    <a:lnTo>
                      <a:pt x="135" y="187"/>
                    </a:lnTo>
                    <a:lnTo>
                      <a:pt x="140" y="192"/>
                    </a:lnTo>
                    <a:lnTo>
                      <a:pt x="140" y="187"/>
                    </a:lnTo>
                    <a:lnTo>
                      <a:pt x="145" y="192"/>
                    </a:lnTo>
                    <a:lnTo>
                      <a:pt x="145" y="187"/>
                    </a:lnTo>
                    <a:lnTo>
                      <a:pt x="149" y="192"/>
                    </a:lnTo>
                    <a:lnTo>
                      <a:pt x="149" y="187"/>
                    </a:lnTo>
                    <a:lnTo>
                      <a:pt x="154" y="192"/>
                    </a:lnTo>
                    <a:lnTo>
                      <a:pt x="154" y="187"/>
                    </a:lnTo>
                    <a:lnTo>
                      <a:pt x="159" y="187"/>
                    </a:lnTo>
                    <a:lnTo>
                      <a:pt x="159" y="192"/>
                    </a:lnTo>
                    <a:lnTo>
                      <a:pt x="163" y="187"/>
                    </a:lnTo>
                    <a:lnTo>
                      <a:pt x="163" y="192"/>
                    </a:lnTo>
                    <a:lnTo>
                      <a:pt x="168" y="192"/>
                    </a:lnTo>
                    <a:lnTo>
                      <a:pt x="168" y="187"/>
                    </a:lnTo>
                    <a:lnTo>
                      <a:pt x="173" y="192"/>
                    </a:lnTo>
                    <a:lnTo>
                      <a:pt x="173" y="187"/>
                    </a:lnTo>
                    <a:lnTo>
                      <a:pt x="177" y="192"/>
                    </a:lnTo>
                    <a:lnTo>
                      <a:pt x="177" y="187"/>
                    </a:lnTo>
                    <a:lnTo>
                      <a:pt x="182" y="187"/>
                    </a:lnTo>
                    <a:lnTo>
                      <a:pt x="182" y="192"/>
                    </a:lnTo>
                    <a:lnTo>
                      <a:pt x="187" y="192"/>
                    </a:lnTo>
                    <a:lnTo>
                      <a:pt x="187" y="187"/>
                    </a:lnTo>
                    <a:lnTo>
                      <a:pt x="191" y="192"/>
                    </a:lnTo>
                    <a:lnTo>
                      <a:pt x="191" y="187"/>
                    </a:lnTo>
                    <a:lnTo>
                      <a:pt x="196" y="192"/>
                    </a:lnTo>
                    <a:lnTo>
                      <a:pt x="196" y="187"/>
                    </a:lnTo>
                    <a:lnTo>
                      <a:pt x="201" y="192"/>
                    </a:lnTo>
                    <a:lnTo>
                      <a:pt x="201" y="187"/>
                    </a:lnTo>
                    <a:lnTo>
                      <a:pt x="205" y="192"/>
                    </a:lnTo>
                    <a:lnTo>
                      <a:pt x="205" y="187"/>
                    </a:lnTo>
                    <a:lnTo>
                      <a:pt x="210" y="192"/>
                    </a:lnTo>
                    <a:lnTo>
                      <a:pt x="210" y="187"/>
                    </a:lnTo>
                    <a:lnTo>
                      <a:pt x="215" y="192"/>
                    </a:lnTo>
                    <a:lnTo>
                      <a:pt x="215" y="187"/>
                    </a:lnTo>
                    <a:lnTo>
                      <a:pt x="219" y="192"/>
                    </a:lnTo>
                    <a:lnTo>
                      <a:pt x="219" y="187"/>
                    </a:lnTo>
                    <a:lnTo>
                      <a:pt x="224" y="192"/>
                    </a:lnTo>
                    <a:lnTo>
                      <a:pt x="224" y="187"/>
                    </a:lnTo>
                    <a:lnTo>
                      <a:pt x="229" y="187"/>
                    </a:lnTo>
                    <a:lnTo>
                      <a:pt x="229" y="192"/>
                    </a:lnTo>
                    <a:lnTo>
                      <a:pt x="234" y="192"/>
                    </a:lnTo>
                    <a:lnTo>
                      <a:pt x="234" y="187"/>
                    </a:lnTo>
                    <a:lnTo>
                      <a:pt x="238" y="192"/>
                    </a:lnTo>
                    <a:lnTo>
                      <a:pt x="238" y="187"/>
                    </a:lnTo>
                    <a:lnTo>
                      <a:pt x="243" y="192"/>
                    </a:lnTo>
                    <a:lnTo>
                      <a:pt x="243" y="187"/>
                    </a:lnTo>
                    <a:lnTo>
                      <a:pt x="248" y="192"/>
                    </a:lnTo>
                    <a:lnTo>
                      <a:pt x="248" y="187"/>
                    </a:lnTo>
                    <a:lnTo>
                      <a:pt x="252" y="192"/>
                    </a:lnTo>
                    <a:lnTo>
                      <a:pt x="252" y="187"/>
                    </a:lnTo>
                    <a:lnTo>
                      <a:pt x="257" y="192"/>
                    </a:lnTo>
                    <a:lnTo>
                      <a:pt x="257" y="187"/>
                    </a:lnTo>
                    <a:lnTo>
                      <a:pt x="262" y="192"/>
                    </a:lnTo>
                    <a:lnTo>
                      <a:pt x="262" y="187"/>
                    </a:lnTo>
                    <a:lnTo>
                      <a:pt x="266" y="192"/>
                    </a:lnTo>
                    <a:lnTo>
                      <a:pt x="266" y="187"/>
                    </a:lnTo>
                    <a:lnTo>
                      <a:pt x="271" y="192"/>
                    </a:lnTo>
                    <a:lnTo>
                      <a:pt x="271" y="187"/>
                    </a:lnTo>
                    <a:lnTo>
                      <a:pt x="276" y="192"/>
                    </a:lnTo>
                    <a:lnTo>
                      <a:pt x="276" y="187"/>
                    </a:lnTo>
                    <a:lnTo>
                      <a:pt x="280" y="192"/>
                    </a:lnTo>
                    <a:lnTo>
                      <a:pt x="280" y="187"/>
                    </a:lnTo>
                    <a:lnTo>
                      <a:pt x="285" y="192"/>
                    </a:lnTo>
                    <a:lnTo>
                      <a:pt x="285" y="187"/>
                    </a:lnTo>
                    <a:lnTo>
                      <a:pt x="290" y="192"/>
                    </a:lnTo>
                    <a:lnTo>
                      <a:pt x="290" y="187"/>
                    </a:lnTo>
                    <a:lnTo>
                      <a:pt x="294" y="192"/>
                    </a:lnTo>
                    <a:lnTo>
                      <a:pt x="294" y="187"/>
                    </a:lnTo>
                    <a:lnTo>
                      <a:pt x="299" y="192"/>
                    </a:lnTo>
                    <a:lnTo>
                      <a:pt x="299" y="187"/>
                    </a:lnTo>
                    <a:lnTo>
                      <a:pt x="304" y="192"/>
                    </a:lnTo>
                    <a:lnTo>
                      <a:pt x="304" y="187"/>
                    </a:lnTo>
                    <a:lnTo>
                      <a:pt x="308" y="192"/>
                    </a:lnTo>
                    <a:lnTo>
                      <a:pt x="308" y="187"/>
                    </a:lnTo>
                    <a:lnTo>
                      <a:pt x="313" y="192"/>
                    </a:lnTo>
                    <a:lnTo>
                      <a:pt x="313" y="187"/>
                    </a:lnTo>
                    <a:lnTo>
                      <a:pt x="318" y="192"/>
                    </a:lnTo>
                    <a:lnTo>
                      <a:pt x="318" y="187"/>
                    </a:lnTo>
                    <a:lnTo>
                      <a:pt x="322" y="192"/>
                    </a:lnTo>
                    <a:lnTo>
                      <a:pt x="322" y="187"/>
                    </a:lnTo>
                    <a:lnTo>
                      <a:pt x="327" y="192"/>
                    </a:lnTo>
                    <a:lnTo>
                      <a:pt x="327" y="187"/>
                    </a:lnTo>
                    <a:lnTo>
                      <a:pt x="332" y="192"/>
                    </a:lnTo>
                    <a:lnTo>
                      <a:pt x="332" y="187"/>
                    </a:lnTo>
                    <a:lnTo>
                      <a:pt x="336" y="192"/>
                    </a:lnTo>
                    <a:lnTo>
                      <a:pt x="336" y="187"/>
                    </a:lnTo>
                    <a:lnTo>
                      <a:pt x="341" y="192"/>
                    </a:lnTo>
                    <a:lnTo>
                      <a:pt x="341" y="187"/>
                    </a:lnTo>
                    <a:lnTo>
                      <a:pt x="346" y="192"/>
                    </a:lnTo>
                    <a:lnTo>
                      <a:pt x="346" y="187"/>
                    </a:lnTo>
                    <a:lnTo>
                      <a:pt x="350" y="192"/>
                    </a:lnTo>
                    <a:lnTo>
                      <a:pt x="350" y="187"/>
                    </a:lnTo>
                    <a:lnTo>
                      <a:pt x="355" y="192"/>
                    </a:lnTo>
                    <a:lnTo>
                      <a:pt x="355" y="187"/>
                    </a:lnTo>
                    <a:lnTo>
                      <a:pt x="360" y="192"/>
                    </a:lnTo>
                    <a:lnTo>
                      <a:pt x="360" y="187"/>
                    </a:lnTo>
                    <a:lnTo>
                      <a:pt x="364" y="187"/>
                    </a:lnTo>
                    <a:lnTo>
                      <a:pt x="364" y="192"/>
                    </a:lnTo>
                    <a:lnTo>
                      <a:pt x="369" y="187"/>
                    </a:lnTo>
                    <a:lnTo>
                      <a:pt x="369" y="192"/>
                    </a:lnTo>
                    <a:lnTo>
                      <a:pt x="374" y="187"/>
                    </a:lnTo>
                    <a:lnTo>
                      <a:pt x="374" y="192"/>
                    </a:lnTo>
                    <a:lnTo>
                      <a:pt x="379" y="187"/>
                    </a:lnTo>
                    <a:lnTo>
                      <a:pt x="379" y="192"/>
                    </a:lnTo>
                    <a:lnTo>
                      <a:pt x="383" y="187"/>
                    </a:lnTo>
                    <a:lnTo>
                      <a:pt x="383" y="192"/>
                    </a:lnTo>
                    <a:lnTo>
                      <a:pt x="388" y="192"/>
                    </a:lnTo>
                    <a:lnTo>
                      <a:pt x="388" y="187"/>
                    </a:lnTo>
                    <a:lnTo>
                      <a:pt x="393" y="192"/>
                    </a:lnTo>
                    <a:lnTo>
                      <a:pt x="393" y="187"/>
                    </a:lnTo>
                    <a:lnTo>
                      <a:pt x="397" y="192"/>
                    </a:lnTo>
                    <a:lnTo>
                      <a:pt x="397" y="187"/>
                    </a:lnTo>
                    <a:lnTo>
                      <a:pt x="402" y="192"/>
                    </a:lnTo>
                    <a:lnTo>
                      <a:pt x="402" y="187"/>
                    </a:lnTo>
                    <a:lnTo>
                      <a:pt x="407" y="192"/>
                    </a:lnTo>
                    <a:lnTo>
                      <a:pt x="407" y="187"/>
                    </a:lnTo>
                    <a:lnTo>
                      <a:pt x="411" y="187"/>
                    </a:lnTo>
                    <a:lnTo>
                      <a:pt x="411" y="192"/>
                    </a:lnTo>
                    <a:lnTo>
                      <a:pt x="416" y="192"/>
                    </a:lnTo>
                    <a:lnTo>
                      <a:pt x="416" y="187"/>
                    </a:lnTo>
                    <a:lnTo>
                      <a:pt x="421" y="192"/>
                    </a:lnTo>
                    <a:lnTo>
                      <a:pt x="421" y="187"/>
                    </a:lnTo>
                    <a:lnTo>
                      <a:pt x="425" y="192"/>
                    </a:lnTo>
                    <a:lnTo>
                      <a:pt x="425" y="187"/>
                    </a:lnTo>
                    <a:lnTo>
                      <a:pt x="430" y="192"/>
                    </a:lnTo>
                    <a:lnTo>
                      <a:pt x="430" y="187"/>
                    </a:lnTo>
                    <a:lnTo>
                      <a:pt x="435" y="187"/>
                    </a:lnTo>
                    <a:lnTo>
                      <a:pt x="435" y="192"/>
                    </a:lnTo>
                    <a:lnTo>
                      <a:pt x="439" y="187"/>
                    </a:lnTo>
                    <a:lnTo>
                      <a:pt x="439" y="192"/>
                    </a:lnTo>
                    <a:lnTo>
                      <a:pt x="444" y="187"/>
                    </a:lnTo>
                    <a:lnTo>
                      <a:pt x="444" y="192"/>
                    </a:lnTo>
                    <a:lnTo>
                      <a:pt x="449" y="192"/>
                    </a:lnTo>
                    <a:lnTo>
                      <a:pt x="449" y="187"/>
                    </a:lnTo>
                    <a:lnTo>
                      <a:pt x="453" y="192"/>
                    </a:lnTo>
                    <a:lnTo>
                      <a:pt x="453" y="187"/>
                    </a:lnTo>
                    <a:lnTo>
                      <a:pt x="458" y="192"/>
                    </a:lnTo>
                    <a:lnTo>
                      <a:pt x="458" y="187"/>
                    </a:lnTo>
                    <a:lnTo>
                      <a:pt x="463" y="192"/>
                    </a:lnTo>
                    <a:lnTo>
                      <a:pt x="463" y="187"/>
                    </a:lnTo>
                    <a:lnTo>
                      <a:pt x="467" y="192"/>
                    </a:lnTo>
                    <a:lnTo>
                      <a:pt x="467" y="187"/>
                    </a:lnTo>
                    <a:lnTo>
                      <a:pt x="472" y="187"/>
                    </a:lnTo>
                    <a:lnTo>
                      <a:pt x="472" y="192"/>
                    </a:lnTo>
                    <a:lnTo>
                      <a:pt x="477" y="187"/>
                    </a:lnTo>
                    <a:lnTo>
                      <a:pt x="477" y="192"/>
                    </a:lnTo>
                    <a:lnTo>
                      <a:pt x="481" y="187"/>
                    </a:lnTo>
                    <a:lnTo>
                      <a:pt x="481" y="192"/>
                    </a:lnTo>
                    <a:lnTo>
                      <a:pt x="486" y="192"/>
                    </a:lnTo>
                    <a:lnTo>
                      <a:pt x="486" y="196"/>
                    </a:lnTo>
                    <a:lnTo>
                      <a:pt x="491" y="192"/>
                    </a:lnTo>
                    <a:lnTo>
                      <a:pt x="491" y="196"/>
                    </a:lnTo>
                    <a:lnTo>
                      <a:pt x="495" y="192"/>
                    </a:lnTo>
                    <a:lnTo>
                      <a:pt x="495" y="196"/>
                    </a:lnTo>
                    <a:lnTo>
                      <a:pt x="500" y="192"/>
                    </a:lnTo>
                    <a:lnTo>
                      <a:pt x="500" y="196"/>
                    </a:lnTo>
                    <a:lnTo>
                      <a:pt x="505" y="192"/>
                    </a:lnTo>
                    <a:lnTo>
                      <a:pt x="505" y="196"/>
                    </a:lnTo>
                    <a:lnTo>
                      <a:pt x="509" y="192"/>
                    </a:lnTo>
                    <a:lnTo>
                      <a:pt x="509" y="196"/>
                    </a:lnTo>
                    <a:lnTo>
                      <a:pt x="514" y="192"/>
                    </a:lnTo>
                    <a:lnTo>
                      <a:pt x="514" y="196"/>
                    </a:lnTo>
                    <a:lnTo>
                      <a:pt x="519" y="192"/>
                    </a:lnTo>
                    <a:lnTo>
                      <a:pt x="519" y="196"/>
                    </a:lnTo>
                    <a:lnTo>
                      <a:pt x="523" y="192"/>
                    </a:lnTo>
                    <a:lnTo>
                      <a:pt x="523" y="196"/>
                    </a:lnTo>
                    <a:lnTo>
                      <a:pt x="528" y="192"/>
                    </a:lnTo>
                    <a:lnTo>
                      <a:pt x="528" y="196"/>
                    </a:lnTo>
                    <a:lnTo>
                      <a:pt x="533" y="192"/>
                    </a:lnTo>
                    <a:lnTo>
                      <a:pt x="533" y="196"/>
                    </a:lnTo>
                    <a:lnTo>
                      <a:pt x="538" y="196"/>
                    </a:lnTo>
                    <a:lnTo>
                      <a:pt x="538" y="192"/>
                    </a:lnTo>
                    <a:lnTo>
                      <a:pt x="542" y="196"/>
                    </a:lnTo>
                    <a:lnTo>
                      <a:pt x="542" y="192"/>
                    </a:lnTo>
                    <a:lnTo>
                      <a:pt x="547" y="196"/>
                    </a:lnTo>
                    <a:lnTo>
                      <a:pt x="547" y="192"/>
                    </a:lnTo>
                    <a:lnTo>
                      <a:pt x="552" y="192"/>
                    </a:lnTo>
                    <a:lnTo>
                      <a:pt x="552" y="196"/>
                    </a:lnTo>
                    <a:lnTo>
                      <a:pt x="556" y="192"/>
                    </a:lnTo>
                    <a:lnTo>
                      <a:pt x="556" y="196"/>
                    </a:lnTo>
                    <a:lnTo>
                      <a:pt x="561" y="196"/>
                    </a:lnTo>
                    <a:lnTo>
                      <a:pt x="561" y="192"/>
                    </a:lnTo>
                    <a:lnTo>
                      <a:pt x="566" y="196"/>
                    </a:lnTo>
                    <a:lnTo>
                      <a:pt x="566" y="192"/>
                    </a:lnTo>
                    <a:lnTo>
                      <a:pt x="570" y="196"/>
                    </a:lnTo>
                    <a:lnTo>
                      <a:pt x="570" y="192"/>
                    </a:lnTo>
                    <a:lnTo>
                      <a:pt x="575" y="196"/>
                    </a:lnTo>
                    <a:lnTo>
                      <a:pt x="575" y="192"/>
                    </a:lnTo>
                    <a:lnTo>
                      <a:pt x="580" y="196"/>
                    </a:lnTo>
                    <a:lnTo>
                      <a:pt x="580" y="192"/>
                    </a:lnTo>
                    <a:lnTo>
                      <a:pt x="584" y="196"/>
                    </a:lnTo>
                    <a:lnTo>
                      <a:pt x="584" y="192"/>
                    </a:lnTo>
                    <a:lnTo>
                      <a:pt x="589" y="196"/>
                    </a:lnTo>
                    <a:lnTo>
                      <a:pt x="589" y="192"/>
                    </a:lnTo>
                    <a:lnTo>
                      <a:pt x="594" y="196"/>
                    </a:lnTo>
                    <a:lnTo>
                      <a:pt x="594" y="192"/>
                    </a:lnTo>
                    <a:lnTo>
                      <a:pt x="598" y="196"/>
                    </a:lnTo>
                    <a:lnTo>
                      <a:pt x="598" y="192"/>
                    </a:lnTo>
                    <a:lnTo>
                      <a:pt x="603" y="196"/>
                    </a:lnTo>
                    <a:lnTo>
                      <a:pt x="603" y="192"/>
                    </a:lnTo>
                    <a:lnTo>
                      <a:pt x="608" y="196"/>
                    </a:lnTo>
                    <a:lnTo>
                      <a:pt x="608" y="192"/>
                    </a:lnTo>
                    <a:lnTo>
                      <a:pt x="612" y="196"/>
                    </a:lnTo>
                    <a:lnTo>
                      <a:pt x="612" y="192"/>
                    </a:lnTo>
                    <a:lnTo>
                      <a:pt x="617" y="196"/>
                    </a:lnTo>
                    <a:lnTo>
                      <a:pt x="617" y="192"/>
                    </a:lnTo>
                    <a:lnTo>
                      <a:pt x="622" y="196"/>
                    </a:lnTo>
                    <a:lnTo>
                      <a:pt x="622" y="192"/>
                    </a:lnTo>
                    <a:lnTo>
                      <a:pt x="626" y="196"/>
                    </a:lnTo>
                    <a:lnTo>
                      <a:pt x="626" y="192"/>
                    </a:lnTo>
                    <a:lnTo>
                      <a:pt x="631" y="196"/>
                    </a:lnTo>
                    <a:lnTo>
                      <a:pt x="631" y="192"/>
                    </a:lnTo>
                    <a:lnTo>
                      <a:pt x="636" y="196"/>
                    </a:lnTo>
                    <a:lnTo>
                      <a:pt x="636" y="192"/>
                    </a:lnTo>
                    <a:lnTo>
                      <a:pt x="640" y="192"/>
                    </a:lnTo>
                    <a:lnTo>
                      <a:pt x="640" y="196"/>
                    </a:lnTo>
                    <a:lnTo>
                      <a:pt x="645" y="192"/>
                    </a:lnTo>
                    <a:lnTo>
                      <a:pt x="645" y="196"/>
                    </a:lnTo>
                    <a:lnTo>
                      <a:pt x="650" y="192"/>
                    </a:lnTo>
                    <a:lnTo>
                      <a:pt x="650" y="196"/>
                    </a:lnTo>
                    <a:lnTo>
                      <a:pt x="654" y="192"/>
                    </a:lnTo>
                    <a:lnTo>
                      <a:pt x="654" y="196"/>
                    </a:lnTo>
                    <a:lnTo>
                      <a:pt x="659" y="196"/>
                    </a:lnTo>
                    <a:lnTo>
                      <a:pt x="659" y="192"/>
                    </a:lnTo>
                    <a:lnTo>
                      <a:pt x="664" y="196"/>
                    </a:lnTo>
                    <a:lnTo>
                      <a:pt x="664" y="192"/>
                    </a:lnTo>
                    <a:lnTo>
                      <a:pt x="668" y="196"/>
                    </a:lnTo>
                    <a:lnTo>
                      <a:pt x="668" y="192"/>
                    </a:lnTo>
                    <a:lnTo>
                      <a:pt x="673" y="192"/>
                    </a:lnTo>
                    <a:lnTo>
                      <a:pt x="673" y="196"/>
                    </a:lnTo>
                    <a:lnTo>
                      <a:pt x="678" y="192"/>
                    </a:lnTo>
                    <a:lnTo>
                      <a:pt x="678" y="196"/>
                    </a:lnTo>
                    <a:lnTo>
                      <a:pt x="683" y="192"/>
                    </a:lnTo>
                    <a:lnTo>
                      <a:pt x="683" y="196"/>
                    </a:lnTo>
                    <a:lnTo>
                      <a:pt x="687" y="192"/>
                    </a:lnTo>
                    <a:lnTo>
                      <a:pt x="687" y="196"/>
                    </a:lnTo>
                    <a:lnTo>
                      <a:pt x="692" y="196"/>
                    </a:lnTo>
                    <a:lnTo>
                      <a:pt x="692" y="192"/>
                    </a:lnTo>
                    <a:lnTo>
                      <a:pt x="697" y="196"/>
                    </a:lnTo>
                    <a:lnTo>
                      <a:pt x="697" y="192"/>
                    </a:lnTo>
                    <a:lnTo>
                      <a:pt x="701" y="192"/>
                    </a:lnTo>
                    <a:lnTo>
                      <a:pt x="701" y="196"/>
                    </a:lnTo>
                    <a:lnTo>
                      <a:pt x="706" y="192"/>
                    </a:lnTo>
                    <a:lnTo>
                      <a:pt x="706" y="196"/>
                    </a:lnTo>
                    <a:lnTo>
                      <a:pt x="711" y="192"/>
                    </a:lnTo>
                    <a:lnTo>
                      <a:pt x="711" y="196"/>
                    </a:lnTo>
                    <a:lnTo>
                      <a:pt x="715" y="192"/>
                    </a:lnTo>
                    <a:lnTo>
                      <a:pt x="715" y="196"/>
                    </a:lnTo>
                    <a:lnTo>
                      <a:pt x="720" y="192"/>
                    </a:lnTo>
                    <a:lnTo>
                      <a:pt x="720" y="196"/>
                    </a:lnTo>
                    <a:lnTo>
                      <a:pt x="725" y="192"/>
                    </a:lnTo>
                    <a:lnTo>
                      <a:pt x="725" y="196"/>
                    </a:lnTo>
                    <a:lnTo>
                      <a:pt x="729" y="192"/>
                    </a:lnTo>
                    <a:lnTo>
                      <a:pt x="729" y="196"/>
                    </a:lnTo>
                    <a:lnTo>
                      <a:pt x="734" y="192"/>
                    </a:lnTo>
                    <a:lnTo>
                      <a:pt x="734" y="196"/>
                    </a:lnTo>
                    <a:lnTo>
                      <a:pt x="739" y="192"/>
                    </a:lnTo>
                    <a:lnTo>
                      <a:pt x="739" y="196"/>
                    </a:lnTo>
                    <a:lnTo>
                      <a:pt x="743" y="192"/>
                    </a:lnTo>
                    <a:lnTo>
                      <a:pt x="743" y="196"/>
                    </a:lnTo>
                    <a:lnTo>
                      <a:pt x="748" y="192"/>
                    </a:lnTo>
                    <a:lnTo>
                      <a:pt x="748" y="196"/>
                    </a:lnTo>
                    <a:lnTo>
                      <a:pt x="753" y="192"/>
                    </a:lnTo>
                    <a:lnTo>
                      <a:pt x="753" y="196"/>
                    </a:lnTo>
                    <a:lnTo>
                      <a:pt x="757" y="192"/>
                    </a:lnTo>
                    <a:lnTo>
                      <a:pt x="757" y="196"/>
                    </a:lnTo>
                    <a:lnTo>
                      <a:pt x="762" y="192"/>
                    </a:lnTo>
                    <a:lnTo>
                      <a:pt x="762" y="196"/>
                    </a:lnTo>
                    <a:lnTo>
                      <a:pt x="767" y="192"/>
                    </a:lnTo>
                    <a:lnTo>
                      <a:pt x="767" y="196"/>
                    </a:lnTo>
                    <a:lnTo>
                      <a:pt x="771" y="192"/>
                    </a:lnTo>
                    <a:lnTo>
                      <a:pt x="771" y="196"/>
                    </a:lnTo>
                    <a:lnTo>
                      <a:pt x="776" y="196"/>
                    </a:lnTo>
                    <a:lnTo>
                      <a:pt x="776" y="192"/>
                    </a:lnTo>
                    <a:lnTo>
                      <a:pt x="781" y="196"/>
                    </a:lnTo>
                    <a:lnTo>
                      <a:pt x="781" y="192"/>
                    </a:lnTo>
                    <a:lnTo>
                      <a:pt x="785" y="192"/>
                    </a:lnTo>
                    <a:lnTo>
                      <a:pt x="785" y="196"/>
                    </a:lnTo>
                    <a:lnTo>
                      <a:pt x="790" y="192"/>
                    </a:lnTo>
                    <a:lnTo>
                      <a:pt x="790" y="196"/>
                    </a:lnTo>
                    <a:lnTo>
                      <a:pt x="795" y="192"/>
                    </a:lnTo>
                    <a:lnTo>
                      <a:pt x="795" y="196"/>
                    </a:lnTo>
                    <a:lnTo>
                      <a:pt x="799" y="192"/>
                    </a:lnTo>
                    <a:lnTo>
                      <a:pt x="799" y="196"/>
                    </a:lnTo>
                    <a:lnTo>
                      <a:pt x="804" y="192"/>
                    </a:lnTo>
                    <a:lnTo>
                      <a:pt x="804" y="196"/>
                    </a:lnTo>
                    <a:lnTo>
                      <a:pt x="809" y="192"/>
                    </a:lnTo>
                    <a:lnTo>
                      <a:pt x="809" y="196"/>
                    </a:lnTo>
                    <a:lnTo>
                      <a:pt x="813" y="192"/>
                    </a:lnTo>
                    <a:lnTo>
                      <a:pt x="813" y="196"/>
                    </a:lnTo>
                    <a:lnTo>
                      <a:pt x="818" y="196"/>
                    </a:lnTo>
                    <a:lnTo>
                      <a:pt x="818" y="192"/>
                    </a:lnTo>
                    <a:lnTo>
                      <a:pt x="823" y="196"/>
                    </a:lnTo>
                    <a:lnTo>
                      <a:pt x="823" y="192"/>
                    </a:lnTo>
                    <a:lnTo>
                      <a:pt x="827" y="192"/>
                    </a:lnTo>
                    <a:lnTo>
                      <a:pt x="827" y="196"/>
                    </a:lnTo>
                    <a:lnTo>
                      <a:pt x="832" y="192"/>
                    </a:lnTo>
                    <a:lnTo>
                      <a:pt x="832" y="196"/>
                    </a:lnTo>
                    <a:lnTo>
                      <a:pt x="837" y="192"/>
                    </a:lnTo>
                    <a:lnTo>
                      <a:pt x="837" y="196"/>
                    </a:lnTo>
                    <a:lnTo>
                      <a:pt x="842" y="192"/>
                    </a:lnTo>
                    <a:lnTo>
                      <a:pt x="842" y="196"/>
                    </a:lnTo>
                    <a:lnTo>
                      <a:pt x="846" y="192"/>
                    </a:lnTo>
                    <a:lnTo>
                      <a:pt x="846" y="196"/>
                    </a:lnTo>
                    <a:lnTo>
                      <a:pt x="851" y="192"/>
                    </a:lnTo>
                    <a:lnTo>
                      <a:pt x="851" y="196"/>
                    </a:lnTo>
                    <a:lnTo>
                      <a:pt x="856" y="192"/>
                    </a:lnTo>
                    <a:lnTo>
                      <a:pt x="856" y="196"/>
                    </a:lnTo>
                    <a:lnTo>
                      <a:pt x="860" y="192"/>
                    </a:lnTo>
                    <a:lnTo>
                      <a:pt x="860" y="196"/>
                    </a:lnTo>
                    <a:lnTo>
                      <a:pt x="865" y="192"/>
                    </a:lnTo>
                    <a:lnTo>
                      <a:pt x="865" y="196"/>
                    </a:lnTo>
                    <a:lnTo>
                      <a:pt x="870" y="192"/>
                    </a:lnTo>
                    <a:lnTo>
                      <a:pt x="870" y="196"/>
                    </a:lnTo>
                    <a:lnTo>
                      <a:pt x="874" y="192"/>
                    </a:lnTo>
                    <a:lnTo>
                      <a:pt x="874" y="196"/>
                    </a:lnTo>
                    <a:lnTo>
                      <a:pt x="879" y="192"/>
                    </a:lnTo>
                    <a:lnTo>
                      <a:pt x="879" y="196"/>
                    </a:lnTo>
                    <a:lnTo>
                      <a:pt x="884" y="192"/>
                    </a:lnTo>
                    <a:lnTo>
                      <a:pt x="884" y="196"/>
                    </a:lnTo>
                    <a:lnTo>
                      <a:pt x="888" y="192"/>
                    </a:lnTo>
                    <a:lnTo>
                      <a:pt x="888" y="196"/>
                    </a:lnTo>
                    <a:lnTo>
                      <a:pt x="893" y="192"/>
                    </a:lnTo>
                    <a:lnTo>
                      <a:pt x="893" y="196"/>
                    </a:lnTo>
                    <a:lnTo>
                      <a:pt x="898" y="192"/>
                    </a:lnTo>
                    <a:lnTo>
                      <a:pt x="898" y="196"/>
                    </a:lnTo>
                    <a:lnTo>
                      <a:pt x="902" y="192"/>
                    </a:lnTo>
                    <a:lnTo>
                      <a:pt x="902" y="196"/>
                    </a:lnTo>
                    <a:lnTo>
                      <a:pt x="907" y="192"/>
                    </a:lnTo>
                    <a:lnTo>
                      <a:pt x="907" y="196"/>
                    </a:lnTo>
                    <a:lnTo>
                      <a:pt x="912" y="192"/>
                    </a:lnTo>
                    <a:lnTo>
                      <a:pt x="912" y="196"/>
                    </a:lnTo>
                    <a:lnTo>
                      <a:pt x="916" y="192"/>
                    </a:lnTo>
                    <a:lnTo>
                      <a:pt x="916" y="196"/>
                    </a:lnTo>
                    <a:lnTo>
                      <a:pt x="921" y="192"/>
                    </a:lnTo>
                    <a:lnTo>
                      <a:pt x="921" y="196"/>
                    </a:lnTo>
                    <a:lnTo>
                      <a:pt x="926" y="192"/>
                    </a:lnTo>
                    <a:lnTo>
                      <a:pt x="926" y="196"/>
                    </a:lnTo>
                    <a:lnTo>
                      <a:pt x="930" y="192"/>
                    </a:lnTo>
                    <a:lnTo>
                      <a:pt x="930" y="196"/>
                    </a:lnTo>
                    <a:lnTo>
                      <a:pt x="935" y="192"/>
                    </a:lnTo>
                    <a:lnTo>
                      <a:pt x="935" y="196"/>
                    </a:lnTo>
                    <a:lnTo>
                      <a:pt x="940" y="196"/>
                    </a:lnTo>
                    <a:lnTo>
                      <a:pt x="940" y="192"/>
                    </a:lnTo>
                    <a:lnTo>
                      <a:pt x="944" y="196"/>
                    </a:lnTo>
                    <a:lnTo>
                      <a:pt x="944" y="192"/>
                    </a:lnTo>
                    <a:lnTo>
                      <a:pt x="949" y="196"/>
                    </a:lnTo>
                    <a:lnTo>
                      <a:pt x="949" y="192"/>
                    </a:lnTo>
                    <a:lnTo>
                      <a:pt x="954" y="192"/>
                    </a:lnTo>
                    <a:lnTo>
                      <a:pt x="954" y="196"/>
                    </a:lnTo>
                    <a:lnTo>
                      <a:pt x="958" y="192"/>
                    </a:lnTo>
                    <a:lnTo>
                      <a:pt x="958" y="196"/>
                    </a:lnTo>
                    <a:lnTo>
                      <a:pt x="963" y="192"/>
                    </a:lnTo>
                    <a:lnTo>
                      <a:pt x="963" y="196"/>
                    </a:lnTo>
                    <a:lnTo>
                      <a:pt x="968" y="196"/>
                    </a:lnTo>
                    <a:lnTo>
                      <a:pt x="968" y="192"/>
                    </a:lnTo>
                    <a:lnTo>
                      <a:pt x="972" y="192"/>
                    </a:lnTo>
                    <a:lnTo>
                      <a:pt x="972" y="196"/>
                    </a:lnTo>
                    <a:lnTo>
                      <a:pt x="977" y="192"/>
                    </a:lnTo>
                    <a:lnTo>
                      <a:pt x="977" y="196"/>
                    </a:lnTo>
                    <a:lnTo>
                      <a:pt x="982" y="192"/>
                    </a:lnTo>
                    <a:lnTo>
                      <a:pt x="982" y="196"/>
                    </a:lnTo>
                    <a:lnTo>
                      <a:pt x="987" y="192"/>
                    </a:lnTo>
                    <a:lnTo>
                      <a:pt x="987" y="196"/>
                    </a:lnTo>
                    <a:lnTo>
                      <a:pt x="991" y="196"/>
                    </a:lnTo>
                    <a:lnTo>
                      <a:pt x="991" y="192"/>
                    </a:lnTo>
                    <a:lnTo>
                      <a:pt x="996" y="196"/>
                    </a:lnTo>
                    <a:lnTo>
                      <a:pt x="996" y="192"/>
                    </a:lnTo>
                    <a:lnTo>
                      <a:pt x="1001" y="196"/>
                    </a:lnTo>
                    <a:lnTo>
                      <a:pt x="1001" y="192"/>
                    </a:lnTo>
                    <a:lnTo>
                      <a:pt x="1005" y="196"/>
                    </a:lnTo>
                    <a:lnTo>
                      <a:pt x="1005" y="192"/>
                    </a:lnTo>
                    <a:lnTo>
                      <a:pt x="1010" y="196"/>
                    </a:lnTo>
                    <a:lnTo>
                      <a:pt x="1010" y="192"/>
                    </a:lnTo>
                    <a:lnTo>
                      <a:pt x="1015" y="192"/>
                    </a:lnTo>
                    <a:lnTo>
                      <a:pt x="1015" y="196"/>
                    </a:lnTo>
                    <a:lnTo>
                      <a:pt x="1019" y="192"/>
                    </a:lnTo>
                    <a:lnTo>
                      <a:pt x="1019" y="196"/>
                    </a:lnTo>
                    <a:lnTo>
                      <a:pt x="1024" y="192"/>
                    </a:lnTo>
                    <a:lnTo>
                      <a:pt x="1024" y="196"/>
                    </a:lnTo>
                    <a:lnTo>
                      <a:pt x="1029" y="192"/>
                    </a:lnTo>
                    <a:lnTo>
                      <a:pt x="1029" y="196"/>
                    </a:lnTo>
                    <a:lnTo>
                      <a:pt x="1033" y="196"/>
                    </a:lnTo>
                    <a:lnTo>
                      <a:pt x="1033" y="192"/>
                    </a:lnTo>
                    <a:lnTo>
                      <a:pt x="1038" y="196"/>
                    </a:lnTo>
                    <a:lnTo>
                      <a:pt x="1038" y="192"/>
                    </a:lnTo>
                    <a:lnTo>
                      <a:pt x="1043" y="192"/>
                    </a:lnTo>
                    <a:lnTo>
                      <a:pt x="1043" y="196"/>
                    </a:lnTo>
                    <a:lnTo>
                      <a:pt x="1047" y="192"/>
                    </a:lnTo>
                    <a:lnTo>
                      <a:pt x="1047" y="196"/>
                    </a:lnTo>
                    <a:lnTo>
                      <a:pt x="1052" y="192"/>
                    </a:lnTo>
                    <a:lnTo>
                      <a:pt x="1052" y="196"/>
                    </a:lnTo>
                    <a:lnTo>
                      <a:pt x="1057" y="196"/>
                    </a:lnTo>
                    <a:lnTo>
                      <a:pt x="1057" y="192"/>
                    </a:lnTo>
                    <a:lnTo>
                      <a:pt x="1061" y="196"/>
                    </a:lnTo>
                    <a:lnTo>
                      <a:pt x="1061" y="192"/>
                    </a:lnTo>
                    <a:lnTo>
                      <a:pt x="1066" y="196"/>
                    </a:lnTo>
                    <a:lnTo>
                      <a:pt x="1066" y="192"/>
                    </a:lnTo>
                    <a:lnTo>
                      <a:pt x="1071" y="196"/>
                    </a:lnTo>
                    <a:lnTo>
                      <a:pt x="1071" y="192"/>
                    </a:lnTo>
                    <a:lnTo>
                      <a:pt x="1075" y="196"/>
                    </a:lnTo>
                    <a:lnTo>
                      <a:pt x="1075" y="192"/>
                    </a:lnTo>
                    <a:lnTo>
                      <a:pt x="1080" y="192"/>
                    </a:lnTo>
                    <a:lnTo>
                      <a:pt x="1080" y="196"/>
                    </a:lnTo>
                    <a:lnTo>
                      <a:pt x="1085" y="192"/>
                    </a:lnTo>
                    <a:lnTo>
                      <a:pt x="1085" y="196"/>
                    </a:lnTo>
                    <a:lnTo>
                      <a:pt x="1089" y="192"/>
                    </a:lnTo>
                    <a:lnTo>
                      <a:pt x="1089" y="196"/>
                    </a:lnTo>
                    <a:lnTo>
                      <a:pt x="1094" y="196"/>
                    </a:lnTo>
                    <a:lnTo>
                      <a:pt x="1094" y="192"/>
                    </a:lnTo>
                    <a:lnTo>
                      <a:pt x="1099" y="196"/>
                    </a:lnTo>
                    <a:lnTo>
                      <a:pt x="1099" y="192"/>
                    </a:lnTo>
                    <a:lnTo>
                      <a:pt x="1103" y="196"/>
                    </a:lnTo>
                    <a:lnTo>
                      <a:pt x="1103" y="192"/>
                    </a:lnTo>
                    <a:lnTo>
                      <a:pt x="1108" y="196"/>
                    </a:lnTo>
                    <a:lnTo>
                      <a:pt x="1108" y="192"/>
                    </a:lnTo>
                    <a:lnTo>
                      <a:pt x="1113" y="192"/>
                    </a:lnTo>
                    <a:lnTo>
                      <a:pt x="1113" y="196"/>
                    </a:lnTo>
                    <a:lnTo>
                      <a:pt x="1117" y="192"/>
                    </a:lnTo>
                    <a:lnTo>
                      <a:pt x="1117" y="196"/>
                    </a:lnTo>
                    <a:lnTo>
                      <a:pt x="1122" y="192"/>
                    </a:lnTo>
                    <a:lnTo>
                      <a:pt x="1122" y="196"/>
                    </a:lnTo>
                    <a:lnTo>
                      <a:pt x="1127" y="196"/>
                    </a:lnTo>
                    <a:lnTo>
                      <a:pt x="1127" y="192"/>
                    </a:lnTo>
                    <a:lnTo>
                      <a:pt x="1132" y="196"/>
                    </a:lnTo>
                    <a:lnTo>
                      <a:pt x="1132" y="192"/>
                    </a:lnTo>
                    <a:lnTo>
                      <a:pt x="1136" y="192"/>
                    </a:lnTo>
                    <a:lnTo>
                      <a:pt x="1136" y="196"/>
                    </a:lnTo>
                    <a:lnTo>
                      <a:pt x="1141" y="192"/>
                    </a:lnTo>
                    <a:lnTo>
                      <a:pt x="1141" y="196"/>
                    </a:lnTo>
                    <a:lnTo>
                      <a:pt x="1146" y="192"/>
                    </a:lnTo>
                    <a:lnTo>
                      <a:pt x="1146" y="196"/>
                    </a:lnTo>
                    <a:lnTo>
                      <a:pt x="1150" y="192"/>
                    </a:lnTo>
                    <a:lnTo>
                      <a:pt x="1150" y="196"/>
                    </a:lnTo>
                    <a:lnTo>
                      <a:pt x="1155" y="192"/>
                    </a:lnTo>
                    <a:lnTo>
                      <a:pt x="1155" y="196"/>
                    </a:lnTo>
                    <a:lnTo>
                      <a:pt x="1160" y="192"/>
                    </a:lnTo>
                    <a:lnTo>
                      <a:pt x="1160" y="196"/>
                    </a:lnTo>
                    <a:lnTo>
                      <a:pt x="1164" y="196"/>
                    </a:lnTo>
                    <a:lnTo>
                      <a:pt x="1164" y="192"/>
                    </a:lnTo>
                    <a:lnTo>
                      <a:pt x="1169" y="196"/>
                    </a:lnTo>
                    <a:lnTo>
                      <a:pt x="1169" y="192"/>
                    </a:lnTo>
                    <a:lnTo>
                      <a:pt x="1174" y="196"/>
                    </a:lnTo>
                    <a:lnTo>
                      <a:pt x="1174" y="192"/>
                    </a:lnTo>
                    <a:lnTo>
                      <a:pt x="1178" y="196"/>
                    </a:lnTo>
                    <a:lnTo>
                      <a:pt x="1178" y="192"/>
                    </a:lnTo>
                    <a:lnTo>
                      <a:pt x="1183" y="192"/>
                    </a:lnTo>
                    <a:lnTo>
                      <a:pt x="1183" y="196"/>
                    </a:lnTo>
                    <a:lnTo>
                      <a:pt x="1188" y="192"/>
                    </a:lnTo>
                    <a:lnTo>
                      <a:pt x="1188" y="196"/>
                    </a:lnTo>
                    <a:lnTo>
                      <a:pt x="1192" y="192"/>
                    </a:lnTo>
                    <a:lnTo>
                      <a:pt x="1192" y="196"/>
                    </a:lnTo>
                    <a:lnTo>
                      <a:pt x="1197" y="196"/>
                    </a:lnTo>
                    <a:lnTo>
                      <a:pt x="1197" y="192"/>
                    </a:lnTo>
                    <a:lnTo>
                      <a:pt x="1202" y="196"/>
                    </a:lnTo>
                    <a:lnTo>
                      <a:pt x="1202" y="192"/>
                    </a:lnTo>
                    <a:lnTo>
                      <a:pt x="1206" y="196"/>
                    </a:lnTo>
                    <a:lnTo>
                      <a:pt x="1206" y="192"/>
                    </a:lnTo>
                    <a:lnTo>
                      <a:pt x="1211" y="196"/>
                    </a:lnTo>
                    <a:lnTo>
                      <a:pt x="1211" y="192"/>
                    </a:lnTo>
                    <a:lnTo>
                      <a:pt x="1216" y="196"/>
                    </a:lnTo>
                    <a:lnTo>
                      <a:pt x="1216" y="192"/>
                    </a:lnTo>
                    <a:lnTo>
                      <a:pt x="1220" y="196"/>
                    </a:lnTo>
                    <a:lnTo>
                      <a:pt x="1220" y="192"/>
                    </a:lnTo>
                    <a:lnTo>
                      <a:pt x="1225" y="196"/>
                    </a:lnTo>
                    <a:lnTo>
                      <a:pt x="1225" y="192"/>
                    </a:lnTo>
                    <a:lnTo>
                      <a:pt x="1230" y="196"/>
                    </a:lnTo>
                    <a:lnTo>
                      <a:pt x="1230" y="192"/>
                    </a:lnTo>
                    <a:lnTo>
                      <a:pt x="1234" y="196"/>
                    </a:lnTo>
                    <a:lnTo>
                      <a:pt x="1234" y="192"/>
                    </a:lnTo>
                    <a:lnTo>
                      <a:pt x="1239" y="196"/>
                    </a:lnTo>
                    <a:lnTo>
                      <a:pt x="1239" y="192"/>
                    </a:lnTo>
                    <a:lnTo>
                      <a:pt x="1244" y="196"/>
                    </a:lnTo>
                    <a:lnTo>
                      <a:pt x="1244" y="192"/>
                    </a:lnTo>
                    <a:lnTo>
                      <a:pt x="1248" y="196"/>
                    </a:lnTo>
                    <a:lnTo>
                      <a:pt x="1248" y="192"/>
                    </a:lnTo>
                    <a:lnTo>
                      <a:pt x="1253" y="192"/>
                    </a:lnTo>
                    <a:lnTo>
                      <a:pt x="1253" y="182"/>
                    </a:lnTo>
                    <a:lnTo>
                      <a:pt x="1258" y="178"/>
                    </a:lnTo>
                    <a:lnTo>
                      <a:pt x="1258" y="149"/>
                    </a:lnTo>
                    <a:lnTo>
                      <a:pt x="1262" y="135"/>
                    </a:lnTo>
                    <a:lnTo>
                      <a:pt x="1262" y="79"/>
                    </a:lnTo>
                    <a:lnTo>
                      <a:pt x="1267" y="65"/>
                    </a:lnTo>
                    <a:lnTo>
                      <a:pt x="1267" y="32"/>
                    </a:lnTo>
                    <a:lnTo>
                      <a:pt x="1272" y="28"/>
                    </a:lnTo>
                    <a:lnTo>
                      <a:pt x="1272" y="9"/>
                    </a:lnTo>
                    <a:lnTo>
                      <a:pt x="1276" y="9"/>
                    </a:lnTo>
                    <a:lnTo>
                      <a:pt x="1276" y="0"/>
                    </a:lnTo>
                    <a:lnTo>
                      <a:pt x="1281" y="0"/>
                    </a:lnTo>
                    <a:lnTo>
                      <a:pt x="1281" y="4"/>
                    </a:lnTo>
                    <a:lnTo>
                      <a:pt x="1286" y="0"/>
                    </a:lnTo>
                    <a:lnTo>
                      <a:pt x="1286" y="4"/>
                    </a:lnTo>
                    <a:lnTo>
                      <a:pt x="1291" y="4"/>
                    </a:lnTo>
                    <a:lnTo>
                      <a:pt x="1291" y="9"/>
                    </a:lnTo>
                    <a:lnTo>
                      <a:pt x="1295" y="4"/>
                    </a:lnTo>
                    <a:lnTo>
                      <a:pt x="1295" y="14"/>
                    </a:lnTo>
                    <a:lnTo>
                      <a:pt x="1300" y="9"/>
                    </a:lnTo>
                    <a:lnTo>
                      <a:pt x="1300" y="14"/>
                    </a:lnTo>
                    <a:lnTo>
                      <a:pt x="1305" y="9"/>
                    </a:lnTo>
                    <a:lnTo>
                      <a:pt x="1305" y="14"/>
                    </a:lnTo>
                    <a:lnTo>
                      <a:pt x="1309" y="14"/>
                    </a:lnTo>
                    <a:lnTo>
                      <a:pt x="1309" y="18"/>
                    </a:lnTo>
                    <a:lnTo>
                      <a:pt x="1314" y="14"/>
                    </a:lnTo>
                    <a:lnTo>
                      <a:pt x="1314" y="18"/>
                    </a:lnTo>
                    <a:lnTo>
                      <a:pt x="1319" y="18"/>
                    </a:lnTo>
                    <a:lnTo>
                      <a:pt x="1319" y="23"/>
                    </a:lnTo>
                    <a:lnTo>
                      <a:pt x="1323" y="18"/>
                    </a:lnTo>
                    <a:lnTo>
                      <a:pt x="1323" y="23"/>
                    </a:lnTo>
                    <a:lnTo>
                      <a:pt x="1328" y="23"/>
                    </a:lnTo>
                    <a:lnTo>
                      <a:pt x="1328" y="28"/>
                    </a:lnTo>
                    <a:lnTo>
                      <a:pt x="1333" y="23"/>
                    </a:lnTo>
                    <a:lnTo>
                      <a:pt x="1333" y="32"/>
                    </a:lnTo>
                    <a:lnTo>
                      <a:pt x="1337" y="28"/>
                    </a:lnTo>
                    <a:lnTo>
                      <a:pt x="1337" y="32"/>
                    </a:lnTo>
                    <a:lnTo>
                      <a:pt x="1342" y="28"/>
                    </a:lnTo>
                    <a:lnTo>
                      <a:pt x="1342" y="37"/>
                    </a:lnTo>
                    <a:lnTo>
                      <a:pt x="1347" y="32"/>
                    </a:lnTo>
                    <a:lnTo>
                      <a:pt x="1347" y="37"/>
                    </a:lnTo>
                    <a:lnTo>
                      <a:pt x="1351" y="32"/>
                    </a:lnTo>
                    <a:lnTo>
                      <a:pt x="1351" y="42"/>
                    </a:lnTo>
                    <a:lnTo>
                      <a:pt x="1356" y="37"/>
                    </a:lnTo>
                    <a:lnTo>
                      <a:pt x="1356" y="42"/>
                    </a:lnTo>
                    <a:lnTo>
                      <a:pt x="1361" y="42"/>
                    </a:lnTo>
                    <a:lnTo>
                      <a:pt x="1361" y="61"/>
                    </a:lnTo>
                    <a:lnTo>
                      <a:pt x="1365" y="65"/>
                    </a:lnTo>
                    <a:lnTo>
                      <a:pt x="1365" y="98"/>
                    </a:lnTo>
                    <a:lnTo>
                      <a:pt x="1370" y="107"/>
                    </a:lnTo>
                    <a:lnTo>
                      <a:pt x="1370" y="145"/>
                    </a:lnTo>
                    <a:lnTo>
                      <a:pt x="1375" y="154"/>
                    </a:lnTo>
                    <a:lnTo>
                      <a:pt x="1375" y="182"/>
                    </a:lnTo>
                    <a:lnTo>
                      <a:pt x="1379" y="187"/>
                    </a:lnTo>
                    <a:lnTo>
                      <a:pt x="1379" y="206"/>
                    </a:lnTo>
                    <a:lnTo>
                      <a:pt x="1384" y="206"/>
                    </a:lnTo>
                    <a:lnTo>
                      <a:pt x="1384" y="210"/>
                    </a:lnTo>
                    <a:lnTo>
                      <a:pt x="1389" y="210"/>
                    </a:lnTo>
                    <a:lnTo>
                      <a:pt x="1389" y="206"/>
                    </a:lnTo>
                    <a:lnTo>
                      <a:pt x="1393" y="210"/>
                    </a:lnTo>
                    <a:lnTo>
                      <a:pt x="1393" y="206"/>
                    </a:lnTo>
                    <a:lnTo>
                      <a:pt x="1398" y="210"/>
                    </a:lnTo>
                    <a:lnTo>
                      <a:pt x="1398" y="206"/>
                    </a:lnTo>
                    <a:lnTo>
                      <a:pt x="1403" y="206"/>
                    </a:lnTo>
                    <a:lnTo>
                      <a:pt x="1403" y="210"/>
                    </a:lnTo>
                    <a:lnTo>
                      <a:pt x="1407" y="206"/>
                    </a:lnTo>
                    <a:lnTo>
                      <a:pt x="1407" y="210"/>
                    </a:lnTo>
                    <a:lnTo>
                      <a:pt x="1412" y="206"/>
                    </a:lnTo>
                    <a:lnTo>
                      <a:pt x="1412" y="210"/>
                    </a:lnTo>
                    <a:lnTo>
                      <a:pt x="1417" y="206"/>
                    </a:lnTo>
                    <a:lnTo>
                      <a:pt x="1417" y="210"/>
                    </a:lnTo>
                    <a:lnTo>
                      <a:pt x="1421" y="206"/>
                    </a:lnTo>
                    <a:lnTo>
                      <a:pt x="1421" y="210"/>
                    </a:lnTo>
                    <a:lnTo>
                      <a:pt x="1426" y="210"/>
                    </a:lnTo>
                    <a:lnTo>
                      <a:pt x="1426" y="206"/>
                    </a:lnTo>
                    <a:lnTo>
                      <a:pt x="1431" y="210"/>
                    </a:lnTo>
                    <a:lnTo>
                      <a:pt x="1431" y="206"/>
                    </a:lnTo>
                    <a:lnTo>
                      <a:pt x="1436" y="206"/>
                    </a:lnTo>
                    <a:lnTo>
                      <a:pt x="1436" y="210"/>
                    </a:lnTo>
                    <a:lnTo>
                      <a:pt x="1440" y="206"/>
                    </a:lnTo>
                    <a:lnTo>
                      <a:pt x="1440" y="210"/>
                    </a:lnTo>
                    <a:lnTo>
                      <a:pt x="1445" y="206"/>
                    </a:lnTo>
                    <a:lnTo>
                      <a:pt x="1445" y="210"/>
                    </a:lnTo>
                    <a:lnTo>
                      <a:pt x="1450" y="206"/>
                    </a:lnTo>
                    <a:lnTo>
                      <a:pt x="1450" y="210"/>
                    </a:lnTo>
                    <a:lnTo>
                      <a:pt x="1454" y="206"/>
                    </a:lnTo>
                    <a:lnTo>
                      <a:pt x="1454" y="210"/>
                    </a:lnTo>
                    <a:lnTo>
                      <a:pt x="1459" y="206"/>
                    </a:lnTo>
                    <a:lnTo>
                      <a:pt x="1459" y="210"/>
                    </a:lnTo>
                    <a:lnTo>
                      <a:pt x="1464" y="206"/>
                    </a:lnTo>
                    <a:lnTo>
                      <a:pt x="1464" y="210"/>
                    </a:lnTo>
                    <a:lnTo>
                      <a:pt x="1468" y="206"/>
                    </a:lnTo>
                    <a:lnTo>
                      <a:pt x="1468" y="210"/>
                    </a:lnTo>
                    <a:lnTo>
                      <a:pt x="1473" y="206"/>
                    </a:lnTo>
                    <a:lnTo>
                      <a:pt x="1473" y="210"/>
                    </a:lnTo>
                    <a:lnTo>
                      <a:pt x="1478" y="206"/>
                    </a:lnTo>
                    <a:lnTo>
                      <a:pt x="1478" y="210"/>
                    </a:lnTo>
                    <a:lnTo>
                      <a:pt x="1482" y="206"/>
                    </a:lnTo>
                    <a:lnTo>
                      <a:pt x="1482" y="210"/>
                    </a:lnTo>
                    <a:lnTo>
                      <a:pt x="1487" y="206"/>
                    </a:lnTo>
                    <a:lnTo>
                      <a:pt x="1487" y="210"/>
                    </a:lnTo>
                    <a:lnTo>
                      <a:pt x="1492" y="206"/>
                    </a:lnTo>
                    <a:lnTo>
                      <a:pt x="1492" y="210"/>
                    </a:lnTo>
                    <a:lnTo>
                      <a:pt x="1496" y="206"/>
                    </a:lnTo>
                    <a:lnTo>
                      <a:pt x="1496" y="210"/>
                    </a:lnTo>
                    <a:lnTo>
                      <a:pt x="1501" y="206"/>
                    </a:lnTo>
                    <a:lnTo>
                      <a:pt x="1501" y="210"/>
                    </a:lnTo>
                    <a:lnTo>
                      <a:pt x="1506" y="206"/>
                    </a:lnTo>
                    <a:lnTo>
                      <a:pt x="1506" y="210"/>
                    </a:lnTo>
                    <a:lnTo>
                      <a:pt x="1510" y="206"/>
                    </a:lnTo>
                    <a:lnTo>
                      <a:pt x="1510" y="210"/>
                    </a:lnTo>
                    <a:lnTo>
                      <a:pt x="1515" y="206"/>
                    </a:lnTo>
                    <a:lnTo>
                      <a:pt x="1515" y="210"/>
                    </a:lnTo>
                    <a:lnTo>
                      <a:pt x="1520" y="206"/>
                    </a:lnTo>
                    <a:lnTo>
                      <a:pt x="1520" y="210"/>
                    </a:lnTo>
                    <a:lnTo>
                      <a:pt x="1524" y="206"/>
                    </a:lnTo>
                    <a:lnTo>
                      <a:pt x="1524" y="210"/>
                    </a:lnTo>
                    <a:lnTo>
                      <a:pt x="1529" y="206"/>
                    </a:lnTo>
                    <a:lnTo>
                      <a:pt x="1529" y="210"/>
                    </a:lnTo>
                    <a:lnTo>
                      <a:pt x="1534" y="206"/>
                    </a:lnTo>
                    <a:lnTo>
                      <a:pt x="1534" y="210"/>
                    </a:lnTo>
                    <a:lnTo>
                      <a:pt x="1538" y="206"/>
                    </a:lnTo>
                    <a:lnTo>
                      <a:pt x="1538" y="210"/>
                    </a:lnTo>
                    <a:lnTo>
                      <a:pt x="1543" y="206"/>
                    </a:lnTo>
                    <a:lnTo>
                      <a:pt x="1543" y="210"/>
                    </a:lnTo>
                    <a:lnTo>
                      <a:pt x="1548" y="206"/>
                    </a:lnTo>
                    <a:lnTo>
                      <a:pt x="1548" y="210"/>
                    </a:lnTo>
                    <a:lnTo>
                      <a:pt x="1552" y="206"/>
                    </a:lnTo>
                    <a:lnTo>
                      <a:pt x="1552" y="210"/>
                    </a:lnTo>
                    <a:lnTo>
                      <a:pt x="1557" y="206"/>
                    </a:lnTo>
                    <a:lnTo>
                      <a:pt x="1557" y="210"/>
                    </a:lnTo>
                    <a:lnTo>
                      <a:pt x="1562" y="206"/>
                    </a:lnTo>
                    <a:lnTo>
                      <a:pt x="1562" y="210"/>
                    </a:lnTo>
                    <a:lnTo>
                      <a:pt x="1566" y="206"/>
                    </a:lnTo>
                    <a:lnTo>
                      <a:pt x="1566" y="210"/>
                    </a:lnTo>
                    <a:lnTo>
                      <a:pt x="1571" y="206"/>
                    </a:lnTo>
                    <a:lnTo>
                      <a:pt x="1571" y="215"/>
                    </a:lnTo>
                    <a:lnTo>
                      <a:pt x="1576" y="210"/>
                    </a:lnTo>
                    <a:lnTo>
                      <a:pt x="1576" y="215"/>
                    </a:lnTo>
                    <a:lnTo>
                      <a:pt x="1580" y="210"/>
                    </a:lnTo>
                    <a:lnTo>
                      <a:pt x="1580" y="215"/>
                    </a:lnTo>
                    <a:lnTo>
                      <a:pt x="1585" y="210"/>
                    </a:lnTo>
                    <a:lnTo>
                      <a:pt x="1585" y="215"/>
                    </a:lnTo>
                    <a:lnTo>
                      <a:pt x="1590" y="210"/>
                    </a:lnTo>
                    <a:lnTo>
                      <a:pt x="1590" y="215"/>
                    </a:lnTo>
                    <a:lnTo>
                      <a:pt x="1595" y="210"/>
                    </a:lnTo>
                    <a:lnTo>
                      <a:pt x="1595" y="215"/>
                    </a:lnTo>
                    <a:lnTo>
                      <a:pt x="1599" y="210"/>
                    </a:lnTo>
                    <a:lnTo>
                      <a:pt x="1599" y="215"/>
                    </a:lnTo>
                    <a:lnTo>
                      <a:pt x="1604" y="210"/>
                    </a:lnTo>
                    <a:lnTo>
                      <a:pt x="1604" y="215"/>
                    </a:lnTo>
                    <a:lnTo>
                      <a:pt x="1609" y="210"/>
                    </a:lnTo>
                    <a:lnTo>
                      <a:pt x="1609" y="215"/>
                    </a:lnTo>
                    <a:lnTo>
                      <a:pt x="1613" y="210"/>
                    </a:lnTo>
                    <a:lnTo>
                      <a:pt x="1613" y="215"/>
                    </a:lnTo>
                    <a:lnTo>
                      <a:pt x="1618" y="210"/>
                    </a:lnTo>
                    <a:lnTo>
                      <a:pt x="1618" y="215"/>
                    </a:lnTo>
                    <a:lnTo>
                      <a:pt x="1623" y="210"/>
                    </a:lnTo>
                    <a:lnTo>
                      <a:pt x="1623" y="215"/>
                    </a:lnTo>
                    <a:lnTo>
                      <a:pt x="1627" y="210"/>
                    </a:lnTo>
                    <a:lnTo>
                      <a:pt x="1627" y="215"/>
                    </a:lnTo>
                    <a:lnTo>
                      <a:pt x="1632" y="210"/>
                    </a:lnTo>
                    <a:lnTo>
                      <a:pt x="1632" y="215"/>
                    </a:lnTo>
                    <a:lnTo>
                      <a:pt x="1637" y="210"/>
                    </a:lnTo>
                    <a:lnTo>
                      <a:pt x="1637" y="215"/>
                    </a:lnTo>
                    <a:lnTo>
                      <a:pt x="1641" y="210"/>
                    </a:lnTo>
                    <a:lnTo>
                      <a:pt x="1641" y="215"/>
                    </a:lnTo>
                    <a:lnTo>
                      <a:pt x="1646" y="210"/>
                    </a:lnTo>
                    <a:lnTo>
                      <a:pt x="1646" y="215"/>
                    </a:lnTo>
                    <a:lnTo>
                      <a:pt x="1651" y="210"/>
                    </a:lnTo>
                    <a:lnTo>
                      <a:pt x="1651" y="215"/>
                    </a:lnTo>
                    <a:lnTo>
                      <a:pt x="1655" y="210"/>
                    </a:lnTo>
                    <a:lnTo>
                      <a:pt x="1655" y="215"/>
                    </a:lnTo>
                    <a:lnTo>
                      <a:pt x="1660" y="210"/>
                    </a:lnTo>
                    <a:lnTo>
                      <a:pt x="1660" y="215"/>
                    </a:lnTo>
                    <a:lnTo>
                      <a:pt x="1665" y="210"/>
                    </a:lnTo>
                    <a:lnTo>
                      <a:pt x="1665" y="215"/>
                    </a:lnTo>
                    <a:lnTo>
                      <a:pt x="1669" y="210"/>
                    </a:lnTo>
                    <a:lnTo>
                      <a:pt x="1669" y="215"/>
                    </a:lnTo>
                    <a:lnTo>
                      <a:pt x="1674" y="210"/>
                    </a:lnTo>
                    <a:lnTo>
                      <a:pt x="1674" y="215"/>
                    </a:lnTo>
                    <a:lnTo>
                      <a:pt x="1679" y="210"/>
                    </a:lnTo>
                    <a:lnTo>
                      <a:pt x="1679" y="215"/>
                    </a:lnTo>
                    <a:lnTo>
                      <a:pt x="1683" y="210"/>
                    </a:lnTo>
                    <a:lnTo>
                      <a:pt x="1683" y="215"/>
                    </a:lnTo>
                    <a:lnTo>
                      <a:pt x="1688" y="210"/>
                    </a:lnTo>
                    <a:lnTo>
                      <a:pt x="1688" y="215"/>
                    </a:lnTo>
                    <a:lnTo>
                      <a:pt x="1693" y="210"/>
                    </a:lnTo>
                    <a:lnTo>
                      <a:pt x="1693" y="215"/>
                    </a:lnTo>
                    <a:lnTo>
                      <a:pt x="1697" y="210"/>
                    </a:lnTo>
                    <a:lnTo>
                      <a:pt x="1697" y="215"/>
                    </a:lnTo>
                    <a:lnTo>
                      <a:pt x="1702" y="210"/>
                    </a:lnTo>
                    <a:lnTo>
                      <a:pt x="1702" y="220"/>
                    </a:lnTo>
                    <a:lnTo>
                      <a:pt x="1707" y="215"/>
                    </a:lnTo>
                    <a:lnTo>
                      <a:pt x="1707" y="220"/>
                    </a:lnTo>
                    <a:lnTo>
                      <a:pt x="1711" y="215"/>
                    </a:lnTo>
                    <a:lnTo>
                      <a:pt x="1711" y="220"/>
                    </a:lnTo>
                    <a:lnTo>
                      <a:pt x="1716" y="215"/>
                    </a:lnTo>
                    <a:lnTo>
                      <a:pt x="1716" y="220"/>
                    </a:lnTo>
                    <a:lnTo>
                      <a:pt x="1721" y="215"/>
                    </a:lnTo>
                    <a:lnTo>
                      <a:pt x="1721" y="220"/>
                    </a:lnTo>
                    <a:lnTo>
                      <a:pt x="1725" y="215"/>
                    </a:lnTo>
                    <a:lnTo>
                      <a:pt x="1725" y="220"/>
                    </a:lnTo>
                    <a:lnTo>
                      <a:pt x="1730" y="215"/>
                    </a:lnTo>
                    <a:lnTo>
                      <a:pt x="1730" y="220"/>
                    </a:lnTo>
                    <a:lnTo>
                      <a:pt x="1735" y="215"/>
                    </a:lnTo>
                    <a:lnTo>
                      <a:pt x="1735" y="220"/>
                    </a:lnTo>
                    <a:lnTo>
                      <a:pt x="1740" y="215"/>
                    </a:lnTo>
                    <a:lnTo>
                      <a:pt x="1740" y="220"/>
                    </a:lnTo>
                    <a:lnTo>
                      <a:pt x="1744" y="215"/>
                    </a:lnTo>
                    <a:lnTo>
                      <a:pt x="1744" y="220"/>
                    </a:lnTo>
                  </a:path>
                </a:pathLst>
              </a:custGeom>
              <a:noFill/>
              <a:ln w="7938" cap="flat">
                <a:solidFill>
                  <a:srgbClr val="0064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436">
                <a:extLst>
                  <a:ext uri="{FF2B5EF4-FFF2-40B4-BE49-F238E27FC236}">
                    <a16:creationId xmlns:a16="http://schemas.microsoft.com/office/drawing/2014/main" id="{95AA5F0E-68AB-43A9-96B0-0268091EE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" y="3377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13.91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9" name="Line 437">
                <a:extLst>
                  <a:ext uri="{FF2B5EF4-FFF2-40B4-BE49-F238E27FC236}">
                    <a16:creationId xmlns:a16="http://schemas.microsoft.com/office/drawing/2014/main" id="{2C552DBB-3A2F-47EE-B495-826362F0E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4" y="3453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438">
                <a:extLst>
                  <a:ext uri="{FF2B5EF4-FFF2-40B4-BE49-F238E27FC236}">
                    <a16:creationId xmlns:a16="http://schemas.microsoft.com/office/drawing/2014/main" id="{F0DBDC01-7B7E-41EF-A0D8-436C4AF1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3466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1" name="Line 439">
                <a:extLst>
                  <a:ext uri="{FF2B5EF4-FFF2-40B4-BE49-F238E27FC236}">
                    <a16:creationId xmlns:a16="http://schemas.microsoft.com/office/drawing/2014/main" id="{5C5CB8C4-A782-414E-A934-68CD9412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5" y="3542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440">
                <a:extLst>
                  <a:ext uri="{FF2B5EF4-FFF2-40B4-BE49-F238E27FC236}">
                    <a16:creationId xmlns:a16="http://schemas.microsoft.com/office/drawing/2014/main" id="{B08317C1-E3AB-4730-A89C-EDE406D2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356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3" name="Line 441">
                <a:extLst>
                  <a:ext uri="{FF2B5EF4-FFF2-40B4-BE49-F238E27FC236}">
                    <a16:creationId xmlns:a16="http://schemas.microsoft.com/office/drawing/2014/main" id="{E1181788-6009-4ECE-ABEA-567220B4E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1" y="3635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442">
                <a:extLst>
                  <a:ext uri="{FF2B5EF4-FFF2-40B4-BE49-F238E27FC236}">
                    <a16:creationId xmlns:a16="http://schemas.microsoft.com/office/drawing/2014/main" id="{21EFB587-982F-4E2F-A9F5-EC8D520D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564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2.09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5" name="Line 443">
                <a:extLst>
                  <a:ext uri="{FF2B5EF4-FFF2-40B4-BE49-F238E27FC236}">
                    <a16:creationId xmlns:a16="http://schemas.microsoft.com/office/drawing/2014/main" id="{09168250-C78E-4A55-BC6A-EDB0A42AC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9" y="3640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444">
                <a:extLst>
                  <a:ext uri="{FF2B5EF4-FFF2-40B4-BE49-F238E27FC236}">
                    <a16:creationId xmlns:a16="http://schemas.microsoft.com/office/drawing/2014/main" id="{A7A77DF9-6DB7-406B-B916-8BF7DF193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356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12.02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7" name="Line 445">
                <a:extLst>
                  <a:ext uri="{FF2B5EF4-FFF2-40B4-BE49-F238E27FC236}">
                    <a16:creationId xmlns:a16="http://schemas.microsoft.com/office/drawing/2014/main" id="{0A512814-94F0-4B50-AAA2-45444370C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0" y="3640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446">
                <a:extLst>
                  <a:ext uri="{FF2B5EF4-FFF2-40B4-BE49-F238E27FC236}">
                    <a16:creationId xmlns:a16="http://schemas.microsoft.com/office/drawing/2014/main" id="{F3AAAEA4-8859-46E6-A531-8124F0F5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356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11.77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9" name="Line 447">
                <a:extLst>
                  <a:ext uri="{FF2B5EF4-FFF2-40B4-BE49-F238E27FC236}">
                    <a16:creationId xmlns:a16="http://schemas.microsoft.com/office/drawing/2014/main" id="{BBCA68CF-4AF1-450A-AD1C-3E915BAD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10" y="3640"/>
                <a:ext cx="10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448">
                <a:extLst>
                  <a:ext uri="{FF2B5EF4-FFF2-40B4-BE49-F238E27FC236}">
                    <a16:creationId xmlns:a16="http://schemas.microsoft.com/office/drawing/2014/main" id="{4E222F70-83D5-4691-A4BF-5B80943B7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564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9.45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1" name="Line 449">
                <a:extLst>
                  <a:ext uri="{FF2B5EF4-FFF2-40B4-BE49-F238E27FC236}">
                    <a16:creationId xmlns:a16="http://schemas.microsoft.com/office/drawing/2014/main" id="{91450F3C-A0AA-441B-A9C6-268C6A7A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6" y="3640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Rectangle 450">
                <a:extLst>
                  <a:ext uri="{FF2B5EF4-FFF2-40B4-BE49-F238E27FC236}">
                    <a16:creationId xmlns:a16="http://schemas.microsoft.com/office/drawing/2014/main" id="{639ED041-E620-4754-9797-8C588618D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56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3" name="Line 451">
                <a:extLst>
                  <a:ext uri="{FF2B5EF4-FFF2-40B4-BE49-F238E27FC236}">
                    <a16:creationId xmlns:a16="http://schemas.microsoft.com/office/drawing/2014/main" id="{C5A5FAC2-E967-4B3A-8492-24EAE242A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00" y="3640"/>
                <a:ext cx="18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Rectangle 452">
                <a:extLst>
                  <a:ext uri="{FF2B5EF4-FFF2-40B4-BE49-F238E27FC236}">
                    <a16:creationId xmlns:a16="http://schemas.microsoft.com/office/drawing/2014/main" id="{1D04066F-6B0E-449B-A1BA-8F944CA0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4" y="3569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12.41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5" name="Line 453">
                <a:extLst>
                  <a:ext uri="{FF2B5EF4-FFF2-40B4-BE49-F238E27FC236}">
                    <a16:creationId xmlns:a16="http://schemas.microsoft.com/office/drawing/2014/main" id="{6B7F3EC1-6B5D-48E3-B954-E2AEFE4EB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8" y="3645"/>
                <a:ext cx="57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Rectangle 454">
                <a:extLst>
                  <a:ext uri="{FF2B5EF4-FFF2-40B4-BE49-F238E27FC236}">
                    <a16:creationId xmlns:a16="http://schemas.microsoft.com/office/drawing/2014/main" id="{0276C370-86A6-4492-81D1-E2A94822E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1" y="3569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13.52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7" name="Line 455">
                <a:extLst>
                  <a:ext uri="{FF2B5EF4-FFF2-40B4-BE49-F238E27FC236}">
                    <a16:creationId xmlns:a16="http://schemas.microsoft.com/office/drawing/2014/main" id="{6BF0024B-D018-4FA0-9A43-5CB60DEE8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71" y="3645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456">
                <a:extLst>
                  <a:ext uri="{FF2B5EF4-FFF2-40B4-BE49-F238E27FC236}">
                    <a16:creationId xmlns:a16="http://schemas.microsoft.com/office/drawing/2014/main" id="{323A578B-594E-4496-B638-2390CDC9A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3569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8.79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9" name="Line 457">
                <a:extLst>
                  <a:ext uri="{FF2B5EF4-FFF2-40B4-BE49-F238E27FC236}">
                    <a16:creationId xmlns:a16="http://schemas.microsoft.com/office/drawing/2014/main" id="{BC6657FC-1ADB-4DC5-AB84-A0BDFD5E7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6" y="3645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458">
                <a:extLst>
                  <a:ext uri="{FF2B5EF4-FFF2-40B4-BE49-F238E27FC236}">
                    <a16:creationId xmlns:a16="http://schemas.microsoft.com/office/drawing/2014/main" id="{F765BE21-E4D1-4374-AF98-37C405DC1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3569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7.70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1" name="Line 459">
                <a:extLst>
                  <a:ext uri="{FF2B5EF4-FFF2-40B4-BE49-F238E27FC236}">
                    <a16:creationId xmlns:a16="http://schemas.microsoft.com/office/drawing/2014/main" id="{20FC5DAF-D6B1-4D5F-8C84-5D1EE3370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8" y="3645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460">
                <a:extLst>
                  <a:ext uri="{FF2B5EF4-FFF2-40B4-BE49-F238E27FC236}">
                    <a16:creationId xmlns:a16="http://schemas.microsoft.com/office/drawing/2014/main" id="{6108C893-E4BA-4290-9BE3-FB5DBFA1E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3574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6.66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3" name="Line 461">
                <a:extLst>
                  <a:ext uri="{FF2B5EF4-FFF2-40B4-BE49-F238E27FC236}">
                    <a16:creationId xmlns:a16="http://schemas.microsoft.com/office/drawing/2014/main" id="{AB22B84E-0F50-41C6-B40E-9197BE1B4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78" y="3649"/>
                <a:ext cx="56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Rectangle 462">
                <a:extLst>
                  <a:ext uri="{FF2B5EF4-FFF2-40B4-BE49-F238E27FC236}">
                    <a16:creationId xmlns:a16="http://schemas.microsoft.com/office/drawing/2014/main" id="{C6CFB084-EE7E-468F-A5A7-98E1C8819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3574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5.52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5" name="Line 463">
                <a:extLst>
                  <a:ext uri="{FF2B5EF4-FFF2-40B4-BE49-F238E27FC236}">
                    <a16:creationId xmlns:a16="http://schemas.microsoft.com/office/drawing/2014/main" id="{74CD6661-3F49-43E0-9188-492DF5A5E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7" y="3649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Rectangle 464">
                <a:extLst>
                  <a:ext uri="{FF2B5EF4-FFF2-40B4-BE49-F238E27FC236}">
                    <a16:creationId xmlns:a16="http://schemas.microsoft.com/office/drawing/2014/main" id="{FCF112FB-B1EA-46A6-83AE-9B4C31B2E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358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2.42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7" name="Line 465">
                <a:extLst>
                  <a:ext uri="{FF2B5EF4-FFF2-40B4-BE49-F238E27FC236}">
                    <a16:creationId xmlns:a16="http://schemas.microsoft.com/office/drawing/2014/main" id="{83FEBB9C-06DE-4AF3-9088-06685CE17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9" y="3659"/>
                <a:ext cx="37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Rectangle 466">
                <a:extLst>
                  <a:ext uri="{FF2B5EF4-FFF2-40B4-BE49-F238E27FC236}">
                    <a16:creationId xmlns:a16="http://schemas.microsoft.com/office/drawing/2014/main" id="{5B182FC2-12A0-4804-84FF-F7FF8CE4A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358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2.92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9" name="Line 467">
                <a:extLst>
                  <a:ext uri="{FF2B5EF4-FFF2-40B4-BE49-F238E27FC236}">
                    <a16:creationId xmlns:a16="http://schemas.microsoft.com/office/drawing/2014/main" id="{9BBB38FF-F560-4943-A71D-15ABAC7B5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4" y="3659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Rectangle 468">
                <a:extLst>
                  <a:ext uri="{FF2B5EF4-FFF2-40B4-BE49-F238E27FC236}">
                    <a16:creationId xmlns:a16="http://schemas.microsoft.com/office/drawing/2014/main" id="{E0BF7AAD-7EAD-49D5-835C-2E4BD9A00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58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3.17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1" name="Line 469">
                <a:extLst>
                  <a:ext uri="{FF2B5EF4-FFF2-40B4-BE49-F238E27FC236}">
                    <a16:creationId xmlns:a16="http://schemas.microsoft.com/office/drawing/2014/main" id="{A576A478-36C0-4D4D-B9B1-33615EA32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2" y="3659"/>
                <a:ext cx="74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Rectangle 470">
                <a:extLst>
                  <a:ext uri="{FF2B5EF4-FFF2-40B4-BE49-F238E27FC236}">
                    <a16:creationId xmlns:a16="http://schemas.microsoft.com/office/drawing/2014/main" id="{D3366A81-AB88-43C3-80D9-C4C44FC7A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" y="358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3.82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3" name="Line 471">
                <a:extLst>
                  <a:ext uri="{FF2B5EF4-FFF2-40B4-BE49-F238E27FC236}">
                    <a16:creationId xmlns:a16="http://schemas.microsoft.com/office/drawing/2014/main" id="{24240CB3-CF26-4012-8AFE-187A2545E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8" y="3659"/>
                <a:ext cx="0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Rectangle 472">
                <a:extLst>
                  <a:ext uri="{FF2B5EF4-FFF2-40B4-BE49-F238E27FC236}">
                    <a16:creationId xmlns:a16="http://schemas.microsoft.com/office/drawing/2014/main" id="{7A0D2BB1-4BDB-4101-8640-FE771592F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" y="3583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14.20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5" name="Line 473">
                <a:extLst>
                  <a:ext uri="{FF2B5EF4-FFF2-40B4-BE49-F238E27FC236}">
                    <a16:creationId xmlns:a16="http://schemas.microsoft.com/office/drawing/2014/main" id="{77C39EB0-6884-441A-AE46-088E5A0C3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1" y="3659"/>
                <a:ext cx="75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Rectangle 474">
                <a:extLst>
                  <a:ext uri="{FF2B5EF4-FFF2-40B4-BE49-F238E27FC236}">
                    <a16:creationId xmlns:a16="http://schemas.microsoft.com/office/drawing/2014/main" id="{BBF66122-D563-4487-9FEF-176388DCB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583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4.09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7" name="Line 475">
                <a:extLst>
                  <a:ext uri="{FF2B5EF4-FFF2-40B4-BE49-F238E27FC236}">
                    <a16:creationId xmlns:a16="http://schemas.microsoft.com/office/drawing/2014/main" id="{466C9702-8A97-4F49-8387-A1CB0246B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5" y="3659"/>
                <a:ext cx="56" cy="4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Freeform 476">
                <a:extLst>
                  <a:ext uri="{FF2B5EF4-FFF2-40B4-BE49-F238E27FC236}">
                    <a16:creationId xmlns:a16="http://schemas.microsoft.com/office/drawing/2014/main" id="{A7935141-C954-4CBC-B8D5-8ABE863B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" y="3841"/>
                <a:ext cx="6384" cy="248"/>
              </a:xfrm>
              <a:custGeom>
                <a:avLst/>
                <a:gdLst>
                  <a:gd name="T0" fmla="*/ 99 w 6384"/>
                  <a:gd name="T1" fmla="*/ 243 h 248"/>
                  <a:gd name="T2" fmla="*/ 206 w 6384"/>
                  <a:gd name="T3" fmla="*/ 243 h 248"/>
                  <a:gd name="T4" fmla="*/ 314 w 6384"/>
                  <a:gd name="T5" fmla="*/ 243 h 248"/>
                  <a:gd name="T6" fmla="*/ 417 w 6384"/>
                  <a:gd name="T7" fmla="*/ 243 h 248"/>
                  <a:gd name="T8" fmla="*/ 529 w 6384"/>
                  <a:gd name="T9" fmla="*/ 243 h 248"/>
                  <a:gd name="T10" fmla="*/ 632 w 6384"/>
                  <a:gd name="T11" fmla="*/ 243 h 248"/>
                  <a:gd name="T12" fmla="*/ 739 w 6384"/>
                  <a:gd name="T13" fmla="*/ 243 h 248"/>
                  <a:gd name="T14" fmla="*/ 847 w 6384"/>
                  <a:gd name="T15" fmla="*/ 243 h 248"/>
                  <a:gd name="T16" fmla="*/ 950 w 6384"/>
                  <a:gd name="T17" fmla="*/ 243 h 248"/>
                  <a:gd name="T18" fmla="*/ 1053 w 6384"/>
                  <a:gd name="T19" fmla="*/ 243 h 248"/>
                  <a:gd name="T20" fmla="*/ 1156 w 6384"/>
                  <a:gd name="T21" fmla="*/ 243 h 248"/>
                  <a:gd name="T22" fmla="*/ 1258 w 6384"/>
                  <a:gd name="T23" fmla="*/ 243 h 248"/>
                  <a:gd name="T24" fmla="*/ 1361 w 6384"/>
                  <a:gd name="T25" fmla="*/ 243 h 248"/>
                  <a:gd name="T26" fmla="*/ 1464 w 6384"/>
                  <a:gd name="T27" fmla="*/ 243 h 248"/>
                  <a:gd name="T28" fmla="*/ 1567 w 6384"/>
                  <a:gd name="T29" fmla="*/ 243 h 248"/>
                  <a:gd name="T30" fmla="*/ 1670 w 6384"/>
                  <a:gd name="T31" fmla="*/ 243 h 248"/>
                  <a:gd name="T32" fmla="*/ 1773 w 6384"/>
                  <a:gd name="T33" fmla="*/ 243 h 248"/>
                  <a:gd name="T34" fmla="*/ 1876 w 6384"/>
                  <a:gd name="T35" fmla="*/ 243 h 248"/>
                  <a:gd name="T36" fmla="*/ 1979 w 6384"/>
                  <a:gd name="T37" fmla="*/ 243 h 248"/>
                  <a:gd name="T38" fmla="*/ 2082 w 6384"/>
                  <a:gd name="T39" fmla="*/ 243 h 248"/>
                  <a:gd name="T40" fmla="*/ 2184 w 6384"/>
                  <a:gd name="T41" fmla="*/ 243 h 248"/>
                  <a:gd name="T42" fmla="*/ 2287 w 6384"/>
                  <a:gd name="T43" fmla="*/ 243 h 248"/>
                  <a:gd name="T44" fmla="*/ 2390 w 6384"/>
                  <a:gd name="T45" fmla="*/ 243 h 248"/>
                  <a:gd name="T46" fmla="*/ 2493 w 6384"/>
                  <a:gd name="T47" fmla="*/ 243 h 248"/>
                  <a:gd name="T48" fmla="*/ 2596 w 6384"/>
                  <a:gd name="T49" fmla="*/ 243 h 248"/>
                  <a:gd name="T50" fmla="*/ 2699 w 6384"/>
                  <a:gd name="T51" fmla="*/ 243 h 248"/>
                  <a:gd name="T52" fmla="*/ 2802 w 6384"/>
                  <a:gd name="T53" fmla="*/ 243 h 248"/>
                  <a:gd name="T54" fmla="*/ 2900 w 6384"/>
                  <a:gd name="T55" fmla="*/ 243 h 248"/>
                  <a:gd name="T56" fmla="*/ 2998 w 6384"/>
                  <a:gd name="T57" fmla="*/ 210 h 248"/>
                  <a:gd name="T58" fmla="*/ 3097 w 6384"/>
                  <a:gd name="T59" fmla="*/ 243 h 248"/>
                  <a:gd name="T60" fmla="*/ 3199 w 6384"/>
                  <a:gd name="T61" fmla="*/ 243 h 248"/>
                  <a:gd name="T62" fmla="*/ 3302 w 6384"/>
                  <a:gd name="T63" fmla="*/ 243 h 248"/>
                  <a:gd name="T64" fmla="*/ 3405 w 6384"/>
                  <a:gd name="T65" fmla="*/ 243 h 248"/>
                  <a:gd name="T66" fmla="*/ 3503 w 6384"/>
                  <a:gd name="T67" fmla="*/ 243 h 248"/>
                  <a:gd name="T68" fmla="*/ 3606 w 6384"/>
                  <a:gd name="T69" fmla="*/ 243 h 248"/>
                  <a:gd name="T70" fmla="*/ 3709 w 6384"/>
                  <a:gd name="T71" fmla="*/ 243 h 248"/>
                  <a:gd name="T72" fmla="*/ 3807 w 6384"/>
                  <a:gd name="T73" fmla="*/ 243 h 248"/>
                  <a:gd name="T74" fmla="*/ 3910 w 6384"/>
                  <a:gd name="T75" fmla="*/ 243 h 248"/>
                  <a:gd name="T76" fmla="*/ 4009 w 6384"/>
                  <a:gd name="T77" fmla="*/ 243 h 248"/>
                  <a:gd name="T78" fmla="*/ 4107 w 6384"/>
                  <a:gd name="T79" fmla="*/ 243 h 248"/>
                  <a:gd name="T80" fmla="*/ 4210 w 6384"/>
                  <a:gd name="T81" fmla="*/ 243 h 248"/>
                  <a:gd name="T82" fmla="*/ 4308 w 6384"/>
                  <a:gd name="T83" fmla="*/ 243 h 248"/>
                  <a:gd name="T84" fmla="*/ 4406 w 6384"/>
                  <a:gd name="T85" fmla="*/ 243 h 248"/>
                  <a:gd name="T86" fmla="*/ 4504 w 6384"/>
                  <a:gd name="T87" fmla="*/ 243 h 248"/>
                  <a:gd name="T88" fmla="*/ 4603 w 6384"/>
                  <a:gd name="T89" fmla="*/ 243 h 248"/>
                  <a:gd name="T90" fmla="*/ 4701 w 6384"/>
                  <a:gd name="T91" fmla="*/ 243 h 248"/>
                  <a:gd name="T92" fmla="*/ 4799 w 6384"/>
                  <a:gd name="T93" fmla="*/ 243 h 248"/>
                  <a:gd name="T94" fmla="*/ 4902 w 6384"/>
                  <a:gd name="T95" fmla="*/ 243 h 248"/>
                  <a:gd name="T96" fmla="*/ 5000 w 6384"/>
                  <a:gd name="T97" fmla="*/ 243 h 248"/>
                  <a:gd name="T98" fmla="*/ 5098 w 6384"/>
                  <a:gd name="T99" fmla="*/ 243 h 248"/>
                  <a:gd name="T100" fmla="*/ 5196 w 6384"/>
                  <a:gd name="T101" fmla="*/ 243 h 248"/>
                  <a:gd name="T102" fmla="*/ 5299 w 6384"/>
                  <a:gd name="T103" fmla="*/ 243 h 248"/>
                  <a:gd name="T104" fmla="*/ 5402 w 6384"/>
                  <a:gd name="T105" fmla="*/ 243 h 248"/>
                  <a:gd name="T106" fmla="*/ 5510 w 6384"/>
                  <a:gd name="T107" fmla="*/ 243 h 248"/>
                  <a:gd name="T108" fmla="*/ 5613 w 6384"/>
                  <a:gd name="T109" fmla="*/ 243 h 248"/>
                  <a:gd name="T110" fmla="*/ 5716 w 6384"/>
                  <a:gd name="T111" fmla="*/ 243 h 248"/>
                  <a:gd name="T112" fmla="*/ 5819 w 6384"/>
                  <a:gd name="T113" fmla="*/ 243 h 248"/>
                  <a:gd name="T114" fmla="*/ 5921 w 6384"/>
                  <a:gd name="T115" fmla="*/ 243 h 248"/>
                  <a:gd name="T116" fmla="*/ 6024 w 6384"/>
                  <a:gd name="T117" fmla="*/ 243 h 248"/>
                  <a:gd name="T118" fmla="*/ 6127 w 6384"/>
                  <a:gd name="T119" fmla="*/ 243 h 248"/>
                  <a:gd name="T120" fmla="*/ 6230 w 6384"/>
                  <a:gd name="T121" fmla="*/ 243 h 248"/>
                  <a:gd name="T122" fmla="*/ 6333 w 6384"/>
                  <a:gd name="T123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384" h="248">
                    <a:moveTo>
                      <a:pt x="0" y="248"/>
                    </a:moveTo>
                    <a:lnTo>
                      <a:pt x="10" y="243"/>
                    </a:lnTo>
                    <a:lnTo>
                      <a:pt x="14" y="243"/>
                    </a:lnTo>
                    <a:lnTo>
                      <a:pt x="19" y="243"/>
                    </a:lnTo>
                    <a:lnTo>
                      <a:pt x="28" y="243"/>
                    </a:lnTo>
                    <a:lnTo>
                      <a:pt x="33" y="243"/>
                    </a:lnTo>
                    <a:lnTo>
                      <a:pt x="42" y="243"/>
                    </a:lnTo>
                    <a:lnTo>
                      <a:pt x="47" y="243"/>
                    </a:lnTo>
                    <a:lnTo>
                      <a:pt x="52" y="243"/>
                    </a:lnTo>
                    <a:lnTo>
                      <a:pt x="61" y="243"/>
                    </a:lnTo>
                    <a:lnTo>
                      <a:pt x="66" y="243"/>
                    </a:lnTo>
                    <a:lnTo>
                      <a:pt x="75" y="243"/>
                    </a:lnTo>
                    <a:lnTo>
                      <a:pt x="80" y="243"/>
                    </a:lnTo>
                    <a:lnTo>
                      <a:pt x="89" y="243"/>
                    </a:lnTo>
                    <a:lnTo>
                      <a:pt x="94" y="243"/>
                    </a:lnTo>
                    <a:lnTo>
                      <a:pt x="99" y="243"/>
                    </a:lnTo>
                    <a:lnTo>
                      <a:pt x="108" y="243"/>
                    </a:lnTo>
                    <a:lnTo>
                      <a:pt x="113" y="243"/>
                    </a:lnTo>
                    <a:lnTo>
                      <a:pt x="122" y="243"/>
                    </a:lnTo>
                    <a:lnTo>
                      <a:pt x="127" y="243"/>
                    </a:lnTo>
                    <a:lnTo>
                      <a:pt x="131" y="243"/>
                    </a:lnTo>
                    <a:lnTo>
                      <a:pt x="141" y="243"/>
                    </a:lnTo>
                    <a:lnTo>
                      <a:pt x="145" y="243"/>
                    </a:lnTo>
                    <a:lnTo>
                      <a:pt x="155" y="243"/>
                    </a:lnTo>
                    <a:lnTo>
                      <a:pt x="159" y="243"/>
                    </a:lnTo>
                    <a:lnTo>
                      <a:pt x="164" y="243"/>
                    </a:lnTo>
                    <a:lnTo>
                      <a:pt x="173" y="243"/>
                    </a:lnTo>
                    <a:lnTo>
                      <a:pt x="178" y="243"/>
                    </a:lnTo>
                    <a:lnTo>
                      <a:pt x="187" y="243"/>
                    </a:lnTo>
                    <a:lnTo>
                      <a:pt x="192" y="243"/>
                    </a:lnTo>
                    <a:lnTo>
                      <a:pt x="201" y="243"/>
                    </a:lnTo>
                    <a:lnTo>
                      <a:pt x="206" y="243"/>
                    </a:lnTo>
                    <a:lnTo>
                      <a:pt x="211" y="243"/>
                    </a:lnTo>
                    <a:lnTo>
                      <a:pt x="220" y="243"/>
                    </a:lnTo>
                    <a:lnTo>
                      <a:pt x="225" y="243"/>
                    </a:lnTo>
                    <a:lnTo>
                      <a:pt x="234" y="243"/>
                    </a:lnTo>
                    <a:lnTo>
                      <a:pt x="239" y="243"/>
                    </a:lnTo>
                    <a:lnTo>
                      <a:pt x="244" y="243"/>
                    </a:lnTo>
                    <a:lnTo>
                      <a:pt x="253" y="243"/>
                    </a:lnTo>
                    <a:lnTo>
                      <a:pt x="258" y="243"/>
                    </a:lnTo>
                    <a:lnTo>
                      <a:pt x="267" y="243"/>
                    </a:lnTo>
                    <a:lnTo>
                      <a:pt x="272" y="243"/>
                    </a:lnTo>
                    <a:lnTo>
                      <a:pt x="281" y="243"/>
                    </a:lnTo>
                    <a:lnTo>
                      <a:pt x="286" y="243"/>
                    </a:lnTo>
                    <a:lnTo>
                      <a:pt x="295" y="243"/>
                    </a:lnTo>
                    <a:lnTo>
                      <a:pt x="300" y="243"/>
                    </a:lnTo>
                    <a:lnTo>
                      <a:pt x="304" y="243"/>
                    </a:lnTo>
                    <a:lnTo>
                      <a:pt x="314" y="243"/>
                    </a:lnTo>
                    <a:lnTo>
                      <a:pt x="318" y="243"/>
                    </a:lnTo>
                    <a:lnTo>
                      <a:pt x="328" y="243"/>
                    </a:lnTo>
                    <a:lnTo>
                      <a:pt x="332" y="243"/>
                    </a:lnTo>
                    <a:lnTo>
                      <a:pt x="337" y="243"/>
                    </a:lnTo>
                    <a:lnTo>
                      <a:pt x="346" y="243"/>
                    </a:lnTo>
                    <a:lnTo>
                      <a:pt x="351" y="243"/>
                    </a:lnTo>
                    <a:lnTo>
                      <a:pt x="360" y="243"/>
                    </a:lnTo>
                    <a:lnTo>
                      <a:pt x="365" y="243"/>
                    </a:lnTo>
                    <a:lnTo>
                      <a:pt x="374" y="243"/>
                    </a:lnTo>
                    <a:lnTo>
                      <a:pt x="379" y="243"/>
                    </a:lnTo>
                    <a:lnTo>
                      <a:pt x="389" y="243"/>
                    </a:lnTo>
                    <a:lnTo>
                      <a:pt x="393" y="243"/>
                    </a:lnTo>
                    <a:lnTo>
                      <a:pt x="398" y="243"/>
                    </a:lnTo>
                    <a:lnTo>
                      <a:pt x="407" y="243"/>
                    </a:lnTo>
                    <a:lnTo>
                      <a:pt x="412" y="243"/>
                    </a:lnTo>
                    <a:lnTo>
                      <a:pt x="417" y="243"/>
                    </a:lnTo>
                    <a:lnTo>
                      <a:pt x="426" y="243"/>
                    </a:lnTo>
                    <a:lnTo>
                      <a:pt x="431" y="243"/>
                    </a:lnTo>
                    <a:lnTo>
                      <a:pt x="440" y="243"/>
                    </a:lnTo>
                    <a:lnTo>
                      <a:pt x="445" y="243"/>
                    </a:lnTo>
                    <a:lnTo>
                      <a:pt x="454" y="243"/>
                    </a:lnTo>
                    <a:lnTo>
                      <a:pt x="459" y="243"/>
                    </a:lnTo>
                    <a:lnTo>
                      <a:pt x="463" y="243"/>
                    </a:lnTo>
                    <a:lnTo>
                      <a:pt x="473" y="243"/>
                    </a:lnTo>
                    <a:lnTo>
                      <a:pt x="477" y="243"/>
                    </a:lnTo>
                    <a:lnTo>
                      <a:pt x="487" y="243"/>
                    </a:lnTo>
                    <a:lnTo>
                      <a:pt x="491" y="243"/>
                    </a:lnTo>
                    <a:lnTo>
                      <a:pt x="501" y="243"/>
                    </a:lnTo>
                    <a:lnTo>
                      <a:pt x="505" y="243"/>
                    </a:lnTo>
                    <a:lnTo>
                      <a:pt x="515" y="243"/>
                    </a:lnTo>
                    <a:lnTo>
                      <a:pt x="519" y="243"/>
                    </a:lnTo>
                    <a:lnTo>
                      <a:pt x="529" y="243"/>
                    </a:lnTo>
                    <a:lnTo>
                      <a:pt x="534" y="243"/>
                    </a:lnTo>
                    <a:lnTo>
                      <a:pt x="538" y="243"/>
                    </a:lnTo>
                    <a:lnTo>
                      <a:pt x="548" y="243"/>
                    </a:lnTo>
                    <a:lnTo>
                      <a:pt x="552" y="243"/>
                    </a:lnTo>
                    <a:lnTo>
                      <a:pt x="557" y="243"/>
                    </a:lnTo>
                    <a:lnTo>
                      <a:pt x="566" y="243"/>
                    </a:lnTo>
                    <a:lnTo>
                      <a:pt x="571" y="243"/>
                    </a:lnTo>
                    <a:lnTo>
                      <a:pt x="580" y="243"/>
                    </a:lnTo>
                    <a:lnTo>
                      <a:pt x="585" y="243"/>
                    </a:lnTo>
                    <a:lnTo>
                      <a:pt x="594" y="243"/>
                    </a:lnTo>
                    <a:lnTo>
                      <a:pt x="599" y="243"/>
                    </a:lnTo>
                    <a:lnTo>
                      <a:pt x="608" y="243"/>
                    </a:lnTo>
                    <a:lnTo>
                      <a:pt x="613" y="243"/>
                    </a:lnTo>
                    <a:lnTo>
                      <a:pt x="618" y="243"/>
                    </a:lnTo>
                    <a:lnTo>
                      <a:pt x="627" y="243"/>
                    </a:lnTo>
                    <a:lnTo>
                      <a:pt x="632" y="243"/>
                    </a:lnTo>
                    <a:lnTo>
                      <a:pt x="641" y="243"/>
                    </a:lnTo>
                    <a:lnTo>
                      <a:pt x="646" y="243"/>
                    </a:lnTo>
                    <a:lnTo>
                      <a:pt x="655" y="243"/>
                    </a:lnTo>
                    <a:lnTo>
                      <a:pt x="660" y="243"/>
                    </a:lnTo>
                    <a:lnTo>
                      <a:pt x="664" y="243"/>
                    </a:lnTo>
                    <a:lnTo>
                      <a:pt x="674" y="243"/>
                    </a:lnTo>
                    <a:lnTo>
                      <a:pt x="678" y="243"/>
                    </a:lnTo>
                    <a:lnTo>
                      <a:pt x="688" y="243"/>
                    </a:lnTo>
                    <a:lnTo>
                      <a:pt x="693" y="243"/>
                    </a:lnTo>
                    <a:lnTo>
                      <a:pt x="697" y="243"/>
                    </a:lnTo>
                    <a:lnTo>
                      <a:pt x="707" y="243"/>
                    </a:lnTo>
                    <a:lnTo>
                      <a:pt x="711" y="243"/>
                    </a:lnTo>
                    <a:lnTo>
                      <a:pt x="721" y="243"/>
                    </a:lnTo>
                    <a:lnTo>
                      <a:pt x="725" y="243"/>
                    </a:lnTo>
                    <a:lnTo>
                      <a:pt x="735" y="243"/>
                    </a:lnTo>
                    <a:lnTo>
                      <a:pt x="739" y="243"/>
                    </a:lnTo>
                    <a:lnTo>
                      <a:pt x="749" y="243"/>
                    </a:lnTo>
                    <a:lnTo>
                      <a:pt x="753" y="243"/>
                    </a:lnTo>
                    <a:lnTo>
                      <a:pt x="758" y="243"/>
                    </a:lnTo>
                    <a:lnTo>
                      <a:pt x="767" y="243"/>
                    </a:lnTo>
                    <a:lnTo>
                      <a:pt x="772" y="243"/>
                    </a:lnTo>
                    <a:lnTo>
                      <a:pt x="781" y="243"/>
                    </a:lnTo>
                    <a:lnTo>
                      <a:pt x="786" y="243"/>
                    </a:lnTo>
                    <a:lnTo>
                      <a:pt x="795" y="243"/>
                    </a:lnTo>
                    <a:lnTo>
                      <a:pt x="800" y="243"/>
                    </a:lnTo>
                    <a:lnTo>
                      <a:pt x="805" y="243"/>
                    </a:lnTo>
                    <a:lnTo>
                      <a:pt x="814" y="243"/>
                    </a:lnTo>
                    <a:lnTo>
                      <a:pt x="819" y="243"/>
                    </a:lnTo>
                    <a:lnTo>
                      <a:pt x="828" y="243"/>
                    </a:lnTo>
                    <a:lnTo>
                      <a:pt x="833" y="243"/>
                    </a:lnTo>
                    <a:lnTo>
                      <a:pt x="842" y="243"/>
                    </a:lnTo>
                    <a:lnTo>
                      <a:pt x="847" y="243"/>
                    </a:lnTo>
                    <a:lnTo>
                      <a:pt x="852" y="243"/>
                    </a:lnTo>
                    <a:lnTo>
                      <a:pt x="861" y="243"/>
                    </a:lnTo>
                    <a:lnTo>
                      <a:pt x="866" y="243"/>
                    </a:lnTo>
                    <a:lnTo>
                      <a:pt x="875" y="243"/>
                    </a:lnTo>
                    <a:lnTo>
                      <a:pt x="880" y="243"/>
                    </a:lnTo>
                    <a:lnTo>
                      <a:pt x="884" y="243"/>
                    </a:lnTo>
                    <a:lnTo>
                      <a:pt x="894" y="243"/>
                    </a:lnTo>
                    <a:lnTo>
                      <a:pt x="898" y="243"/>
                    </a:lnTo>
                    <a:lnTo>
                      <a:pt x="903" y="243"/>
                    </a:lnTo>
                    <a:lnTo>
                      <a:pt x="912" y="243"/>
                    </a:lnTo>
                    <a:lnTo>
                      <a:pt x="917" y="243"/>
                    </a:lnTo>
                    <a:lnTo>
                      <a:pt x="926" y="243"/>
                    </a:lnTo>
                    <a:lnTo>
                      <a:pt x="931" y="243"/>
                    </a:lnTo>
                    <a:lnTo>
                      <a:pt x="936" y="243"/>
                    </a:lnTo>
                    <a:lnTo>
                      <a:pt x="945" y="243"/>
                    </a:lnTo>
                    <a:lnTo>
                      <a:pt x="950" y="243"/>
                    </a:lnTo>
                    <a:lnTo>
                      <a:pt x="954" y="243"/>
                    </a:lnTo>
                    <a:lnTo>
                      <a:pt x="964" y="243"/>
                    </a:lnTo>
                    <a:lnTo>
                      <a:pt x="968" y="243"/>
                    </a:lnTo>
                    <a:lnTo>
                      <a:pt x="978" y="243"/>
                    </a:lnTo>
                    <a:lnTo>
                      <a:pt x="983" y="243"/>
                    </a:lnTo>
                    <a:lnTo>
                      <a:pt x="987" y="243"/>
                    </a:lnTo>
                    <a:lnTo>
                      <a:pt x="997" y="243"/>
                    </a:lnTo>
                    <a:lnTo>
                      <a:pt x="1001" y="243"/>
                    </a:lnTo>
                    <a:lnTo>
                      <a:pt x="1011" y="243"/>
                    </a:lnTo>
                    <a:lnTo>
                      <a:pt x="1015" y="243"/>
                    </a:lnTo>
                    <a:lnTo>
                      <a:pt x="1020" y="243"/>
                    </a:lnTo>
                    <a:lnTo>
                      <a:pt x="1029" y="243"/>
                    </a:lnTo>
                    <a:lnTo>
                      <a:pt x="1034" y="243"/>
                    </a:lnTo>
                    <a:lnTo>
                      <a:pt x="1043" y="243"/>
                    </a:lnTo>
                    <a:lnTo>
                      <a:pt x="1048" y="243"/>
                    </a:lnTo>
                    <a:lnTo>
                      <a:pt x="1053" y="243"/>
                    </a:lnTo>
                    <a:lnTo>
                      <a:pt x="1062" y="243"/>
                    </a:lnTo>
                    <a:lnTo>
                      <a:pt x="1067" y="243"/>
                    </a:lnTo>
                    <a:lnTo>
                      <a:pt x="1071" y="243"/>
                    </a:lnTo>
                    <a:lnTo>
                      <a:pt x="1081" y="243"/>
                    </a:lnTo>
                    <a:lnTo>
                      <a:pt x="1085" y="243"/>
                    </a:lnTo>
                    <a:lnTo>
                      <a:pt x="1095" y="243"/>
                    </a:lnTo>
                    <a:lnTo>
                      <a:pt x="1099" y="243"/>
                    </a:lnTo>
                    <a:lnTo>
                      <a:pt x="1104" y="243"/>
                    </a:lnTo>
                    <a:lnTo>
                      <a:pt x="1113" y="243"/>
                    </a:lnTo>
                    <a:lnTo>
                      <a:pt x="1118" y="243"/>
                    </a:lnTo>
                    <a:lnTo>
                      <a:pt x="1123" y="243"/>
                    </a:lnTo>
                    <a:lnTo>
                      <a:pt x="1132" y="243"/>
                    </a:lnTo>
                    <a:lnTo>
                      <a:pt x="1137" y="243"/>
                    </a:lnTo>
                    <a:lnTo>
                      <a:pt x="1146" y="243"/>
                    </a:lnTo>
                    <a:lnTo>
                      <a:pt x="1151" y="243"/>
                    </a:lnTo>
                    <a:lnTo>
                      <a:pt x="1156" y="243"/>
                    </a:lnTo>
                    <a:lnTo>
                      <a:pt x="1165" y="243"/>
                    </a:lnTo>
                    <a:lnTo>
                      <a:pt x="1170" y="243"/>
                    </a:lnTo>
                    <a:lnTo>
                      <a:pt x="1174" y="243"/>
                    </a:lnTo>
                    <a:lnTo>
                      <a:pt x="1184" y="243"/>
                    </a:lnTo>
                    <a:lnTo>
                      <a:pt x="1188" y="243"/>
                    </a:lnTo>
                    <a:lnTo>
                      <a:pt x="1198" y="243"/>
                    </a:lnTo>
                    <a:lnTo>
                      <a:pt x="1202" y="243"/>
                    </a:lnTo>
                    <a:lnTo>
                      <a:pt x="1207" y="243"/>
                    </a:lnTo>
                    <a:lnTo>
                      <a:pt x="1216" y="243"/>
                    </a:lnTo>
                    <a:lnTo>
                      <a:pt x="1221" y="243"/>
                    </a:lnTo>
                    <a:lnTo>
                      <a:pt x="1230" y="243"/>
                    </a:lnTo>
                    <a:lnTo>
                      <a:pt x="1235" y="243"/>
                    </a:lnTo>
                    <a:lnTo>
                      <a:pt x="1240" y="243"/>
                    </a:lnTo>
                    <a:lnTo>
                      <a:pt x="1249" y="243"/>
                    </a:lnTo>
                    <a:lnTo>
                      <a:pt x="1254" y="243"/>
                    </a:lnTo>
                    <a:lnTo>
                      <a:pt x="1258" y="243"/>
                    </a:lnTo>
                    <a:lnTo>
                      <a:pt x="1268" y="243"/>
                    </a:lnTo>
                    <a:lnTo>
                      <a:pt x="1272" y="243"/>
                    </a:lnTo>
                    <a:lnTo>
                      <a:pt x="1277" y="243"/>
                    </a:lnTo>
                    <a:lnTo>
                      <a:pt x="1287" y="243"/>
                    </a:lnTo>
                    <a:lnTo>
                      <a:pt x="1291" y="243"/>
                    </a:lnTo>
                    <a:lnTo>
                      <a:pt x="1301" y="243"/>
                    </a:lnTo>
                    <a:lnTo>
                      <a:pt x="1305" y="243"/>
                    </a:lnTo>
                    <a:lnTo>
                      <a:pt x="1310" y="243"/>
                    </a:lnTo>
                    <a:lnTo>
                      <a:pt x="1319" y="243"/>
                    </a:lnTo>
                    <a:lnTo>
                      <a:pt x="1324" y="243"/>
                    </a:lnTo>
                    <a:lnTo>
                      <a:pt x="1333" y="243"/>
                    </a:lnTo>
                    <a:lnTo>
                      <a:pt x="1338" y="243"/>
                    </a:lnTo>
                    <a:lnTo>
                      <a:pt x="1343" y="243"/>
                    </a:lnTo>
                    <a:lnTo>
                      <a:pt x="1352" y="243"/>
                    </a:lnTo>
                    <a:lnTo>
                      <a:pt x="1357" y="243"/>
                    </a:lnTo>
                    <a:lnTo>
                      <a:pt x="1361" y="243"/>
                    </a:lnTo>
                    <a:lnTo>
                      <a:pt x="1371" y="243"/>
                    </a:lnTo>
                    <a:lnTo>
                      <a:pt x="1375" y="243"/>
                    </a:lnTo>
                    <a:lnTo>
                      <a:pt x="1385" y="243"/>
                    </a:lnTo>
                    <a:lnTo>
                      <a:pt x="1389" y="243"/>
                    </a:lnTo>
                    <a:lnTo>
                      <a:pt x="1394" y="243"/>
                    </a:lnTo>
                    <a:lnTo>
                      <a:pt x="1403" y="243"/>
                    </a:lnTo>
                    <a:lnTo>
                      <a:pt x="1408" y="243"/>
                    </a:lnTo>
                    <a:lnTo>
                      <a:pt x="1413" y="243"/>
                    </a:lnTo>
                    <a:lnTo>
                      <a:pt x="1422" y="243"/>
                    </a:lnTo>
                    <a:lnTo>
                      <a:pt x="1427" y="243"/>
                    </a:lnTo>
                    <a:lnTo>
                      <a:pt x="1431" y="243"/>
                    </a:lnTo>
                    <a:lnTo>
                      <a:pt x="1441" y="243"/>
                    </a:lnTo>
                    <a:lnTo>
                      <a:pt x="1446" y="243"/>
                    </a:lnTo>
                    <a:lnTo>
                      <a:pt x="1455" y="243"/>
                    </a:lnTo>
                    <a:lnTo>
                      <a:pt x="1460" y="243"/>
                    </a:lnTo>
                    <a:lnTo>
                      <a:pt x="1464" y="243"/>
                    </a:lnTo>
                    <a:lnTo>
                      <a:pt x="1474" y="243"/>
                    </a:lnTo>
                    <a:lnTo>
                      <a:pt x="1478" y="243"/>
                    </a:lnTo>
                    <a:lnTo>
                      <a:pt x="1483" y="243"/>
                    </a:lnTo>
                    <a:lnTo>
                      <a:pt x="1492" y="243"/>
                    </a:lnTo>
                    <a:lnTo>
                      <a:pt x="1497" y="243"/>
                    </a:lnTo>
                    <a:lnTo>
                      <a:pt x="1506" y="243"/>
                    </a:lnTo>
                    <a:lnTo>
                      <a:pt x="1511" y="243"/>
                    </a:lnTo>
                    <a:lnTo>
                      <a:pt x="1516" y="243"/>
                    </a:lnTo>
                    <a:lnTo>
                      <a:pt x="1525" y="243"/>
                    </a:lnTo>
                    <a:lnTo>
                      <a:pt x="1530" y="243"/>
                    </a:lnTo>
                    <a:lnTo>
                      <a:pt x="1539" y="243"/>
                    </a:lnTo>
                    <a:lnTo>
                      <a:pt x="1544" y="243"/>
                    </a:lnTo>
                    <a:lnTo>
                      <a:pt x="1548" y="243"/>
                    </a:lnTo>
                    <a:lnTo>
                      <a:pt x="1558" y="243"/>
                    </a:lnTo>
                    <a:lnTo>
                      <a:pt x="1562" y="243"/>
                    </a:lnTo>
                    <a:lnTo>
                      <a:pt x="1567" y="243"/>
                    </a:lnTo>
                    <a:lnTo>
                      <a:pt x="1576" y="243"/>
                    </a:lnTo>
                    <a:lnTo>
                      <a:pt x="1581" y="243"/>
                    </a:lnTo>
                    <a:lnTo>
                      <a:pt x="1591" y="243"/>
                    </a:lnTo>
                    <a:lnTo>
                      <a:pt x="1595" y="243"/>
                    </a:lnTo>
                    <a:lnTo>
                      <a:pt x="1600" y="243"/>
                    </a:lnTo>
                    <a:lnTo>
                      <a:pt x="1609" y="243"/>
                    </a:lnTo>
                    <a:lnTo>
                      <a:pt x="1614" y="243"/>
                    </a:lnTo>
                    <a:lnTo>
                      <a:pt x="1619" y="243"/>
                    </a:lnTo>
                    <a:lnTo>
                      <a:pt x="1628" y="243"/>
                    </a:lnTo>
                    <a:lnTo>
                      <a:pt x="1633" y="243"/>
                    </a:lnTo>
                    <a:lnTo>
                      <a:pt x="1637" y="243"/>
                    </a:lnTo>
                    <a:lnTo>
                      <a:pt x="1647" y="243"/>
                    </a:lnTo>
                    <a:lnTo>
                      <a:pt x="1651" y="243"/>
                    </a:lnTo>
                    <a:lnTo>
                      <a:pt x="1661" y="243"/>
                    </a:lnTo>
                    <a:lnTo>
                      <a:pt x="1665" y="243"/>
                    </a:lnTo>
                    <a:lnTo>
                      <a:pt x="1670" y="243"/>
                    </a:lnTo>
                    <a:lnTo>
                      <a:pt x="1679" y="243"/>
                    </a:lnTo>
                    <a:lnTo>
                      <a:pt x="1684" y="243"/>
                    </a:lnTo>
                    <a:lnTo>
                      <a:pt x="1693" y="243"/>
                    </a:lnTo>
                    <a:lnTo>
                      <a:pt x="1698" y="243"/>
                    </a:lnTo>
                    <a:lnTo>
                      <a:pt x="1703" y="243"/>
                    </a:lnTo>
                    <a:lnTo>
                      <a:pt x="1712" y="243"/>
                    </a:lnTo>
                    <a:lnTo>
                      <a:pt x="1717" y="243"/>
                    </a:lnTo>
                    <a:lnTo>
                      <a:pt x="1721" y="243"/>
                    </a:lnTo>
                    <a:lnTo>
                      <a:pt x="1731" y="243"/>
                    </a:lnTo>
                    <a:lnTo>
                      <a:pt x="1736" y="243"/>
                    </a:lnTo>
                    <a:lnTo>
                      <a:pt x="1745" y="243"/>
                    </a:lnTo>
                    <a:lnTo>
                      <a:pt x="1750" y="243"/>
                    </a:lnTo>
                    <a:lnTo>
                      <a:pt x="1754" y="243"/>
                    </a:lnTo>
                    <a:lnTo>
                      <a:pt x="1764" y="243"/>
                    </a:lnTo>
                    <a:lnTo>
                      <a:pt x="1768" y="243"/>
                    </a:lnTo>
                    <a:lnTo>
                      <a:pt x="1773" y="243"/>
                    </a:lnTo>
                    <a:lnTo>
                      <a:pt x="1782" y="243"/>
                    </a:lnTo>
                    <a:lnTo>
                      <a:pt x="1787" y="243"/>
                    </a:lnTo>
                    <a:lnTo>
                      <a:pt x="1796" y="243"/>
                    </a:lnTo>
                    <a:lnTo>
                      <a:pt x="1801" y="243"/>
                    </a:lnTo>
                    <a:lnTo>
                      <a:pt x="1806" y="243"/>
                    </a:lnTo>
                    <a:lnTo>
                      <a:pt x="1815" y="243"/>
                    </a:lnTo>
                    <a:lnTo>
                      <a:pt x="1820" y="243"/>
                    </a:lnTo>
                    <a:lnTo>
                      <a:pt x="1829" y="243"/>
                    </a:lnTo>
                    <a:lnTo>
                      <a:pt x="1834" y="243"/>
                    </a:lnTo>
                    <a:lnTo>
                      <a:pt x="1838" y="243"/>
                    </a:lnTo>
                    <a:lnTo>
                      <a:pt x="1848" y="243"/>
                    </a:lnTo>
                    <a:lnTo>
                      <a:pt x="1852" y="243"/>
                    </a:lnTo>
                    <a:lnTo>
                      <a:pt x="1857" y="243"/>
                    </a:lnTo>
                    <a:lnTo>
                      <a:pt x="1866" y="243"/>
                    </a:lnTo>
                    <a:lnTo>
                      <a:pt x="1871" y="243"/>
                    </a:lnTo>
                    <a:lnTo>
                      <a:pt x="1876" y="243"/>
                    </a:lnTo>
                    <a:lnTo>
                      <a:pt x="1885" y="243"/>
                    </a:lnTo>
                    <a:lnTo>
                      <a:pt x="1890" y="243"/>
                    </a:lnTo>
                    <a:lnTo>
                      <a:pt x="1895" y="243"/>
                    </a:lnTo>
                    <a:lnTo>
                      <a:pt x="1904" y="243"/>
                    </a:lnTo>
                    <a:lnTo>
                      <a:pt x="1909" y="243"/>
                    </a:lnTo>
                    <a:lnTo>
                      <a:pt x="1918" y="243"/>
                    </a:lnTo>
                    <a:lnTo>
                      <a:pt x="1923" y="243"/>
                    </a:lnTo>
                    <a:lnTo>
                      <a:pt x="1927" y="243"/>
                    </a:lnTo>
                    <a:lnTo>
                      <a:pt x="1937" y="243"/>
                    </a:lnTo>
                    <a:lnTo>
                      <a:pt x="1941" y="243"/>
                    </a:lnTo>
                    <a:lnTo>
                      <a:pt x="1946" y="243"/>
                    </a:lnTo>
                    <a:lnTo>
                      <a:pt x="1955" y="243"/>
                    </a:lnTo>
                    <a:lnTo>
                      <a:pt x="1960" y="243"/>
                    </a:lnTo>
                    <a:lnTo>
                      <a:pt x="1965" y="243"/>
                    </a:lnTo>
                    <a:lnTo>
                      <a:pt x="1974" y="243"/>
                    </a:lnTo>
                    <a:lnTo>
                      <a:pt x="1979" y="243"/>
                    </a:lnTo>
                    <a:lnTo>
                      <a:pt x="1988" y="243"/>
                    </a:lnTo>
                    <a:lnTo>
                      <a:pt x="1993" y="243"/>
                    </a:lnTo>
                    <a:lnTo>
                      <a:pt x="1997" y="243"/>
                    </a:lnTo>
                    <a:lnTo>
                      <a:pt x="2007" y="243"/>
                    </a:lnTo>
                    <a:lnTo>
                      <a:pt x="2011" y="243"/>
                    </a:lnTo>
                    <a:lnTo>
                      <a:pt x="2016" y="243"/>
                    </a:lnTo>
                    <a:lnTo>
                      <a:pt x="2025" y="243"/>
                    </a:lnTo>
                    <a:lnTo>
                      <a:pt x="2030" y="243"/>
                    </a:lnTo>
                    <a:lnTo>
                      <a:pt x="2035" y="243"/>
                    </a:lnTo>
                    <a:lnTo>
                      <a:pt x="2044" y="243"/>
                    </a:lnTo>
                    <a:lnTo>
                      <a:pt x="2049" y="243"/>
                    </a:lnTo>
                    <a:lnTo>
                      <a:pt x="2054" y="243"/>
                    </a:lnTo>
                    <a:lnTo>
                      <a:pt x="2063" y="243"/>
                    </a:lnTo>
                    <a:lnTo>
                      <a:pt x="2068" y="243"/>
                    </a:lnTo>
                    <a:lnTo>
                      <a:pt x="2072" y="243"/>
                    </a:lnTo>
                    <a:lnTo>
                      <a:pt x="2082" y="243"/>
                    </a:lnTo>
                    <a:lnTo>
                      <a:pt x="2086" y="243"/>
                    </a:lnTo>
                    <a:lnTo>
                      <a:pt x="2091" y="243"/>
                    </a:lnTo>
                    <a:lnTo>
                      <a:pt x="2100" y="243"/>
                    </a:lnTo>
                    <a:lnTo>
                      <a:pt x="2105" y="243"/>
                    </a:lnTo>
                    <a:lnTo>
                      <a:pt x="2114" y="243"/>
                    </a:lnTo>
                    <a:lnTo>
                      <a:pt x="2119" y="243"/>
                    </a:lnTo>
                    <a:lnTo>
                      <a:pt x="2124" y="243"/>
                    </a:lnTo>
                    <a:lnTo>
                      <a:pt x="2133" y="243"/>
                    </a:lnTo>
                    <a:lnTo>
                      <a:pt x="2138" y="243"/>
                    </a:lnTo>
                    <a:lnTo>
                      <a:pt x="2147" y="243"/>
                    </a:lnTo>
                    <a:lnTo>
                      <a:pt x="2152" y="243"/>
                    </a:lnTo>
                    <a:lnTo>
                      <a:pt x="2156" y="243"/>
                    </a:lnTo>
                    <a:lnTo>
                      <a:pt x="2166" y="243"/>
                    </a:lnTo>
                    <a:lnTo>
                      <a:pt x="2170" y="243"/>
                    </a:lnTo>
                    <a:lnTo>
                      <a:pt x="2175" y="243"/>
                    </a:lnTo>
                    <a:lnTo>
                      <a:pt x="2184" y="243"/>
                    </a:lnTo>
                    <a:lnTo>
                      <a:pt x="2189" y="243"/>
                    </a:lnTo>
                    <a:lnTo>
                      <a:pt x="2199" y="243"/>
                    </a:lnTo>
                    <a:lnTo>
                      <a:pt x="2203" y="243"/>
                    </a:lnTo>
                    <a:lnTo>
                      <a:pt x="2208" y="243"/>
                    </a:lnTo>
                    <a:lnTo>
                      <a:pt x="2217" y="243"/>
                    </a:lnTo>
                    <a:lnTo>
                      <a:pt x="2222" y="243"/>
                    </a:lnTo>
                    <a:lnTo>
                      <a:pt x="2227" y="243"/>
                    </a:lnTo>
                    <a:lnTo>
                      <a:pt x="2236" y="243"/>
                    </a:lnTo>
                    <a:lnTo>
                      <a:pt x="2241" y="243"/>
                    </a:lnTo>
                    <a:lnTo>
                      <a:pt x="2245" y="243"/>
                    </a:lnTo>
                    <a:lnTo>
                      <a:pt x="2255" y="243"/>
                    </a:lnTo>
                    <a:lnTo>
                      <a:pt x="2259" y="243"/>
                    </a:lnTo>
                    <a:lnTo>
                      <a:pt x="2269" y="243"/>
                    </a:lnTo>
                    <a:lnTo>
                      <a:pt x="2273" y="243"/>
                    </a:lnTo>
                    <a:lnTo>
                      <a:pt x="2278" y="243"/>
                    </a:lnTo>
                    <a:lnTo>
                      <a:pt x="2287" y="243"/>
                    </a:lnTo>
                    <a:lnTo>
                      <a:pt x="2292" y="243"/>
                    </a:lnTo>
                    <a:lnTo>
                      <a:pt x="2297" y="243"/>
                    </a:lnTo>
                    <a:lnTo>
                      <a:pt x="2306" y="243"/>
                    </a:lnTo>
                    <a:lnTo>
                      <a:pt x="2311" y="243"/>
                    </a:lnTo>
                    <a:lnTo>
                      <a:pt x="2315" y="243"/>
                    </a:lnTo>
                    <a:lnTo>
                      <a:pt x="2325" y="243"/>
                    </a:lnTo>
                    <a:lnTo>
                      <a:pt x="2329" y="243"/>
                    </a:lnTo>
                    <a:lnTo>
                      <a:pt x="2339" y="243"/>
                    </a:lnTo>
                    <a:lnTo>
                      <a:pt x="2344" y="243"/>
                    </a:lnTo>
                    <a:lnTo>
                      <a:pt x="2348" y="243"/>
                    </a:lnTo>
                    <a:lnTo>
                      <a:pt x="2358" y="243"/>
                    </a:lnTo>
                    <a:lnTo>
                      <a:pt x="2362" y="243"/>
                    </a:lnTo>
                    <a:lnTo>
                      <a:pt x="2372" y="243"/>
                    </a:lnTo>
                    <a:lnTo>
                      <a:pt x="2376" y="243"/>
                    </a:lnTo>
                    <a:lnTo>
                      <a:pt x="2381" y="243"/>
                    </a:lnTo>
                    <a:lnTo>
                      <a:pt x="2390" y="243"/>
                    </a:lnTo>
                    <a:lnTo>
                      <a:pt x="2395" y="243"/>
                    </a:lnTo>
                    <a:lnTo>
                      <a:pt x="2400" y="243"/>
                    </a:lnTo>
                    <a:lnTo>
                      <a:pt x="2409" y="243"/>
                    </a:lnTo>
                    <a:lnTo>
                      <a:pt x="2414" y="243"/>
                    </a:lnTo>
                    <a:lnTo>
                      <a:pt x="2418" y="243"/>
                    </a:lnTo>
                    <a:lnTo>
                      <a:pt x="2428" y="243"/>
                    </a:lnTo>
                    <a:lnTo>
                      <a:pt x="2432" y="243"/>
                    </a:lnTo>
                    <a:lnTo>
                      <a:pt x="2442" y="243"/>
                    </a:lnTo>
                    <a:lnTo>
                      <a:pt x="2446" y="243"/>
                    </a:lnTo>
                    <a:lnTo>
                      <a:pt x="2451" y="243"/>
                    </a:lnTo>
                    <a:lnTo>
                      <a:pt x="2460" y="243"/>
                    </a:lnTo>
                    <a:lnTo>
                      <a:pt x="2465" y="243"/>
                    </a:lnTo>
                    <a:lnTo>
                      <a:pt x="2474" y="243"/>
                    </a:lnTo>
                    <a:lnTo>
                      <a:pt x="2479" y="243"/>
                    </a:lnTo>
                    <a:lnTo>
                      <a:pt x="2484" y="243"/>
                    </a:lnTo>
                    <a:lnTo>
                      <a:pt x="2493" y="243"/>
                    </a:lnTo>
                    <a:lnTo>
                      <a:pt x="2498" y="243"/>
                    </a:lnTo>
                    <a:lnTo>
                      <a:pt x="2503" y="243"/>
                    </a:lnTo>
                    <a:lnTo>
                      <a:pt x="2512" y="243"/>
                    </a:lnTo>
                    <a:lnTo>
                      <a:pt x="2517" y="243"/>
                    </a:lnTo>
                    <a:lnTo>
                      <a:pt x="2526" y="243"/>
                    </a:lnTo>
                    <a:lnTo>
                      <a:pt x="2531" y="243"/>
                    </a:lnTo>
                    <a:lnTo>
                      <a:pt x="2535" y="243"/>
                    </a:lnTo>
                    <a:lnTo>
                      <a:pt x="2545" y="243"/>
                    </a:lnTo>
                    <a:lnTo>
                      <a:pt x="2549" y="243"/>
                    </a:lnTo>
                    <a:lnTo>
                      <a:pt x="2554" y="243"/>
                    </a:lnTo>
                    <a:lnTo>
                      <a:pt x="2563" y="243"/>
                    </a:lnTo>
                    <a:lnTo>
                      <a:pt x="2568" y="243"/>
                    </a:lnTo>
                    <a:lnTo>
                      <a:pt x="2577" y="243"/>
                    </a:lnTo>
                    <a:lnTo>
                      <a:pt x="2582" y="243"/>
                    </a:lnTo>
                    <a:lnTo>
                      <a:pt x="2587" y="243"/>
                    </a:lnTo>
                    <a:lnTo>
                      <a:pt x="2596" y="243"/>
                    </a:lnTo>
                    <a:lnTo>
                      <a:pt x="2601" y="243"/>
                    </a:lnTo>
                    <a:lnTo>
                      <a:pt x="2605" y="243"/>
                    </a:lnTo>
                    <a:lnTo>
                      <a:pt x="2615" y="243"/>
                    </a:lnTo>
                    <a:lnTo>
                      <a:pt x="2619" y="243"/>
                    </a:lnTo>
                    <a:lnTo>
                      <a:pt x="2624" y="243"/>
                    </a:lnTo>
                    <a:lnTo>
                      <a:pt x="2633" y="243"/>
                    </a:lnTo>
                    <a:lnTo>
                      <a:pt x="2638" y="243"/>
                    </a:lnTo>
                    <a:lnTo>
                      <a:pt x="2648" y="243"/>
                    </a:lnTo>
                    <a:lnTo>
                      <a:pt x="2652" y="243"/>
                    </a:lnTo>
                    <a:lnTo>
                      <a:pt x="2662" y="243"/>
                    </a:lnTo>
                    <a:lnTo>
                      <a:pt x="2666" y="243"/>
                    </a:lnTo>
                    <a:lnTo>
                      <a:pt x="2671" y="243"/>
                    </a:lnTo>
                    <a:lnTo>
                      <a:pt x="2680" y="243"/>
                    </a:lnTo>
                    <a:lnTo>
                      <a:pt x="2685" y="243"/>
                    </a:lnTo>
                    <a:lnTo>
                      <a:pt x="2690" y="243"/>
                    </a:lnTo>
                    <a:lnTo>
                      <a:pt x="2699" y="243"/>
                    </a:lnTo>
                    <a:lnTo>
                      <a:pt x="2704" y="243"/>
                    </a:lnTo>
                    <a:lnTo>
                      <a:pt x="2713" y="243"/>
                    </a:lnTo>
                    <a:lnTo>
                      <a:pt x="2718" y="243"/>
                    </a:lnTo>
                    <a:lnTo>
                      <a:pt x="2727" y="243"/>
                    </a:lnTo>
                    <a:lnTo>
                      <a:pt x="2732" y="243"/>
                    </a:lnTo>
                    <a:lnTo>
                      <a:pt x="2736" y="243"/>
                    </a:lnTo>
                    <a:lnTo>
                      <a:pt x="2746" y="243"/>
                    </a:lnTo>
                    <a:lnTo>
                      <a:pt x="2750" y="243"/>
                    </a:lnTo>
                    <a:lnTo>
                      <a:pt x="2760" y="243"/>
                    </a:lnTo>
                    <a:lnTo>
                      <a:pt x="2764" y="243"/>
                    </a:lnTo>
                    <a:lnTo>
                      <a:pt x="2769" y="243"/>
                    </a:lnTo>
                    <a:lnTo>
                      <a:pt x="2778" y="243"/>
                    </a:lnTo>
                    <a:lnTo>
                      <a:pt x="2783" y="243"/>
                    </a:lnTo>
                    <a:lnTo>
                      <a:pt x="2788" y="243"/>
                    </a:lnTo>
                    <a:lnTo>
                      <a:pt x="2797" y="243"/>
                    </a:lnTo>
                    <a:lnTo>
                      <a:pt x="2802" y="243"/>
                    </a:lnTo>
                    <a:lnTo>
                      <a:pt x="2807" y="243"/>
                    </a:lnTo>
                    <a:lnTo>
                      <a:pt x="2816" y="243"/>
                    </a:lnTo>
                    <a:lnTo>
                      <a:pt x="2821" y="243"/>
                    </a:lnTo>
                    <a:lnTo>
                      <a:pt x="2825" y="243"/>
                    </a:lnTo>
                    <a:lnTo>
                      <a:pt x="2835" y="243"/>
                    </a:lnTo>
                    <a:lnTo>
                      <a:pt x="2839" y="243"/>
                    </a:lnTo>
                    <a:lnTo>
                      <a:pt x="2844" y="243"/>
                    </a:lnTo>
                    <a:lnTo>
                      <a:pt x="2853" y="243"/>
                    </a:lnTo>
                    <a:lnTo>
                      <a:pt x="2858" y="243"/>
                    </a:lnTo>
                    <a:lnTo>
                      <a:pt x="2863" y="243"/>
                    </a:lnTo>
                    <a:lnTo>
                      <a:pt x="2867" y="243"/>
                    </a:lnTo>
                    <a:lnTo>
                      <a:pt x="2877" y="243"/>
                    </a:lnTo>
                    <a:lnTo>
                      <a:pt x="2881" y="243"/>
                    </a:lnTo>
                    <a:lnTo>
                      <a:pt x="2886" y="243"/>
                    </a:lnTo>
                    <a:lnTo>
                      <a:pt x="2895" y="243"/>
                    </a:lnTo>
                    <a:lnTo>
                      <a:pt x="2900" y="243"/>
                    </a:lnTo>
                    <a:lnTo>
                      <a:pt x="2905" y="243"/>
                    </a:lnTo>
                    <a:lnTo>
                      <a:pt x="2914" y="243"/>
                    </a:lnTo>
                    <a:lnTo>
                      <a:pt x="2919" y="243"/>
                    </a:lnTo>
                    <a:lnTo>
                      <a:pt x="2923" y="243"/>
                    </a:lnTo>
                    <a:lnTo>
                      <a:pt x="2933" y="243"/>
                    </a:lnTo>
                    <a:lnTo>
                      <a:pt x="2937" y="243"/>
                    </a:lnTo>
                    <a:lnTo>
                      <a:pt x="2942" y="243"/>
                    </a:lnTo>
                    <a:lnTo>
                      <a:pt x="2952" y="239"/>
                    </a:lnTo>
                    <a:lnTo>
                      <a:pt x="2956" y="196"/>
                    </a:lnTo>
                    <a:lnTo>
                      <a:pt x="2961" y="84"/>
                    </a:lnTo>
                    <a:lnTo>
                      <a:pt x="2970" y="0"/>
                    </a:lnTo>
                    <a:lnTo>
                      <a:pt x="2975" y="51"/>
                    </a:lnTo>
                    <a:lnTo>
                      <a:pt x="2980" y="84"/>
                    </a:lnTo>
                    <a:lnTo>
                      <a:pt x="2989" y="145"/>
                    </a:lnTo>
                    <a:lnTo>
                      <a:pt x="2994" y="182"/>
                    </a:lnTo>
                    <a:lnTo>
                      <a:pt x="2998" y="210"/>
                    </a:lnTo>
                    <a:lnTo>
                      <a:pt x="3008" y="224"/>
                    </a:lnTo>
                    <a:lnTo>
                      <a:pt x="3012" y="234"/>
                    </a:lnTo>
                    <a:lnTo>
                      <a:pt x="3017" y="239"/>
                    </a:lnTo>
                    <a:lnTo>
                      <a:pt x="3022" y="239"/>
                    </a:lnTo>
                    <a:lnTo>
                      <a:pt x="3031" y="243"/>
                    </a:lnTo>
                    <a:lnTo>
                      <a:pt x="3036" y="243"/>
                    </a:lnTo>
                    <a:lnTo>
                      <a:pt x="3045" y="243"/>
                    </a:lnTo>
                    <a:lnTo>
                      <a:pt x="3050" y="243"/>
                    </a:lnTo>
                    <a:lnTo>
                      <a:pt x="3054" y="243"/>
                    </a:lnTo>
                    <a:lnTo>
                      <a:pt x="3064" y="243"/>
                    </a:lnTo>
                    <a:lnTo>
                      <a:pt x="3068" y="243"/>
                    </a:lnTo>
                    <a:lnTo>
                      <a:pt x="3073" y="243"/>
                    </a:lnTo>
                    <a:lnTo>
                      <a:pt x="3078" y="243"/>
                    </a:lnTo>
                    <a:lnTo>
                      <a:pt x="3087" y="243"/>
                    </a:lnTo>
                    <a:lnTo>
                      <a:pt x="3092" y="243"/>
                    </a:lnTo>
                    <a:lnTo>
                      <a:pt x="3097" y="243"/>
                    </a:lnTo>
                    <a:lnTo>
                      <a:pt x="3106" y="243"/>
                    </a:lnTo>
                    <a:lnTo>
                      <a:pt x="3111" y="243"/>
                    </a:lnTo>
                    <a:lnTo>
                      <a:pt x="3120" y="243"/>
                    </a:lnTo>
                    <a:lnTo>
                      <a:pt x="3125" y="243"/>
                    </a:lnTo>
                    <a:lnTo>
                      <a:pt x="3129" y="243"/>
                    </a:lnTo>
                    <a:lnTo>
                      <a:pt x="3139" y="243"/>
                    </a:lnTo>
                    <a:lnTo>
                      <a:pt x="3143" y="243"/>
                    </a:lnTo>
                    <a:lnTo>
                      <a:pt x="3148" y="243"/>
                    </a:lnTo>
                    <a:lnTo>
                      <a:pt x="3157" y="243"/>
                    </a:lnTo>
                    <a:lnTo>
                      <a:pt x="3162" y="243"/>
                    </a:lnTo>
                    <a:lnTo>
                      <a:pt x="3167" y="243"/>
                    </a:lnTo>
                    <a:lnTo>
                      <a:pt x="3176" y="243"/>
                    </a:lnTo>
                    <a:lnTo>
                      <a:pt x="3181" y="243"/>
                    </a:lnTo>
                    <a:lnTo>
                      <a:pt x="3185" y="243"/>
                    </a:lnTo>
                    <a:lnTo>
                      <a:pt x="3195" y="243"/>
                    </a:lnTo>
                    <a:lnTo>
                      <a:pt x="3199" y="243"/>
                    </a:lnTo>
                    <a:lnTo>
                      <a:pt x="3204" y="243"/>
                    </a:lnTo>
                    <a:lnTo>
                      <a:pt x="3213" y="243"/>
                    </a:lnTo>
                    <a:lnTo>
                      <a:pt x="3218" y="243"/>
                    </a:lnTo>
                    <a:lnTo>
                      <a:pt x="3223" y="243"/>
                    </a:lnTo>
                    <a:lnTo>
                      <a:pt x="3232" y="243"/>
                    </a:lnTo>
                    <a:lnTo>
                      <a:pt x="3237" y="243"/>
                    </a:lnTo>
                    <a:lnTo>
                      <a:pt x="3246" y="243"/>
                    </a:lnTo>
                    <a:lnTo>
                      <a:pt x="3251" y="243"/>
                    </a:lnTo>
                    <a:lnTo>
                      <a:pt x="3256" y="243"/>
                    </a:lnTo>
                    <a:lnTo>
                      <a:pt x="3265" y="243"/>
                    </a:lnTo>
                    <a:lnTo>
                      <a:pt x="3270" y="243"/>
                    </a:lnTo>
                    <a:lnTo>
                      <a:pt x="3274" y="243"/>
                    </a:lnTo>
                    <a:lnTo>
                      <a:pt x="3284" y="243"/>
                    </a:lnTo>
                    <a:lnTo>
                      <a:pt x="3288" y="243"/>
                    </a:lnTo>
                    <a:lnTo>
                      <a:pt x="3293" y="243"/>
                    </a:lnTo>
                    <a:lnTo>
                      <a:pt x="3302" y="243"/>
                    </a:lnTo>
                    <a:lnTo>
                      <a:pt x="3307" y="243"/>
                    </a:lnTo>
                    <a:lnTo>
                      <a:pt x="3316" y="243"/>
                    </a:lnTo>
                    <a:lnTo>
                      <a:pt x="3321" y="243"/>
                    </a:lnTo>
                    <a:lnTo>
                      <a:pt x="3326" y="243"/>
                    </a:lnTo>
                    <a:lnTo>
                      <a:pt x="3335" y="243"/>
                    </a:lnTo>
                    <a:lnTo>
                      <a:pt x="3340" y="243"/>
                    </a:lnTo>
                    <a:lnTo>
                      <a:pt x="3344" y="243"/>
                    </a:lnTo>
                    <a:lnTo>
                      <a:pt x="3354" y="243"/>
                    </a:lnTo>
                    <a:lnTo>
                      <a:pt x="3358" y="243"/>
                    </a:lnTo>
                    <a:lnTo>
                      <a:pt x="3363" y="243"/>
                    </a:lnTo>
                    <a:lnTo>
                      <a:pt x="3372" y="243"/>
                    </a:lnTo>
                    <a:lnTo>
                      <a:pt x="3377" y="243"/>
                    </a:lnTo>
                    <a:lnTo>
                      <a:pt x="3382" y="243"/>
                    </a:lnTo>
                    <a:lnTo>
                      <a:pt x="3391" y="243"/>
                    </a:lnTo>
                    <a:lnTo>
                      <a:pt x="3396" y="243"/>
                    </a:lnTo>
                    <a:lnTo>
                      <a:pt x="3405" y="243"/>
                    </a:lnTo>
                    <a:lnTo>
                      <a:pt x="3410" y="243"/>
                    </a:lnTo>
                    <a:lnTo>
                      <a:pt x="3415" y="243"/>
                    </a:lnTo>
                    <a:lnTo>
                      <a:pt x="3424" y="243"/>
                    </a:lnTo>
                    <a:lnTo>
                      <a:pt x="3429" y="243"/>
                    </a:lnTo>
                    <a:lnTo>
                      <a:pt x="3433" y="243"/>
                    </a:lnTo>
                    <a:lnTo>
                      <a:pt x="3443" y="243"/>
                    </a:lnTo>
                    <a:lnTo>
                      <a:pt x="3447" y="243"/>
                    </a:lnTo>
                    <a:lnTo>
                      <a:pt x="3452" y="243"/>
                    </a:lnTo>
                    <a:lnTo>
                      <a:pt x="3461" y="243"/>
                    </a:lnTo>
                    <a:lnTo>
                      <a:pt x="3466" y="243"/>
                    </a:lnTo>
                    <a:lnTo>
                      <a:pt x="3471" y="243"/>
                    </a:lnTo>
                    <a:lnTo>
                      <a:pt x="3480" y="243"/>
                    </a:lnTo>
                    <a:lnTo>
                      <a:pt x="3485" y="243"/>
                    </a:lnTo>
                    <a:lnTo>
                      <a:pt x="3489" y="243"/>
                    </a:lnTo>
                    <a:lnTo>
                      <a:pt x="3499" y="243"/>
                    </a:lnTo>
                    <a:lnTo>
                      <a:pt x="3503" y="243"/>
                    </a:lnTo>
                    <a:lnTo>
                      <a:pt x="3513" y="243"/>
                    </a:lnTo>
                    <a:lnTo>
                      <a:pt x="3517" y="243"/>
                    </a:lnTo>
                    <a:lnTo>
                      <a:pt x="3522" y="243"/>
                    </a:lnTo>
                    <a:lnTo>
                      <a:pt x="3531" y="243"/>
                    </a:lnTo>
                    <a:lnTo>
                      <a:pt x="3536" y="243"/>
                    </a:lnTo>
                    <a:lnTo>
                      <a:pt x="3546" y="243"/>
                    </a:lnTo>
                    <a:lnTo>
                      <a:pt x="3550" y="243"/>
                    </a:lnTo>
                    <a:lnTo>
                      <a:pt x="3555" y="243"/>
                    </a:lnTo>
                    <a:lnTo>
                      <a:pt x="3564" y="243"/>
                    </a:lnTo>
                    <a:lnTo>
                      <a:pt x="3569" y="243"/>
                    </a:lnTo>
                    <a:lnTo>
                      <a:pt x="3574" y="243"/>
                    </a:lnTo>
                    <a:lnTo>
                      <a:pt x="3583" y="243"/>
                    </a:lnTo>
                    <a:lnTo>
                      <a:pt x="3588" y="243"/>
                    </a:lnTo>
                    <a:lnTo>
                      <a:pt x="3592" y="243"/>
                    </a:lnTo>
                    <a:lnTo>
                      <a:pt x="3602" y="243"/>
                    </a:lnTo>
                    <a:lnTo>
                      <a:pt x="3606" y="243"/>
                    </a:lnTo>
                    <a:lnTo>
                      <a:pt x="3616" y="243"/>
                    </a:lnTo>
                    <a:lnTo>
                      <a:pt x="3620" y="243"/>
                    </a:lnTo>
                    <a:lnTo>
                      <a:pt x="3625" y="243"/>
                    </a:lnTo>
                    <a:lnTo>
                      <a:pt x="3634" y="243"/>
                    </a:lnTo>
                    <a:lnTo>
                      <a:pt x="3639" y="243"/>
                    </a:lnTo>
                    <a:lnTo>
                      <a:pt x="3644" y="243"/>
                    </a:lnTo>
                    <a:lnTo>
                      <a:pt x="3653" y="243"/>
                    </a:lnTo>
                    <a:lnTo>
                      <a:pt x="3658" y="243"/>
                    </a:lnTo>
                    <a:lnTo>
                      <a:pt x="3662" y="243"/>
                    </a:lnTo>
                    <a:lnTo>
                      <a:pt x="3672" y="243"/>
                    </a:lnTo>
                    <a:lnTo>
                      <a:pt x="3676" y="243"/>
                    </a:lnTo>
                    <a:lnTo>
                      <a:pt x="3686" y="243"/>
                    </a:lnTo>
                    <a:lnTo>
                      <a:pt x="3690" y="243"/>
                    </a:lnTo>
                    <a:lnTo>
                      <a:pt x="3695" y="243"/>
                    </a:lnTo>
                    <a:lnTo>
                      <a:pt x="3705" y="243"/>
                    </a:lnTo>
                    <a:lnTo>
                      <a:pt x="3709" y="243"/>
                    </a:lnTo>
                    <a:lnTo>
                      <a:pt x="3714" y="243"/>
                    </a:lnTo>
                    <a:lnTo>
                      <a:pt x="3723" y="243"/>
                    </a:lnTo>
                    <a:lnTo>
                      <a:pt x="3728" y="243"/>
                    </a:lnTo>
                    <a:lnTo>
                      <a:pt x="3733" y="243"/>
                    </a:lnTo>
                    <a:lnTo>
                      <a:pt x="3742" y="243"/>
                    </a:lnTo>
                    <a:lnTo>
                      <a:pt x="3747" y="243"/>
                    </a:lnTo>
                    <a:lnTo>
                      <a:pt x="3751" y="243"/>
                    </a:lnTo>
                    <a:lnTo>
                      <a:pt x="3761" y="243"/>
                    </a:lnTo>
                    <a:lnTo>
                      <a:pt x="3765" y="243"/>
                    </a:lnTo>
                    <a:lnTo>
                      <a:pt x="3770" y="243"/>
                    </a:lnTo>
                    <a:lnTo>
                      <a:pt x="3779" y="243"/>
                    </a:lnTo>
                    <a:lnTo>
                      <a:pt x="3784" y="243"/>
                    </a:lnTo>
                    <a:lnTo>
                      <a:pt x="3789" y="243"/>
                    </a:lnTo>
                    <a:lnTo>
                      <a:pt x="3798" y="243"/>
                    </a:lnTo>
                    <a:lnTo>
                      <a:pt x="3803" y="243"/>
                    </a:lnTo>
                    <a:lnTo>
                      <a:pt x="3807" y="243"/>
                    </a:lnTo>
                    <a:lnTo>
                      <a:pt x="3817" y="243"/>
                    </a:lnTo>
                    <a:lnTo>
                      <a:pt x="3821" y="243"/>
                    </a:lnTo>
                    <a:lnTo>
                      <a:pt x="3826" y="243"/>
                    </a:lnTo>
                    <a:lnTo>
                      <a:pt x="3835" y="243"/>
                    </a:lnTo>
                    <a:lnTo>
                      <a:pt x="3840" y="243"/>
                    </a:lnTo>
                    <a:lnTo>
                      <a:pt x="3845" y="243"/>
                    </a:lnTo>
                    <a:lnTo>
                      <a:pt x="3854" y="243"/>
                    </a:lnTo>
                    <a:lnTo>
                      <a:pt x="3859" y="243"/>
                    </a:lnTo>
                    <a:lnTo>
                      <a:pt x="3864" y="243"/>
                    </a:lnTo>
                    <a:lnTo>
                      <a:pt x="3873" y="243"/>
                    </a:lnTo>
                    <a:lnTo>
                      <a:pt x="3878" y="243"/>
                    </a:lnTo>
                    <a:lnTo>
                      <a:pt x="3882" y="243"/>
                    </a:lnTo>
                    <a:lnTo>
                      <a:pt x="3892" y="243"/>
                    </a:lnTo>
                    <a:lnTo>
                      <a:pt x="3896" y="243"/>
                    </a:lnTo>
                    <a:lnTo>
                      <a:pt x="3901" y="243"/>
                    </a:lnTo>
                    <a:lnTo>
                      <a:pt x="3910" y="243"/>
                    </a:lnTo>
                    <a:lnTo>
                      <a:pt x="3915" y="243"/>
                    </a:lnTo>
                    <a:lnTo>
                      <a:pt x="3920" y="243"/>
                    </a:lnTo>
                    <a:lnTo>
                      <a:pt x="3929" y="243"/>
                    </a:lnTo>
                    <a:lnTo>
                      <a:pt x="3934" y="243"/>
                    </a:lnTo>
                    <a:lnTo>
                      <a:pt x="3943" y="243"/>
                    </a:lnTo>
                    <a:lnTo>
                      <a:pt x="3948" y="243"/>
                    </a:lnTo>
                    <a:lnTo>
                      <a:pt x="3952" y="243"/>
                    </a:lnTo>
                    <a:lnTo>
                      <a:pt x="3957" y="243"/>
                    </a:lnTo>
                    <a:lnTo>
                      <a:pt x="3966" y="243"/>
                    </a:lnTo>
                    <a:lnTo>
                      <a:pt x="3971" y="243"/>
                    </a:lnTo>
                    <a:lnTo>
                      <a:pt x="3980" y="243"/>
                    </a:lnTo>
                    <a:lnTo>
                      <a:pt x="3985" y="243"/>
                    </a:lnTo>
                    <a:lnTo>
                      <a:pt x="3990" y="243"/>
                    </a:lnTo>
                    <a:lnTo>
                      <a:pt x="3999" y="243"/>
                    </a:lnTo>
                    <a:lnTo>
                      <a:pt x="4004" y="243"/>
                    </a:lnTo>
                    <a:lnTo>
                      <a:pt x="4009" y="243"/>
                    </a:lnTo>
                    <a:lnTo>
                      <a:pt x="4018" y="243"/>
                    </a:lnTo>
                    <a:lnTo>
                      <a:pt x="4023" y="243"/>
                    </a:lnTo>
                    <a:lnTo>
                      <a:pt x="4027" y="243"/>
                    </a:lnTo>
                    <a:lnTo>
                      <a:pt x="4037" y="243"/>
                    </a:lnTo>
                    <a:lnTo>
                      <a:pt x="4041" y="243"/>
                    </a:lnTo>
                    <a:lnTo>
                      <a:pt x="4046" y="243"/>
                    </a:lnTo>
                    <a:lnTo>
                      <a:pt x="4051" y="243"/>
                    </a:lnTo>
                    <a:lnTo>
                      <a:pt x="4060" y="243"/>
                    </a:lnTo>
                    <a:lnTo>
                      <a:pt x="4065" y="243"/>
                    </a:lnTo>
                    <a:lnTo>
                      <a:pt x="4074" y="243"/>
                    </a:lnTo>
                    <a:lnTo>
                      <a:pt x="4079" y="243"/>
                    </a:lnTo>
                    <a:lnTo>
                      <a:pt x="4083" y="243"/>
                    </a:lnTo>
                    <a:lnTo>
                      <a:pt x="4093" y="243"/>
                    </a:lnTo>
                    <a:lnTo>
                      <a:pt x="4097" y="243"/>
                    </a:lnTo>
                    <a:lnTo>
                      <a:pt x="4102" y="243"/>
                    </a:lnTo>
                    <a:lnTo>
                      <a:pt x="4107" y="243"/>
                    </a:lnTo>
                    <a:lnTo>
                      <a:pt x="4116" y="243"/>
                    </a:lnTo>
                    <a:lnTo>
                      <a:pt x="4121" y="243"/>
                    </a:lnTo>
                    <a:lnTo>
                      <a:pt x="4125" y="243"/>
                    </a:lnTo>
                    <a:lnTo>
                      <a:pt x="4135" y="243"/>
                    </a:lnTo>
                    <a:lnTo>
                      <a:pt x="4139" y="243"/>
                    </a:lnTo>
                    <a:lnTo>
                      <a:pt x="4144" y="243"/>
                    </a:lnTo>
                    <a:lnTo>
                      <a:pt x="4154" y="243"/>
                    </a:lnTo>
                    <a:lnTo>
                      <a:pt x="4158" y="243"/>
                    </a:lnTo>
                    <a:lnTo>
                      <a:pt x="4163" y="243"/>
                    </a:lnTo>
                    <a:lnTo>
                      <a:pt x="4172" y="243"/>
                    </a:lnTo>
                    <a:lnTo>
                      <a:pt x="4177" y="243"/>
                    </a:lnTo>
                    <a:lnTo>
                      <a:pt x="4182" y="243"/>
                    </a:lnTo>
                    <a:lnTo>
                      <a:pt x="4191" y="243"/>
                    </a:lnTo>
                    <a:lnTo>
                      <a:pt x="4196" y="243"/>
                    </a:lnTo>
                    <a:lnTo>
                      <a:pt x="4200" y="243"/>
                    </a:lnTo>
                    <a:lnTo>
                      <a:pt x="4210" y="243"/>
                    </a:lnTo>
                    <a:lnTo>
                      <a:pt x="4214" y="243"/>
                    </a:lnTo>
                    <a:lnTo>
                      <a:pt x="4219" y="243"/>
                    </a:lnTo>
                    <a:lnTo>
                      <a:pt x="4228" y="243"/>
                    </a:lnTo>
                    <a:lnTo>
                      <a:pt x="4233" y="243"/>
                    </a:lnTo>
                    <a:lnTo>
                      <a:pt x="4238" y="243"/>
                    </a:lnTo>
                    <a:lnTo>
                      <a:pt x="4242" y="243"/>
                    </a:lnTo>
                    <a:lnTo>
                      <a:pt x="4252" y="243"/>
                    </a:lnTo>
                    <a:lnTo>
                      <a:pt x="4256" y="243"/>
                    </a:lnTo>
                    <a:lnTo>
                      <a:pt x="4261" y="243"/>
                    </a:lnTo>
                    <a:lnTo>
                      <a:pt x="4270" y="243"/>
                    </a:lnTo>
                    <a:lnTo>
                      <a:pt x="4275" y="243"/>
                    </a:lnTo>
                    <a:lnTo>
                      <a:pt x="4280" y="243"/>
                    </a:lnTo>
                    <a:lnTo>
                      <a:pt x="4289" y="243"/>
                    </a:lnTo>
                    <a:lnTo>
                      <a:pt x="4294" y="243"/>
                    </a:lnTo>
                    <a:lnTo>
                      <a:pt x="4299" y="243"/>
                    </a:lnTo>
                    <a:lnTo>
                      <a:pt x="4308" y="243"/>
                    </a:lnTo>
                    <a:lnTo>
                      <a:pt x="4313" y="243"/>
                    </a:lnTo>
                    <a:lnTo>
                      <a:pt x="4317" y="243"/>
                    </a:lnTo>
                    <a:lnTo>
                      <a:pt x="4327" y="243"/>
                    </a:lnTo>
                    <a:lnTo>
                      <a:pt x="4331" y="243"/>
                    </a:lnTo>
                    <a:lnTo>
                      <a:pt x="4336" y="243"/>
                    </a:lnTo>
                    <a:lnTo>
                      <a:pt x="4345" y="243"/>
                    </a:lnTo>
                    <a:lnTo>
                      <a:pt x="4350" y="243"/>
                    </a:lnTo>
                    <a:lnTo>
                      <a:pt x="4355" y="243"/>
                    </a:lnTo>
                    <a:lnTo>
                      <a:pt x="4364" y="243"/>
                    </a:lnTo>
                    <a:lnTo>
                      <a:pt x="4369" y="243"/>
                    </a:lnTo>
                    <a:lnTo>
                      <a:pt x="4373" y="243"/>
                    </a:lnTo>
                    <a:lnTo>
                      <a:pt x="4383" y="243"/>
                    </a:lnTo>
                    <a:lnTo>
                      <a:pt x="4387" y="243"/>
                    </a:lnTo>
                    <a:lnTo>
                      <a:pt x="4392" y="243"/>
                    </a:lnTo>
                    <a:lnTo>
                      <a:pt x="4401" y="243"/>
                    </a:lnTo>
                    <a:lnTo>
                      <a:pt x="4406" y="243"/>
                    </a:lnTo>
                    <a:lnTo>
                      <a:pt x="4411" y="243"/>
                    </a:lnTo>
                    <a:lnTo>
                      <a:pt x="4420" y="243"/>
                    </a:lnTo>
                    <a:lnTo>
                      <a:pt x="4425" y="243"/>
                    </a:lnTo>
                    <a:lnTo>
                      <a:pt x="4429" y="243"/>
                    </a:lnTo>
                    <a:lnTo>
                      <a:pt x="4439" y="243"/>
                    </a:lnTo>
                    <a:lnTo>
                      <a:pt x="4443" y="243"/>
                    </a:lnTo>
                    <a:lnTo>
                      <a:pt x="4448" y="243"/>
                    </a:lnTo>
                    <a:lnTo>
                      <a:pt x="4453" y="243"/>
                    </a:lnTo>
                    <a:lnTo>
                      <a:pt x="4462" y="243"/>
                    </a:lnTo>
                    <a:lnTo>
                      <a:pt x="4467" y="243"/>
                    </a:lnTo>
                    <a:lnTo>
                      <a:pt x="4476" y="243"/>
                    </a:lnTo>
                    <a:lnTo>
                      <a:pt x="4481" y="243"/>
                    </a:lnTo>
                    <a:lnTo>
                      <a:pt x="4486" y="243"/>
                    </a:lnTo>
                    <a:lnTo>
                      <a:pt x="4495" y="243"/>
                    </a:lnTo>
                    <a:lnTo>
                      <a:pt x="4500" y="243"/>
                    </a:lnTo>
                    <a:lnTo>
                      <a:pt x="4504" y="243"/>
                    </a:lnTo>
                    <a:lnTo>
                      <a:pt x="4509" y="243"/>
                    </a:lnTo>
                    <a:lnTo>
                      <a:pt x="4518" y="243"/>
                    </a:lnTo>
                    <a:lnTo>
                      <a:pt x="4523" y="243"/>
                    </a:lnTo>
                    <a:lnTo>
                      <a:pt x="4528" y="243"/>
                    </a:lnTo>
                    <a:lnTo>
                      <a:pt x="4537" y="243"/>
                    </a:lnTo>
                    <a:lnTo>
                      <a:pt x="4542" y="243"/>
                    </a:lnTo>
                    <a:lnTo>
                      <a:pt x="4546" y="243"/>
                    </a:lnTo>
                    <a:lnTo>
                      <a:pt x="4556" y="243"/>
                    </a:lnTo>
                    <a:lnTo>
                      <a:pt x="4560" y="243"/>
                    </a:lnTo>
                    <a:lnTo>
                      <a:pt x="4565" y="243"/>
                    </a:lnTo>
                    <a:lnTo>
                      <a:pt x="4574" y="243"/>
                    </a:lnTo>
                    <a:lnTo>
                      <a:pt x="4579" y="243"/>
                    </a:lnTo>
                    <a:lnTo>
                      <a:pt x="4584" y="243"/>
                    </a:lnTo>
                    <a:lnTo>
                      <a:pt x="4593" y="243"/>
                    </a:lnTo>
                    <a:lnTo>
                      <a:pt x="4598" y="243"/>
                    </a:lnTo>
                    <a:lnTo>
                      <a:pt x="4603" y="243"/>
                    </a:lnTo>
                    <a:lnTo>
                      <a:pt x="4612" y="243"/>
                    </a:lnTo>
                    <a:lnTo>
                      <a:pt x="4617" y="243"/>
                    </a:lnTo>
                    <a:lnTo>
                      <a:pt x="4621" y="243"/>
                    </a:lnTo>
                    <a:lnTo>
                      <a:pt x="4631" y="243"/>
                    </a:lnTo>
                    <a:lnTo>
                      <a:pt x="4635" y="243"/>
                    </a:lnTo>
                    <a:lnTo>
                      <a:pt x="4640" y="243"/>
                    </a:lnTo>
                    <a:lnTo>
                      <a:pt x="4649" y="243"/>
                    </a:lnTo>
                    <a:lnTo>
                      <a:pt x="4654" y="243"/>
                    </a:lnTo>
                    <a:lnTo>
                      <a:pt x="4659" y="243"/>
                    </a:lnTo>
                    <a:lnTo>
                      <a:pt x="4668" y="243"/>
                    </a:lnTo>
                    <a:lnTo>
                      <a:pt x="4673" y="243"/>
                    </a:lnTo>
                    <a:lnTo>
                      <a:pt x="4677" y="243"/>
                    </a:lnTo>
                    <a:lnTo>
                      <a:pt x="4682" y="243"/>
                    </a:lnTo>
                    <a:lnTo>
                      <a:pt x="4691" y="243"/>
                    </a:lnTo>
                    <a:lnTo>
                      <a:pt x="4696" y="243"/>
                    </a:lnTo>
                    <a:lnTo>
                      <a:pt x="4701" y="243"/>
                    </a:lnTo>
                    <a:lnTo>
                      <a:pt x="4710" y="243"/>
                    </a:lnTo>
                    <a:lnTo>
                      <a:pt x="4715" y="243"/>
                    </a:lnTo>
                    <a:lnTo>
                      <a:pt x="4719" y="243"/>
                    </a:lnTo>
                    <a:lnTo>
                      <a:pt x="4729" y="243"/>
                    </a:lnTo>
                    <a:lnTo>
                      <a:pt x="4733" y="243"/>
                    </a:lnTo>
                    <a:lnTo>
                      <a:pt x="4738" y="243"/>
                    </a:lnTo>
                    <a:lnTo>
                      <a:pt x="4747" y="243"/>
                    </a:lnTo>
                    <a:lnTo>
                      <a:pt x="4752" y="243"/>
                    </a:lnTo>
                    <a:lnTo>
                      <a:pt x="4757" y="243"/>
                    </a:lnTo>
                    <a:lnTo>
                      <a:pt x="4766" y="243"/>
                    </a:lnTo>
                    <a:lnTo>
                      <a:pt x="4771" y="243"/>
                    </a:lnTo>
                    <a:lnTo>
                      <a:pt x="4776" y="243"/>
                    </a:lnTo>
                    <a:lnTo>
                      <a:pt x="4785" y="243"/>
                    </a:lnTo>
                    <a:lnTo>
                      <a:pt x="4790" y="243"/>
                    </a:lnTo>
                    <a:lnTo>
                      <a:pt x="4794" y="243"/>
                    </a:lnTo>
                    <a:lnTo>
                      <a:pt x="4799" y="243"/>
                    </a:lnTo>
                    <a:lnTo>
                      <a:pt x="4808" y="243"/>
                    </a:lnTo>
                    <a:lnTo>
                      <a:pt x="4813" y="243"/>
                    </a:lnTo>
                    <a:lnTo>
                      <a:pt x="4818" y="243"/>
                    </a:lnTo>
                    <a:lnTo>
                      <a:pt x="4827" y="243"/>
                    </a:lnTo>
                    <a:lnTo>
                      <a:pt x="4832" y="243"/>
                    </a:lnTo>
                    <a:lnTo>
                      <a:pt x="4836" y="243"/>
                    </a:lnTo>
                    <a:lnTo>
                      <a:pt x="4846" y="243"/>
                    </a:lnTo>
                    <a:lnTo>
                      <a:pt x="4850" y="243"/>
                    </a:lnTo>
                    <a:lnTo>
                      <a:pt x="4855" y="243"/>
                    </a:lnTo>
                    <a:lnTo>
                      <a:pt x="4864" y="243"/>
                    </a:lnTo>
                    <a:lnTo>
                      <a:pt x="4869" y="243"/>
                    </a:lnTo>
                    <a:lnTo>
                      <a:pt x="4874" y="243"/>
                    </a:lnTo>
                    <a:lnTo>
                      <a:pt x="4883" y="243"/>
                    </a:lnTo>
                    <a:lnTo>
                      <a:pt x="4888" y="243"/>
                    </a:lnTo>
                    <a:lnTo>
                      <a:pt x="4892" y="243"/>
                    </a:lnTo>
                    <a:lnTo>
                      <a:pt x="4902" y="243"/>
                    </a:lnTo>
                    <a:lnTo>
                      <a:pt x="4907" y="243"/>
                    </a:lnTo>
                    <a:lnTo>
                      <a:pt x="4911" y="243"/>
                    </a:lnTo>
                    <a:lnTo>
                      <a:pt x="4921" y="243"/>
                    </a:lnTo>
                    <a:lnTo>
                      <a:pt x="4925" y="243"/>
                    </a:lnTo>
                    <a:lnTo>
                      <a:pt x="4930" y="243"/>
                    </a:lnTo>
                    <a:lnTo>
                      <a:pt x="4939" y="243"/>
                    </a:lnTo>
                    <a:lnTo>
                      <a:pt x="4944" y="243"/>
                    </a:lnTo>
                    <a:lnTo>
                      <a:pt x="4949" y="243"/>
                    </a:lnTo>
                    <a:lnTo>
                      <a:pt x="4953" y="243"/>
                    </a:lnTo>
                    <a:lnTo>
                      <a:pt x="4963" y="243"/>
                    </a:lnTo>
                    <a:lnTo>
                      <a:pt x="4967" y="243"/>
                    </a:lnTo>
                    <a:lnTo>
                      <a:pt x="4972" y="243"/>
                    </a:lnTo>
                    <a:lnTo>
                      <a:pt x="4981" y="243"/>
                    </a:lnTo>
                    <a:lnTo>
                      <a:pt x="4986" y="243"/>
                    </a:lnTo>
                    <a:lnTo>
                      <a:pt x="4991" y="243"/>
                    </a:lnTo>
                    <a:lnTo>
                      <a:pt x="5000" y="243"/>
                    </a:lnTo>
                    <a:lnTo>
                      <a:pt x="5005" y="243"/>
                    </a:lnTo>
                    <a:lnTo>
                      <a:pt x="5009" y="243"/>
                    </a:lnTo>
                    <a:lnTo>
                      <a:pt x="5019" y="243"/>
                    </a:lnTo>
                    <a:lnTo>
                      <a:pt x="5023" y="243"/>
                    </a:lnTo>
                    <a:lnTo>
                      <a:pt x="5028" y="243"/>
                    </a:lnTo>
                    <a:lnTo>
                      <a:pt x="5033" y="243"/>
                    </a:lnTo>
                    <a:lnTo>
                      <a:pt x="5042" y="243"/>
                    </a:lnTo>
                    <a:lnTo>
                      <a:pt x="5047" y="243"/>
                    </a:lnTo>
                    <a:lnTo>
                      <a:pt x="5052" y="243"/>
                    </a:lnTo>
                    <a:lnTo>
                      <a:pt x="5061" y="243"/>
                    </a:lnTo>
                    <a:lnTo>
                      <a:pt x="5066" y="243"/>
                    </a:lnTo>
                    <a:lnTo>
                      <a:pt x="5070" y="243"/>
                    </a:lnTo>
                    <a:lnTo>
                      <a:pt x="5080" y="243"/>
                    </a:lnTo>
                    <a:lnTo>
                      <a:pt x="5084" y="243"/>
                    </a:lnTo>
                    <a:lnTo>
                      <a:pt x="5089" y="243"/>
                    </a:lnTo>
                    <a:lnTo>
                      <a:pt x="5098" y="243"/>
                    </a:lnTo>
                    <a:lnTo>
                      <a:pt x="5103" y="243"/>
                    </a:lnTo>
                    <a:lnTo>
                      <a:pt x="5108" y="243"/>
                    </a:lnTo>
                    <a:lnTo>
                      <a:pt x="5117" y="243"/>
                    </a:lnTo>
                    <a:lnTo>
                      <a:pt x="5122" y="243"/>
                    </a:lnTo>
                    <a:lnTo>
                      <a:pt x="5126" y="243"/>
                    </a:lnTo>
                    <a:lnTo>
                      <a:pt x="5131" y="243"/>
                    </a:lnTo>
                    <a:lnTo>
                      <a:pt x="5140" y="243"/>
                    </a:lnTo>
                    <a:lnTo>
                      <a:pt x="5145" y="243"/>
                    </a:lnTo>
                    <a:lnTo>
                      <a:pt x="5150" y="243"/>
                    </a:lnTo>
                    <a:lnTo>
                      <a:pt x="5159" y="243"/>
                    </a:lnTo>
                    <a:lnTo>
                      <a:pt x="5164" y="243"/>
                    </a:lnTo>
                    <a:lnTo>
                      <a:pt x="5173" y="243"/>
                    </a:lnTo>
                    <a:lnTo>
                      <a:pt x="5178" y="243"/>
                    </a:lnTo>
                    <a:lnTo>
                      <a:pt x="5182" y="243"/>
                    </a:lnTo>
                    <a:lnTo>
                      <a:pt x="5192" y="243"/>
                    </a:lnTo>
                    <a:lnTo>
                      <a:pt x="5196" y="243"/>
                    </a:lnTo>
                    <a:lnTo>
                      <a:pt x="5201" y="243"/>
                    </a:lnTo>
                    <a:lnTo>
                      <a:pt x="5211" y="243"/>
                    </a:lnTo>
                    <a:lnTo>
                      <a:pt x="5215" y="243"/>
                    </a:lnTo>
                    <a:lnTo>
                      <a:pt x="5225" y="243"/>
                    </a:lnTo>
                    <a:lnTo>
                      <a:pt x="5229" y="243"/>
                    </a:lnTo>
                    <a:lnTo>
                      <a:pt x="5234" y="243"/>
                    </a:lnTo>
                    <a:lnTo>
                      <a:pt x="5243" y="243"/>
                    </a:lnTo>
                    <a:lnTo>
                      <a:pt x="5248" y="243"/>
                    </a:lnTo>
                    <a:lnTo>
                      <a:pt x="5257" y="243"/>
                    </a:lnTo>
                    <a:lnTo>
                      <a:pt x="5262" y="243"/>
                    </a:lnTo>
                    <a:lnTo>
                      <a:pt x="5267" y="243"/>
                    </a:lnTo>
                    <a:lnTo>
                      <a:pt x="5276" y="243"/>
                    </a:lnTo>
                    <a:lnTo>
                      <a:pt x="5281" y="243"/>
                    </a:lnTo>
                    <a:lnTo>
                      <a:pt x="5285" y="243"/>
                    </a:lnTo>
                    <a:lnTo>
                      <a:pt x="5295" y="243"/>
                    </a:lnTo>
                    <a:lnTo>
                      <a:pt x="5299" y="243"/>
                    </a:lnTo>
                    <a:lnTo>
                      <a:pt x="5309" y="243"/>
                    </a:lnTo>
                    <a:lnTo>
                      <a:pt x="5313" y="243"/>
                    </a:lnTo>
                    <a:lnTo>
                      <a:pt x="5318" y="243"/>
                    </a:lnTo>
                    <a:lnTo>
                      <a:pt x="5327" y="243"/>
                    </a:lnTo>
                    <a:lnTo>
                      <a:pt x="5332" y="243"/>
                    </a:lnTo>
                    <a:lnTo>
                      <a:pt x="5341" y="243"/>
                    </a:lnTo>
                    <a:lnTo>
                      <a:pt x="5346" y="243"/>
                    </a:lnTo>
                    <a:lnTo>
                      <a:pt x="5351" y="243"/>
                    </a:lnTo>
                    <a:lnTo>
                      <a:pt x="5360" y="243"/>
                    </a:lnTo>
                    <a:lnTo>
                      <a:pt x="5365" y="243"/>
                    </a:lnTo>
                    <a:lnTo>
                      <a:pt x="5370" y="243"/>
                    </a:lnTo>
                    <a:lnTo>
                      <a:pt x="5379" y="243"/>
                    </a:lnTo>
                    <a:lnTo>
                      <a:pt x="5384" y="243"/>
                    </a:lnTo>
                    <a:lnTo>
                      <a:pt x="5393" y="243"/>
                    </a:lnTo>
                    <a:lnTo>
                      <a:pt x="5398" y="243"/>
                    </a:lnTo>
                    <a:lnTo>
                      <a:pt x="5402" y="243"/>
                    </a:lnTo>
                    <a:lnTo>
                      <a:pt x="5412" y="243"/>
                    </a:lnTo>
                    <a:lnTo>
                      <a:pt x="5416" y="243"/>
                    </a:lnTo>
                    <a:lnTo>
                      <a:pt x="5421" y="243"/>
                    </a:lnTo>
                    <a:lnTo>
                      <a:pt x="5430" y="243"/>
                    </a:lnTo>
                    <a:lnTo>
                      <a:pt x="5435" y="243"/>
                    </a:lnTo>
                    <a:lnTo>
                      <a:pt x="5444" y="243"/>
                    </a:lnTo>
                    <a:lnTo>
                      <a:pt x="5449" y="243"/>
                    </a:lnTo>
                    <a:lnTo>
                      <a:pt x="5454" y="243"/>
                    </a:lnTo>
                    <a:lnTo>
                      <a:pt x="5463" y="243"/>
                    </a:lnTo>
                    <a:lnTo>
                      <a:pt x="5468" y="243"/>
                    </a:lnTo>
                    <a:lnTo>
                      <a:pt x="5477" y="243"/>
                    </a:lnTo>
                    <a:lnTo>
                      <a:pt x="5482" y="243"/>
                    </a:lnTo>
                    <a:lnTo>
                      <a:pt x="5486" y="243"/>
                    </a:lnTo>
                    <a:lnTo>
                      <a:pt x="5496" y="243"/>
                    </a:lnTo>
                    <a:lnTo>
                      <a:pt x="5500" y="243"/>
                    </a:lnTo>
                    <a:lnTo>
                      <a:pt x="5510" y="243"/>
                    </a:lnTo>
                    <a:lnTo>
                      <a:pt x="5515" y="243"/>
                    </a:lnTo>
                    <a:lnTo>
                      <a:pt x="5519" y="243"/>
                    </a:lnTo>
                    <a:lnTo>
                      <a:pt x="5529" y="243"/>
                    </a:lnTo>
                    <a:lnTo>
                      <a:pt x="5533" y="243"/>
                    </a:lnTo>
                    <a:lnTo>
                      <a:pt x="5543" y="243"/>
                    </a:lnTo>
                    <a:lnTo>
                      <a:pt x="5547" y="243"/>
                    </a:lnTo>
                    <a:lnTo>
                      <a:pt x="5552" y="243"/>
                    </a:lnTo>
                    <a:lnTo>
                      <a:pt x="5561" y="243"/>
                    </a:lnTo>
                    <a:lnTo>
                      <a:pt x="5566" y="243"/>
                    </a:lnTo>
                    <a:lnTo>
                      <a:pt x="5575" y="243"/>
                    </a:lnTo>
                    <a:lnTo>
                      <a:pt x="5580" y="243"/>
                    </a:lnTo>
                    <a:lnTo>
                      <a:pt x="5585" y="243"/>
                    </a:lnTo>
                    <a:lnTo>
                      <a:pt x="5594" y="243"/>
                    </a:lnTo>
                    <a:lnTo>
                      <a:pt x="5599" y="243"/>
                    </a:lnTo>
                    <a:lnTo>
                      <a:pt x="5603" y="243"/>
                    </a:lnTo>
                    <a:lnTo>
                      <a:pt x="5613" y="243"/>
                    </a:lnTo>
                    <a:lnTo>
                      <a:pt x="5617" y="243"/>
                    </a:lnTo>
                    <a:lnTo>
                      <a:pt x="5622" y="243"/>
                    </a:lnTo>
                    <a:lnTo>
                      <a:pt x="5631" y="243"/>
                    </a:lnTo>
                    <a:lnTo>
                      <a:pt x="5636" y="243"/>
                    </a:lnTo>
                    <a:lnTo>
                      <a:pt x="5645" y="243"/>
                    </a:lnTo>
                    <a:lnTo>
                      <a:pt x="5650" y="243"/>
                    </a:lnTo>
                    <a:lnTo>
                      <a:pt x="5660" y="243"/>
                    </a:lnTo>
                    <a:lnTo>
                      <a:pt x="5664" y="243"/>
                    </a:lnTo>
                    <a:lnTo>
                      <a:pt x="5669" y="243"/>
                    </a:lnTo>
                    <a:lnTo>
                      <a:pt x="5678" y="243"/>
                    </a:lnTo>
                    <a:lnTo>
                      <a:pt x="5683" y="243"/>
                    </a:lnTo>
                    <a:lnTo>
                      <a:pt x="5692" y="243"/>
                    </a:lnTo>
                    <a:lnTo>
                      <a:pt x="5697" y="243"/>
                    </a:lnTo>
                    <a:lnTo>
                      <a:pt x="5702" y="243"/>
                    </a:lnTo>
                    <a:lnTo>
                      <a:pt x="5711" y="243"/>
                    </a:lnTo>
                    <a:lnTo>
                      <a:pt x="5716" y="243"/>
                    </a:lnTo>
                    <a:lnTo>
                      <a:pt x="5725" y="243"/>
                    </a:lnTo>
                    <a:lnTo>
                      <a:pt x="5730" y="243"/>
                    </a:lnTo>
                    <a:lnTo>
                      <a:pt x="5734" y="243"/>
                    </a:lnTo>
                    <a:lnTo>
                      <a:pt x="5744" y="243"/>
                    </a:lnTo>
                    <a:lnTo>
                      <a:pt x="5748" y="243"/>
                    </a:lnTo>
                    <a:lnTo>
                      <a:pt x="5758" y="243"/>
                    </a:lnTo>
                    <a:lnTo>
                      <a:pt x="5762" y="243"/>
                    </a:lnTo>
                    <a:lnTo>
                      <a:pt x="5767" y="243"/>
                    </a:lnTo>
                    <a:lnTo>
                      <a:pt x="5776" y="243"/>
                    </a:lnTo>
                    <a:lnTo>
                      <a:pt x="5781" y="243"/>
                    </a:lnTo>
                    <a:lnTo>
                      <a:pt x="5790" y="243"/>
                    </a:lnTo>
                    <a:lnTo>
                      <a:pt x="5795" y="243"/>
                    </a:lnTo>
                    <a:lnTo>
                      <a:pt x="5800" y="243"/>
                    </a:lnTo>
                    <a:lnTo>
                      <a:pt x="5809" y="243"/>
                    </a:lnTo>
                    <a:lnTo>
                      <a:pt x="5814" y="243"/>
                    </a:lnTo>
                    <a:lnTo>
                      <a:pt x="5819" y="243"/>
                    </a:lnTo>
                    <a:lnTo>
                      <a:pt x="5828" y="243"/>
                    </a:lnTo>
                    <a:lnTo>
                      <a:pt x="5833" y="243"/>
                    </a:lnTo>
                    <a:lnTo>
                      <a:pt x="5842" y="243"/>
                    </a:lnTo>
                    <a:lnTo>
                      <a:pt x="5847" y="243"/>
                    </a:lnTo>
                    <a:lnTo>
                      <a:pt x="5851" y="243"/>
                    </a:lnTo>
                    <a:lnTo>
                      <a:pt x="5861" y="243"/>
                    </a:lnTo>
                    <a:lnTo>
                      <a:pt x="5865" y="243"/>
                    </a:lnTo>
                    <a:lnTo>
                      <a:pt x="5870" y="243"/>
                    </a:lnTo>
                    <a:lnTo>
                      <a:pt x="5879" y="243"/>
                    </a:lnTo>
                    <a:lnTo>
                      <a:pt x="5884" y="243"/>
                    </a:lnTo>
                    <a:lnTo>
                      <a:pt x="5889" y="243"/>
                    </a:lnTo>
                    <a:lnTo>
                      <a:pt x="5898" y="243"/>
                    </a:lnTo>
                    <a:lnTo>
                      <a:pt x="5903" y="243"/>
                    </a:lnTo>
                    <a:lnTo>
                      <a:pt x="5912" y="243"/>
                    </a:lnTo>
                    <a:lnTo>
                      <a:pt x="5917" y="243"/>
                    </a:lnTo>
                    <a:lnTo>
                      <a:pt x="5921" y="243"/>
                    </a:lnTo>
                    <a:lnTo>
                      <a:pt x="5931" y="243"/>
                    </a:lnTo>
                    <a:lnTo>
                      <a:pt x="5935" y="243"/>
                    </a:lnTo>
                    <a:lnTo>
                      <a:pt x="5940" y="243"/>
                    </a:lnTo>
                    <a:lnTo>
                      <a:pt x="5949" y="243"/>
                    </a:lnTo>
                    <a:lnTo>
                      <a:pt x="5954" y="243"/>
                    </a:lnTo>
                    <a:lnTo>
                      <a:pt x="5959" y="243"/>
                    </a:lnTo>
                    <a:lnTo>
                      <a:pt x="5968" y="243"/>
                    </a:lnTo>
                    <a:lnTo>
                      <a:pt x="5973" y="243"/>
                    </a:lnTo>
                    <a:lnTo>
                      <a:pt x="5982" y="243"/>
                    </a:lnTo>
                    <a:lnTo>
                      <a:pt x="5987" y="243"/>
                    </a:lnTo>
                    <a:lnTo>
                      <a:pt x="5992" y="243"/>
                    </a:lnTo>
                    <a:lnTo>
                      <a:pt x="6001" y="243"/>
                    </a:lnTo>
                    <a:lnTo>
                      <a:pt x="6006" y="243"/>
                    </a:lnTo>
                    <a:lnTo>
                      <a:pt x="6010" y="243"/>
                    </a:lnTo>
                    <a:lnTo>
                      <a:pt x="6020" y="243"/>
                    </a:lnTo>
                    <a:lnTo>
                      <a:pt x="6024" y="243"/>
                    </a:lnTo>
                    <a:lnTo>
                      <a:pt x="6029" y="243"/>
                    </a:lnTo>
                    <a:lnTo>
                      <a:pt x="6038" y="243"/>
                    </a:lnTo>
                    <a:lnTo>
                      <a:pt x="6043" y="243"/>
                    </a:lnTo>
                    <a:lnTo>
                      <a:pt x="6052" y="243"/>
                    </a:lnTo>
                    <a:lnTo>
                      <a:pt x="6057" y="243"/>
                    </a:lnTo>
                    <a:lnTo>
                      <a:pt x="6062" y="243"/>
                    </a:lnTo>
                    <a:lnTo>
                      <a:pt x="6071" y="243"/>
                    </a:lnTo>
                    <a:lnTo>
                      <a:pt x="6076" y="243"/>
                    </a:lnTo>
                    <a:lnTo>
                      <a:pt x="6085" y="243"/>
                    </a:lnTo>
                    <a:lnTo>
                      <a:pt x="6090" y="243"/>
                    </a:lnTo>
                    <a:lnTo>
                      <a:pt x="6094" y="243"/>
                    </a:lnTo>
                    <a:lnTo>
                      <a:pt x="6104" y="243"/>
                    </a:lnTo>
                    <a:lnTo>
                      <a:pt x="6109" y="243"/>
                    </a:lnTo>
                    <a:lnTo>
                      <a:pt x="6113" y="243"/>
                    </a:lnTo>
                    <a:lnTo>
                      <a:pt x="6123" y="243"/>
                    </a:lnTo>
                    <a:lnTo>
                      <a:pt x="6127" y="243"/>
                    </a:lnTo>
                    <a:lnTo>
                      <a:pt x="6132" y="243"/>
                    </a:lnTo>
                    <a:lnTo>
                      <a:pt x="6141" y="243"/>
                    </a:lnTo>
                    <a:lnTo>
                      <a:pt x="6146" y="243"/>
                    </a:lnTo>
                    <a:lnTo>
                      <a:pt x="6155" y="243"/>
                    </a:lnTo>
                    <a:lnTo>
                      <a:pt x="6160" y="243"/>
                    </a:lnTo>
                    <a:lnTo>
                      <a:pt x="6165" y="243"/>
                    </a:lnTo>
                    <a:lnTo>
                      <a:pt x="6174" y="243"/>
                    </a:lnTo>
                    <a:lnTo>
                      <a:pt x="6179" y="243"/>
                    </a:lnTo>
                    <a:lnTo>
                      <a:pt x="6183" y="243"/>
                    </a:lnTo>
                    <a:lnTo>
                      <a:pt x="6193" y="243"/>
                    </a:lnTo>
                    <a:lnTo>
                      <a:pt x="6197" y="243"/>
                    </a:lnTo>
                    <a:lnTo>
                      <a:pt x="6202" y="243"/>
                    </a:lnTo>
                    <a:lnTo>
                      <a:pt x="6211" y="243"/>
                    </a:lnTo>
                    <a:lnTo>
                      <a:pt x="6216" y="243"/>
                    </a:lnTo>
                    <a:lnTo>
                      <a:pt x="6225" y="243"/>
                    </a:lnTo>
                    <a:lnTo>
                      <a:pt x="6230" y="243"/>
                    </a:lnTo>
                    <a:lnTo>
                      <a:pt x="6235" y="243"/>
                    </a:lnTo>
                    <a:lnTo>
                      <a:pt x="6244" y="243"/>
                    </a:lnTo>
                    <a:lnTo>
                      <a:pt x="6249" y="243"/>
                    </a:lnTo>
                    <a:lnTo>
                      <a:pt x="6253" y="243"/>
                    </a:lnTo>
                    <a:lnTo>
                      <a:pt x="6263" y="243"/>
                    </a:lnTo>
                    <a:lnTo>
                      <a:pt x="6268" y="243"/>
                    </a:lnTo>
                    <a:lnTo>
                      <a:pt x="6277" y="243"/>
                    </a:lnTo>
                    <a:lnTo>
                      <a:pt x="6282" y="243"/>
                    </a:lnTo>
                    <a:lnTo>
                      <a:pt x="6286" y="243"/>
                    </a:lnTo>
                    <a:lnTo>
                      <a:pt x="6296" y="243"/>
                    </a:lnTo>
                    <a:lnTo>
                      <a:pt x="6300" y="243"/>
                    </a:lnTo>
                    <a:lnTo>
                      <a:pt x="6305" y="243"/>
                    </a:lnTo>
                    <a:lnTo>
                      <a:pt x="6314" y="243"/>
                    </a:lnTo>
                    <a:lnTo>
                      <a:pt x="6319" y="243"/>
                    </a:lnTo>
                    <a:lnTo>
                      <a:pt x="6328" y="243"/>
                    </a:lnTo>
                    <a:lnTo>
                      <a:pt x="6333" y="243"/>
                    </a:lnTo>
                    <a:lnTo>
                      <a:pt x="6338" y="243"/>
                    </a:lnTo>
                    <a:lnTo>
                      <a:pt x="6347" y="243"/>
                    </a:lnTo>
                    <a:lnTo>
                      <a:pt x="6352" y="243"/>
                    </a:lnTo>
                    <a:lnTo>
                      <a:pt x="6356" y="243"/>
                    </a:lnTo>
                    <a:lnTo>
                      <a:pt x="6366" y="243"/>
                    </a:lnTo>
                    <a:lnTo>
                      <a:pt x="6370" y="243"/>
                    </a:lnTo>
                    <a:lnTo>
                      <a:pt x="6380" y="243"/>
                    </a:lnTo>
                    <a:lnTo>
                      <a:pt x="6384" y="243"/>
                    </a:lnTo>
                  </a:path>
                </a:pathLst>
              </a:custGeom>
              <a:noFill/>
              <a:ln w="7938" cap="flat">
                <a:solidFill>
                  <a:srgbClr val="00008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Freeform 477">
                <a:extLst>
                  <a:ext uri="{FF2B5EF4-FFF2-40B4-BE49-F238E27FC236}">
                    <a16:creationId xmlns:a16="http://schemas.microsoft.com/office/drawing/2014/main" id="{F91547C9-6FA0-4C36-B68A-64CE6FE4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" y="4084"/>
                <a:ext cx="33" cy="0"/>
              </a:xfrm>
              <a:custGeom>
                <a:avLst/>
                <a:gdLst>
                  <a:gd name="T0" fmla="*/ 0 w 33"/>
                  <a:gd name="T1" fmla="*/ 5 w 33"/>
                  <a:gd name="T2" fmla="*/ 14 w 33"/>
                  <a:gd name="T3" fmla="*/ 19 w 33"/>
                  <a:gd name="T4" fmla="*/ 24 w 33"/>
                  <a:gd name="T5" fmla="*/ 33 w 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3">
                    <a:moveTo>
                      <a:pt x="0" y="0"/>
                    </a:moveTo>
                    <a:lnTo>
                      <a:pt x="5" y="0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3" y="0"/>
                    </a:lnTo>
                  </a:path>
                </a:pathLst>
              </a:custGeom>
              <a:noFill/>
              <a:ln w="7938" cap="flat">
                <a:solidFill>
                  <a:srgbClr val="00008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478">
                <a:extLst>
                  <a:ext uri="{FF2B5EF4-FFF2-40B4-BE49-F238E27FC236}">
                    <a16:creationId xmlns:a16="http://schemas.microsoft.com/office/drawing/2014/main" id="{8F2412E0-98DE-40A3-9FCD-23150D805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3752"/>
                <a:ext cx="1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6.94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1" name="Line 479">
                <a:extLst>
                  <a:ext uri="{FF2B5EF4-FFF2-40B4-BE49-F238E27FC236}">
                    <a16:creationId xmlns:a16="http://schemas.microsoft.com/office/drawing/2014/main" id="{9C58B87A-3499-4178-BACA-C601A2747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5" y="3827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Rectangle 480">
                <a:extLst>
                  <a:ext uri="{FF2B5EF4-FFF2-40B4-BE49-F238E27FC236}">
                    <a16:creationId xmlns:a16="http://schemas.microsoft.com/office/drawing/2014/main" id="{EA0F8480-6D17-44C2-8084-39EF6284C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0" y="3995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10.15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3" name="Line 481">
                <a:extLst>
                  <a:ext uri="{FF2B5EF4-FFF2-40B4-BE49-F238E27FC236}">
                    <a16:creationId xmlns:a16="http://schemas.microsoft.com/office/drawing/2014/main" id="{089CAF81-804D-4FA5-86D1-8060A6CB5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" y="4070"/>
                <a:ext cx="0" cy="5"/>
              </a:xfrm>
              <a:prstGeom prst="line">
                <a:avLst/>
              </a:prstGeom>
              <a:noFill/>
              <a:ln w="7938" cap="flat">
                <a:solidFill>
                  <a:srgbClr val="556B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Rectangle 482">
                <a:extLst>
                  <a:ext uri="{FF2B5EF4-FFF2-40B4-BE49-F238E27FC236}">
                    <a16:creationId xmlns:a16="http://schemas.microsoft.com/office/drawing/2014/main" id="{52D2CEA7-9D88-4BF9-AD17-BC5406C1C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3995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11.27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84" name="Line 484">
              <a:extLst>
                <a:ext uri="{FF2B5EF4-FFF2-40B4-BE49-F238E27FC236}">
                  <a16:creationId xmlns:a16="http://schemas.microsoft.com/office/drawing/2014/main" id="{818ED2E6-B8D7-41D3-A9C6-17E8FD2B6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Rectangle 485">
              <a:extLst>
                <a:ext uri="{FF2B5EF4-FFF2-40B4-BE49-F238E27FC236}">
                  <a16:creationId xmlns:a16="http://schemas.microsoft.com/office/drawing/2014/main" id="{4EC8EE90-6B64-4CE4-9288-39E8F14E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6.77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6" name="Line 486">
              <a:extLst>
                <a:ext uri="{FF2B5EF4-FFF2-40B4-BE49-F238E27FC236}">
                  <a16:creationId xmlns:a16="http://schemas.microsoft.com/office/drawing/2014/main" id="{114898BE-4609-4813-B44E-F7560919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43" y="4070"/>
              <a:ext cx="37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Rectangle 487">
              <a:extLst>
                <a:ext uri="{FF2B5EF4-FFF2-40B4-BE49-F238E27FC236}">
                  <a16:creationId xmlns:a16="http://schemas.microsoft.com/office/drawing/2014/main" id="{37489328-B4FF-4728-974B-E25D4E5C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7.22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8" name="Line 488">
              <a:extLst>
                <a:ext uri="{FF2B5EF4-FFF2-40B4-BE49-F238E27FC236}">
                  <a16:creationId xmlns:a16="http://schemas.microsoft.com/office/drawing/2014/main" id="{0F30738B-08CF-4468-9B8B-2D2F7D8EC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2" y="4070"/>
              <a:ext cx="3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Rectangle 489">
              <a:extLst>
                <a:ext uri="{FF2B5EF4-FFF2-40B4-BE49-F238E27FC236}">
                  <a16:creationId xmlns:a16="http://schemas.microsoft.com/office/drawing/2014/main" id="{5379ABF6-8983-4AEF-92ED-368459D0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0" name="Line 490">
              <a:extLst>
                <a:ext uri="{FF2B5EF4-FFF2-40B4-BE49-F238E27FC236}">
                  <a16:creationId xmlns:a16="http://schemas.microsoft.com/office/drawing/2014/main" id="{46A24A0B-9503-453D-B7C5-2A5C4E815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8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Rectangle 491">
              <a:extLst>
                <a:ext uri="{FF2B5EF4-FFF2-40B4-BE49-F238E27FC236}">
                  <a16:creationId xmlns:a16="http://schemas.microsoft.com/office/drawing/2014/main" id="{43C9417B-3B9F-4E2D-A5B0-DAFD3E6E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2" name="Line 492">
              <a:extLst>
                <a:ext uri="{FF2B5EF4-FFF2-40B4-BE49-F238E27FC236}">
                  <a16:creationId xmlns:a16="http://schemas.microsoft.com/office/drawing/2014/main" id="{FD9341C7-67AF-424F-BC92-2E81CDAE7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39" y="4070"/>
              <a:ext cx="1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Rectangle 493">
              <a:extLst>
                <a:ext uri="{FF2B5EF4-FFF2-40B4-BE49-F238E27FC236}">
                  <a16:creationId xmlns:a16="http://schemas.microsoft.com/office/drawing/2014/main" id="{F54D91DB-1B3F-4FF4-B2F8-88EF4DAA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10.79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4" name="Line 494">
              <a:extLst>
                <a:ext uri="{FF2B5EF4-FFF2-40B4-BE49-F238E27FC236}">
                  <a16:creationId xmlns:a16="http://schemas.microsoft.com/office/drawing/2014/main" id="{79C03784-5970-4BCE-BDA7-AC6AFC1BF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83" y="4070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Rectangle 495">
              <a:extLst>
                <a:ext uri="{FF2B5EF4-FFF2-40B4-BE49-F238E27FC236}">
                  <a16:creationId xmlns:a16="http://schemas.microsoft.com/office/drawing/2014/main" id="{C5F99578-C300-42F7-A176-2C3927E4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6" name="Line 496">
              <a:extLst>
                <a:ext uri="{FF2B5EF4-FFF2-40B4-BE49-F238E27FC236}">
                  <a16:creationId xmlns:a16="http://schemas.microsoft.com/office/drawing/2014/main" id="{D3C683A5-212D-4B6D-A45C-5E6DBB070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4070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Rectangle 497">
              <a:extLst>
                <a:ext uri="{FF2B5EF4-FFF2-40B4-BE49-F238E27FC236}">
                  <a16:creationId xmlns:a16="http://schemas.microsoft.com/office/drawing/2014/main" id="{4537F92A-E063-4CAB-A3C6-67D65FCE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8" name="Line 498">
              <a:extLst>
                <a:ext uri="{FF2B5EF4-FFF2-40B4-BE49-F238E27FC236}">
                  <a16:creationId xmlns:a16="http://schemas.microsoft.com/office/drawing/2014/main" id="{66C4FA93-649A-4ED3-BDD3-A6752B9BB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1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Rectangle 499">
              <a:extLst>
                <a:ext uri="{FF2B5EF4-FFF2-40B4-BE49-F238E27FC236}">
                  <a16:creationId xmlns:a16="http://schemas.microsoft.com/office/drawing/2014/main" id="{04BCC8CF-3B6D-44B5-A65F-BF40F652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6.28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0" name="Line 500">
              <a:extLst>
                <a:ext uri="{FF2B5EF4-FFF2-40B4-BE49-F238E27FC236}">
                  <a16:creationId xmlns:a16="http://schemas.microsoft.com/office/drawing/2014/main" id="{63F91F57-2190-445D-B0BA-19B8872C9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Rectangle 501">
              <a:extLst>
                <a:ext uri="{FF2B5EF4-FFF2-40B4-BE49-F238E27FC236}">
                  <a16:creationId xmlns:a16="http://schemas.microsoft.com/office/drawing/2014/main" id="{1C88E1F2-73B7-4F63-BC7A-FD58F9BB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2" name="Line 502">
              <a:extLst>
                <a:ext uri="{FF2B5EF4-FFF2-40B4-BE49-F238E27FC236}">
                  <a16:creationId xmlns:a16="http://schemas.microsoft.com/office/drawing/2014/main" id="{D7BE5760-5BB4-40AB-995D-F41CCB8E9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74" y="4070"/>
              <a:ext cx="1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Rectangle 503">
              <a:extLst>
                <a:ext uri="{FF2B5EF4-FFF2-40B4-BE49-F238E27FC236}">
                  <a16:creationId xmlns:a16="http://schemas.microsoft.com/office/drawing/2014/main" id="{A05A71C2-3463-41E1-8DA1-32D215336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4" name="Line 504">
              <a:extLst>
                <a:ext uri="{FF2B5EF4-FFF2-40B4-BE49-F238E27FC236}">
                  <a16:creationId xmlns:a16="http://schemas.microsoft.com/office/drawing/2014/main" id="{38277624-D3E7-4963-8908-031753C81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7" y="4070"/>
              <a:ext cx="93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Rectangle 505">
              <a:extLst>
                <a:ext uri="{FF2B5EF4-FFF2-40B4-BE49-F238E27FC236}">
                  <a16:creationId xmlns:a16="http://schemas.microsoft.com/office/drawing/2014/main" id="{993A0633-5AEC-48A3-B18A-894CB701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6" name="Line 506">
              <a:extLst>
                <a:ext uri="{FF2B5EF4-FFF2-40B4-BE49-F238E27FC236}">
                  <a16:creationId xmlns:a16="http://schemas.microsoft.com/office/drawing/2014/main" id="{DE83C38E-8B58-48D2-AFE7-0431B2F84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92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Rectangle 507">
              <a:extLst>
                <a:ext uri="{FF2B5EF4-FFF2-40B4-BE49-F238E27FC236}">
                  <a16:creationId xmlns:a16="http://schemas.microsoft.com/office/drawing/2014/main" id="{079009FE-7D95-4851-9813-5342700F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8" name="Line 508">
              <a:extLst>
                <a:ext uri="{FF2B5EF4-FFF2-40B4-BE49-F238E27FC236}">
                  <a16:creationId xmlns:a16="http://schemas.microsoft.com/office/drawing/2014/main" id="{0F5FDCA2-CB03-4F0E-86AF-CA33CD55C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9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Rectangle 509">
              <a:extLst>
                <a:ext uri="{FF2B5EF4-FFF2-40B4-BE49-F238E27FC236}">
                  <a16:creationId xmlns:a16="http://schemas.microsoft.com/office/drawing/2014/main" id="{C3B32B2D-A6DF-41FF-BBE2-424CA150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0" name="Line 510">
              <a:extLst>
                <a:ext uri="{FF2B5EF4-FFF2-40B4-BE49-F238E27FC236}">
                  <a16:creationId xmlns:a16="http://schemas.microsoft.com/office/drawing/2014/main" id="{3697CE06-196F-43D9-97EC-081437C83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5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Rectangle 511">
              <a:extLst>
                <a:ext uri="{FF2B5EF4-FFF2-40B4-BE49-F238E27FC236}">
                  <a16:creationId xmlns:a16="http://schemas.microsoft.com/office/drawing/2014/main" id="{C7D02EF7-5635-4EEB-8734-1FB72291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2" name="Line 512">
              <a:extLst>
                <a:ext uri="{FF2B5EF4-FFF2-40B4-BE49-F238E27FC236}">
                  <a16:creationId xmlns:a16="http://schemas.microsoft.com/office/drawing/2014/main" id="{964DBCC8-93D5-49FC-8A38-3288EF196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0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Rectangle 513">
              <a:extLst>
                <a:ext uri="{FF2B5EF4-FFF2-40B4-BE49-F238E27FC236}">
                  <a16:creationId xmlns:a16="http://schemas.microsoft.com/office/drawing/2014/main" id="{DBD06088-FEDE-4C19-9508-4942EDB3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4" name="Line 514">
              <a:extLst>
                <a:ext uri="{FF2B5EF4-FFF2-40B4-BE49-F238E27FC236}">
                  <a16:creationId xmlns:a16="http://schemas.microsoft.com/office/drawing/2014/main" id="{5E935D72-63C9-4A64-A627-8F37AB944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8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Rectangle 515">
              <a:extLst>
                <a:ext uri="{FF2B5EF4-FFF2-40B4-BE49-F238E27FC236}">
                  <a16:creationId xmlns:a16="http://schemas.microsoft.com/office/drawing/2014/main" id="{B23DDA61-2163-424D-8015-43D80DC7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2.65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6" name="Line 516">
              <a:extLst>
                <a:ext uri="{FF2B5EF4-FFF2-40B4-BE49-F238E27FC236}">
                  <a16:creationId xmlns:a16="http://schemas.microsoft.com/office/drawing/2014/main" id="{D82BA850-AE0A-4A06-BE15-0170B653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Rectangle 517">
              <a:extLst>
                <a:ext uri="{FF2B5EF4-FFF2-40B4-BE49-F238E27FC236}">
                  <a16:creationId xmlns:a16="http://schemas.microsoft.com/office/drawing/2014/main" id="{F5D7333D-1107-44D4-B8ED-D0FED53C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8" name="Line 518">
              <a:extLst>
                <a:ext uri="{FF2B5EF4-FFF2-40B4-BE49-F238E27FC236}">
                  <a16:creationId xmlns:a16="http://schemas.microsoft.com/office/drawing/2014/main" id="{38060E04-61BD-48C9-9B63-F87E79120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Rectangle 519">
              <a:extLst>
                <a:ext uri="{FF2B5EF4-FFF2-40B4-BE49-F238E27FC236}">
                  <a16:creationId xmlns:a16="http://schemas.microsoft.com/office/drawing/2014/main" id="{11C6EEE1-2149-4339-ACDC-BE9B9489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0" name="Line 520">
              <a:extLst>
                <a:ext uri="{FF2B5EF4-FFF2-40B4-BE49-F238E27FC236}">
                  <a16:creationId xmlns:a16="http://schemas.microsoft.com/office/drawing/2014/main" id="{017C043F-8456-411A-82EF-D1694364F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6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Rectangle 521">
              <a:extLst>
                <a:ext uri="{FF2B5EF4-FFF2-40B4-BE49-F238E27FC236}">
                  <a16:creationId xmlns:a16="http://schemas.microsoft.com/office/drawing/2014/main" id="{9D18F62B-0340-42DD-B25D-99C26481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2" name="Line 522">
              <a:extLst>
                <a:ext uri="{FF2B5EF4-FFF2-40B4-BE49-F238E27FC236}">
                  <a16:creationId xmlns:a16="http://schemas.microsoft.com/office/drawing/2014/main" id="{8C6AAACE-9F6F-4904-A129-EB283B590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" y="4070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Rectangle 523">
              <a:extLst>
                <a:ext uri="{FF2B5EF4-FFF2-40B4-BE49-F238E27FC236}">
                  <a16:creationId xmlns:a16="http://schemas.microsoft.com/office/drawing/2014/main" id="{5B22CC34-BFF5-4F34-85BC-E68743A4A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4" name="Line 524">
              <a:extLst>
                <a:ext uri="{FF2B5EF4-FFF2-40B4-BE49-F238E27FC236}">
                  <a16:creationId xmlns:a16="http://schemas.microsoft.com/office/drawing/2014/main" id="{A5E14439-771D-4091-9615-939AAFB8F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5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Rectangle 525">
              <a:extLst>
                <a:ext uri="{FF2B5EF4-FFF2-40B4-BE49-F238E27FC236}">
                  <a16:creationId xmlns:a16="http://schemas.microsoft.com/office/drawing/2014/main" id="{5C86A659-4F6E-4C39-851C-405AC64B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6" name="Line 526">
              <a:extLst>
                <a:ext uri="{FF2B5EF4-FFF2-40B4-BE49-F238E27FC236}">
                  <a16:creationId xmlns:a16="http://schemas.microsoft.com/office/drawing/2014/main" id="{AAB0F0D9-755F-41A9-AE39-35C458F7B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3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Rectangle 527">
              <a:extLst>
                <a:ext uri="{FF2B5EF4-FFF2-40B4-BE49-F238E27FC236}">
                  <a16:creationId xmlns:a16="http://schemas.microsoft.com/office/drawing/2014/main" id="{E7F9CFAF-999C-4817-A728-B2E7DBFB4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8" name="Line 528">
              <a:extLst>
                <a:ext uri="{FF2B5EF4-FFF2-40B4-BE49-F238E27FC236}">
                  <a16:creationId xmlns:a16="http://schemas.microsoft.com/office/drawing/2014/main" id="{4B11BA1D-4AA3-44B5-96B8-4BB1D3E10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6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Rectangle 529">
              <a:extLst>
                <a:ext uri="{FF2B5EF4-FFF2-40B4-BE49-F238E27FC236}">
                  <a16:creationId xmlns:a16="http://schemas.microsoft.com/office/drawing/2014/main" id="{89EB08DD-FBC1-4693-8C5A-0D21BC85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" y="3995"/>
              <a:ext cx="2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0" name="Line 530">
              <a:extLst>
                <a:ext uri="{FF2B5EF4-FFF2-40B4-BE49-F238E27FC236}">
                  <a16:creationId xmlns:a16="http://schemas.microsoft.com/office/drawing/2014/main" id="{FA5576EF-9547-4CC9-B116-7E099497D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5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531">
              <a:extLst>
                <a:ext uri="{FF2B5EF4-FFF2-40B4-BE49-F238E27FC236}">
                  <a16:creationId xmlns:a16="http://schemas.microsoft.com/office/drawing/2014/main" id="{1DF855ED-38C3-4B75-8111-752E7F165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1.53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2" name="Line 532">
              <a:extLst>
                <a:ext uri="{FF2B5EF4-FFF2-40B4-BE49-F238E27FC236}">
                  <a16:creationId xmlns:a16="http://schemas.microsoft.com/office/drawing/2014/main" id="{128B6D28-959E-4EC3-BF60-EDAD483AE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4070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Rectangle 533">
              <a:extLst>
                <a:ext uri="{FF2B5EF4-FFF2-40B4-BE49-F238E27FC236}">
                  <a16:creationId xmlns:a16="http://schemas.microsoft.com/office/drawing/2014/main" id="{45CC53E6-CB2F-46C6-8F70-F36BA29D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3.96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4" name="Line 534">
              <a:extLst>
                <a:ext uri="{FF2B5EF4-FFF2-40B4-BE49-F238E27FC236}">
                  <a16:creationId xmlns:a16="http://schemas.microsoft.com/office/drawing/2014/main" id="{BEB2EA5C-B642-4FE8-925B-DBEF5FD99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8" y="4070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Rectangle 535">
              <a:extLst>
                <a:ext uri="{FF2B5EF4-FFF2-40B4-BE49-F238E27FC236}">
                  <a16:creationId xmlns:a16="http://schemas.microsoft.com/office/drawing/2014/main" id="{A2BFE962-C781-4D19-9A60-807827B6C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995"/>
              <a:ext cx="1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6" name="Line 536">
              <a:extLst>
                <a:ext uri="{FF2B5EF4-FFF2-40B4-BE49-F238E27FC236}">
                  <a16:creationId xmlns:a16="http://schemas.microsoft.com/office/drawing/2014/main" id="{DA2F8B0A-5F7A-4494-A34B-FC7E7FD76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4070"/>
              <a:ext cx="1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Rectangle 537">
              <a:extLst>
                <a:ext uri="{FF2B5EF4-FFF2-40B4-BE49-F238E27FC236}">
                  <a16:creationId xmlns:a16="http://schemas.microsoft.com/office/drawing/2014/main" id="{40874286-0062-457D-857A-5FCCBE4E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8" name="Rectangle 538">
              <a:extLst>
                <a:ext uri="{FF2B5EF4-FFF2-40B4-BE49-F238E27FC236}">
                  <a16:creationId xmlns:a16="http://schemas.microsoft.com/office/drawing/2014/main" id="{4EF1923D-820A-4E84-A19E-38D12353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9" name="Rectangle 539">
              <a:extLst>
                <a:ext uri="{FF2B5EF4-FFF2-40B4-BE49-F238E27FC236}">
                  <a16:creationId xmlns:a16="http://schemas.microsoft.com/office/drawing/2014/main" id="{BAC16272-998A-42E2-8246-19FE90017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0" name="Rectangle 540">
              <a:extLst>
                <a:ext uri="{FF2B5EF4-FFF2-40B4-BE49-F238E27FC236}">
                  <a16:creationId xmlns:a16="http://schemas.microsoft.com/office/drawing/2014/main" id="{969F6A32-4F93-4053-9AC9-EF1FA365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1" name="Rectangle 541">
              <a:extLst>
                <a:ext uri="{FF2B5EF4-FFF2-40B4-BE49-F238E27FC236}">
                  <a16:creationId xmlns:a16="http://schemas.microsoft.com/office/drawing/2014/main" id="{70F406E7-7142-4CE2-8A6D-2A015CB6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2" name="Rectangle 542">
              <a:extLst>
                <a:ext uri="{FF2B5EF4-FFF2-40B4-BE49-F238E27FC236}">
                  <a16:creationId xmlns:a16="http://schemas.microsoft.com/office/drawing/2014/main" id="{BA5F405F-2160-4AEB-9229-192CC1940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3" name="Rectangle 543">
              <a:extLst>
                <a:ext uri="{FF2B5EF4-FFF2-40B4-BE49-F238E27FC236}">
                  <a16:creationId xmlns:a16="http://schemas.microsoft.com/office/drawing/2014/main" id="{AF88DA34-CCA5-4B86-B174-73EC0DD8D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4" name="Rectangle 544">
              <a:extLst>
                <a:ext uri="{FF2B5EF4-FFF2-40B4-BE49-F238E27FC236}">
                  <a16:creationId xmlns:a16="http://schemas.microsoft.com/office/drawing/2014/main" id="{AF4125FC-4BCB-488A-83AD-F10963CC6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5" name="Rectangle 545">
              <a:extLst>
                <a:ext uri="{FF2B5EF4-FFF2-40B4-BE49-F238E27FC236}">
                  <a16:creationId xmlns:a16="http://schemas.microsoft.com/office/drawing/2014/main" id="{0F662A0E-AE65-426A-ABE8-186F2936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6" name="Rectangle 546">
              <a:extLst>
                <a:ext uri="{FF2B5EF4-FFF2-40B4-BE49-F238E27FC236}">
                  <a16:creationId xmlns:a16="http://schemas.microsoft.com/office/drawing/2014/main" id="{B1D5591F-65EC-42B1-A9AB-A399D4EA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4130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7" name="Rectangle 547">
              <a:extLst>
                <a:ext uri="{FF2B5EF4-FFF2-40B4-BE49-F238E27FC236}">
                  <a16:creationId xmlns:a16="http://schemas.microsoft.com/office/drawing/2014/main" id="{CBFFFEF7-51CA-446E-B325-F3DA8C05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8" name="Rectangle 548">
              <a:extLst>
                <a:ext uri="{FF2B5EF4-FFF2-40B4-BE49-F238E27FC236}">
                  <a16:creationId xmlns:a16="http://schemas.microsoft.com/office/drawing/2014/main" id="{9D406DB6-9503-4411-AD1D-3D4432FBC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9" name="Rectangle 549">
              <a:extLst>
                <a:ext uri="{FF2B5EF4-FFF2-40B4-BE49-F238E27FC236}">
                  <a16:creationId xmlns:a16="http://schemas.microsoft.com/office/drawing/2014/main" id="{09D7F5D2-9DAC-4EF8-88DA-67C63F57F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0" name="Rectangle 550">
              <a:extLst>
                <a:ext uri="{FF2B5EF4-FFF2-40B4-BE49-F238E27FC236}">
                  <a16:creationId xmlns:a16="http://schemas.microsoft.com/office/drawing/2014/main" id="{094C6E5E-8088-4995-A36F-3CED96C4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1" name="Rectangle 551">
              <a:extLst>
                <a:ext uri="{FF2B5EF4-FFF2-40B4-BE49-F238E27FC236}">
                  <a16:creationId xmlns:a16="http://schemas.microsoft.com/office/drawing/2014/main" id="{8593CCBE-96F4-4D20-B2A4-D9362CAF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2" name="Rectangle 552">
              <a:extLst>
                <a:ext uri="{FF2B5EF4-FFF2-40B4-BE49-F238E27FC236}">
                  <a16:creationId xmlns:a16="http://schemas.microsoft.com/office/drawing/2014/main" id="{D807FD85-1837-4BD8-BD00-B71648D28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6" y="4130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3" name="Rectangle 553">
              <a:extLst>
                <a:ext uri="{FF2B5EF4-FFF2-40B4-BE49-F238E27FC236}">
                  <a16:creationId xmlns:a16="http://schemas.microsoft.com/office/drawing/2014/main" id="{2FC7D97A-5237-47A0-884B-0555EEC95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4210"/>
              <a:ext cx="3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4" name="Freeform 554">
              <a:extLst>
                <a:ext uri="{FF2B5EF4-FFF2-40B4-BE49-F238E27FC236}">
                  <a16:creationId xmlns:a16="http://schemas.microsoft.com/office/drawing/2014/main" id="{06D5A886-103D-43B3-BFD3-8A6DD3F13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" y="4089"/>
              <a:ext cx="6422" cy="42"/>
            </a:xfrm>
            <a:custGeom>
              <a:avLst/>
              <a:gdLst>
                <a:gd name="T0" fmla="*/ 1497 w 6422"/>
                <a:gd name="T1" fmla="*/ 28 h 42"/>
                <a:gd name="T2" fmla="*/ 3634 w 6422"/>
                <a:gd name="T3" fmla="*/ 28 h 42"/>
                <a:gd name="T4" fmla="*/ 5776 w 6422"/>
                <a:gd name="T5" fmla="*/ 28 h 42"/>
                <a:gd name="T6" fmla="*/ 169 w 6422"/>
                <a:gd name="T7" fmla="*/ 14 h 42"/>
                <a:gd name="T8" fmla="*/ 468 w 6422"/>
                <a:gd name="T9" fmla="*/ 14 h 42"/>
                <a:gd name="T10" fmla="*/ 725 w 6422"/>
                <a:gd name="T11" fmla="*/ 14 h 42"/>
                <a:gd name="T12" fmla="*/ 983 w 6422"/>
                <a:gd name="T13" fmla="*/ 14 h 42"/>
                <a:gd name="T14" fmla="*/ 1240 w 6422"/>
                <a:gd name="T15" fmla="*/ 14 h 42"/>
                <a:gd name="T16" fmla="*/ 1539 w 6422"/>
                <a:gd name="T17" fmla="*/ 14 h 42"/>
                <a:gd name="T18" fmla="*/ 1796 w 6422"/>
                <a:gd name="T19" fmla="*/ 14 h 42"/>
                <a:gd name="T20" fmla="*/ 2054 w 6422"/>
                <a:gd name="T21" fmla="*/ 14 h 42"/>
                <a:gd name="T22" fmla="*/ 2311 w 6422"/>
                <a:gd name="T23" fmla="*/ 14 h 42"/>
                <a:gd name="T24" fmla="*/ 2610 w 6422"/>
                <a:gd name="T25" fmla="*/ 14 h 42"/>
                <a:gd name="T26" fmla="*/ 2867 w 6422"/>
                <a:gd name="T27" fmla="*/ 14 h 42"/>
                <a:gd name="T28" fmla="*/ 3125 w 6422"/>
                <a:gd name="T29" fmla="*/ 14 h 42"/>
                <a:gd name="T30" fmla="*/ 3377 w 6422"/>
                <a:gd name="T31" fmla="*/ 14 h 42"/>
                <a:gd name="T32" fmla="*/ 3681 w 6422"/>
                <a:gd name="T33" fmla="*/ 14 h 42"/>
                <a:gd name="T34" fmla="*/ 3934 w 6422"/>
                <a:gd name="T35" fmla="*/ 14 h 42"/>
                <a:gd name="T36" fmla="*/ 4191 w 6422"/>
                <a:gd name="T37" fmla="*/ 14 h 42"/>
                <a:gd name="T38" fmla="*/ 4448 w 6422"/>
                <a:gd name="T39" fmla="*/ 14 h 42"/>
                <a:gd name="T40" fmla="*/ 4747 w 6422"/>
                <a:gd name="T41" fmla="*/ 14 h 42"/>
                <a:gd name="T42" fmla="*/ 5005 w 6422"/>
                <a:gd name="T43" fmla="*/ 14 h 42"/>
                <a:gd name="T44" fmla="*/ 5262 w 6422"/>
                <a:gd name="T45" fmla="*/ 14 h 42"/>
                <a:gd name="T46" fmla="*/ 5519 w 6422"/>
                <a:gd name="T47" fmla="*/ 14 h 42"/>
                <a:gd name="T48" fmla="*/ 5819 w 6422"/>
                <a:gd name="T49" fmla="*/ 14 h 42"/>
                <a:gd name="T50" fmla="*/ 6076 w 6422"/>
                <a:gd name="T51" fmla="*/ 14 h 42"/>
                <a:gd name="T52" fmla="*/ 6333 w 6422"/>
                <a:gd name="T53" fmla="*/ 14 h 42"/>
                <a:gd name="T54" fmla="*/ 150 w 6422"/>
                <a:gd name="T55" fmla="*/ 5 h 42"/>
                <a:gd name="T56" fmla="*/ 360 w 6422"/>
                <a:gd name="T57" fmla="*/ 5 h 42"/>
                <a:gd name="T58" fmla="*/ 576 w 6422"/>
                <a:gd name="T59" fmla="*/ 5 h 42"/>
                <a:gd name="T60" fmla="*/ 791 w 6422"/>
                <a:gd name="T61" fmla="*/ 5 h 42"/>
                <a:gd name="T62" fmla="*/ 1006 w 6422"/>
                <a:gd name="T63" fmla="*/ 5 h 42"/>
                <a:gd name="T64" fmla="*/ 1216 w 6422"/>
                <a:gd name="T65" fmla="*/ 5 h 42"/>
                <a:gd name="T66" fmla="*/ 1431 w 6422"/>
                <a:gd name="T67" fmla="*/ 5 h 42"/>
                <a:gd name="T68" fmla="*/ 1647 w 6422"/>
                <a:gd name="T69" fmla="*/ 5 h 42"/>
                <a:gd name="T70" fmla="*/ 1862 w 6422"/>
                <a:gd name="T71" fmla="*/ 5 h 42"/>
                <a:gd name="T72" fmla="*/ 2072 w 6422"/>
                <a:gd name="T73" fmla="*/ 5 h 42"/>
                <a:gd name="T74" fmla="*/ 2287 w 6422"/>
                <a:gd name="T75" fmla="*/ 5 h 42"/>
                <a:gd name="T76" fmla="*/ 2503 w 6422"/>
                <a:gd name="T77" fmla="*/ 5 h 42"/>
                <a:gd name="T78" fmla="*/ 2718 w 6422"/>
                <a:gd name="T79" fmla="*/ 5 h 42"/>
                <a:gd name="T80" fmla="*/ 2928 w 6422"/>
                <a:gd name="T81" fmla="*/ 5 h 42"/>
                <a:gd name="T82" fmla="*/ 3143 w 6422"/>
                <a:gd name="T83" fmla="*/ 5 h 42"/>
                <a:gd name="T84" fmla="*/ 3358 w 6422"/>
                <a:gd name="T85" fmla="*/ 5 h 42"/>
                <a:gd name="T86" fmla="*/ 3574 w 6422"/>
                <a:gd name="T87" fmla="*/ 5 h 42"/>
                <a:gd name="T88" fmla="*/ 3784 w 6422"/>
                <a:gd name="T89" fmla="*/ 5 h 42"/>
                <a:gd name="T90" fmla="*/ 3999 w 6422"/>
                <a:gd name="T91" fmla="*/ 5 h 42"/>
                <a:gd name="T92" fmla="*/ 4214 w 6422"/>
                <a:gd name="T93" fmla="*/ 5 h 42"/>
                <a:gd name="T94" fmla="*/ 4429 w 6422"/>
                <a:gd name="T95" fmla="*/ 5 h 42"/>
                <a:gd name="T96" fmla="*/ 4640 w 6422"/>
                <a:gd name="T97" fmla="*/ 5 h 42"/>
                <a:gd name="T98" fmla="*/ 4855 w 6422"/>
                <a:gd name="T99" fmla="*/ 5 h 42"/>
                <a:gd name="T100" fmla="*/ 5070 w 6422"/>
                <a:gd name="T101" fmla="*/ 5 h 42"/>
                <a:gd name="T102" fmla="*/ 5285 w 6422"/>
                <a:gd name="T103" fmla="*/ 5 h 42"/>
                <a:gd name="T104" fmla="*/ 5496 w 6422"/>
                <a:gd name="T105" fmla="*/ 5 h 42"/>
                <a:gd name="T106" fmla="*/ 5711 w 6422"/>
                <a:gd name="T107" fmla="*/ 5 h 42"/>
                <a:gd name="T108" fmla="*/ 5926 w 6422"/>
                <a:gd name="T109" fmla="*/ 5 h 42"/>
                <a:gd name="T110" fmla="*/ 6141 w 6422"/>
                <a:gd name="T111" fmla="*/ 5 h 42"/>
                <a:gd name="T112" fmla="*/ 6356 w 6422"/>
                <a:gd name="T113" fmla="*/ 5 h 42"/>
                <a:gd name="T114" fmla="*/ 1282 w 6422"/>
                <a:gd name="T115" fmla="*/ 42 h 42"/>
                <a:gd name="T116" fmla="*/ 3424 w 6422"/>
                <a:gd name="T117" fmla="*/ 42 h 42"/>
                <a:gd name="T118" fmla="*/ 5561 w 6422"/>
                <a:gd name="T1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22" h="42">
                  <a:moveTo>
                    <a:pt x="0" y="0"/>
                  </a:moveTo>
                  <a:lnTo>
                    <a:pt x="6422" y="0"/>
                  </a:lnTo>
                  <a:moveTo>
                    <a:pt x="211" y="0"/>
                  </a:moveTo>
                  <a:lnTo>
                    <a:pt x="211" y="28"/>
                  </a:lnTo>
                  <a:moveTo>
                    <a:pt x="641" y="0"/>
                  </a:moveTo>
                  <a:lnTo>
                    <a:pt x="641" y="28"/>
                  </a:lnTo>
                  <a:moveTo>
                    <a:pt x="1067" y="0"/>
                  </a:moveTo>
                  <a:lnTo>
                    <a:pt x="1067" y="28"/>
                  </a:lnTo>
                  <a:moveTo>
                    <a:pt x="1497" y="0"/>
                  </a:moveTo>
                  <a:lnTo>
                    <a:pt x="1497" y="28"/>
                  </a:lnTo>
                  <a:moveTo>
                    <a:pt x="1923" y="0"/>
                  </a:moveTo>
                  <a:lnTo>
                    <a:pt x="1923" y="28"/>
                  </a:lnTo>
                  <a:moveTo>
                    <a:pt x="2353" y="0"/>
                  </a:moveTo>
                  <a:lnTo>
                    <a:pt x="2353" y="28"/>
                  </a:lnTo>
                  <a:moveTo>
                    <a:pt x="2778" y="0"/>
                  </a:moveTo>
                  <a:lnTo>
                    <a:pt x="2778" y="28"/>
                  </a:lnTo>
                  <a:moveTo>
                    <a:pt x="3209" y="0"/>
                  </a:moveTo>
                  <a:lnTo>
                    <a:pt x="3209" y="28"/>
                  </a:lnTo>
                  <a:moveTo>
                    <a:pt x="3634" y="0"/>
                  </a:moveTo>
                  <a:lnTo>
                    <a:pt x="3634" y="28"/>
                  </a:lnTo>
                  <a:moveTo>
                    <a:pt x="4065" y="0"/>
                  </a:moveTo>
                  <a:lnTo>
                    <a:pt x="4065" y="28"/>
                  </a:lnTo>
                  <a:moveTo>
                    <a:pt x="4490" y="0"/>
                  </a:moveTo>
                  <a:lnTo>
                    <a:pt x="4490" y="28"/>
                  </a:lnTo>
                  <a:moveTo>
                    <a:pt x="4921" y="0"/>
                  </a:moveTo>
                  <a:lnTo>
                    <a:pt x="4921" y="28"/>
                  </a:lnTo>
                  <a:moveTo>
                    <a:pt x="5346" y="0"/>
                  </a:moveTo>
                  <a:lnTo>
                    <a:pt x="5346" y="28"/>
                  </a:lnTo>
                  <a:moveTo>
                    <a:pt x="5776" y="0"/>
                  </a:moveTo>
                  <a:lnTo>
                    <a:pt x="5776" y="28"/>
                  </a:lnTo>
                  <a:moveTo>
                    <a:pt x="6202" y="0"/>
                  </a:moveTo>
                  <a:lnTo>
                    <a:pt x="6202" y="28"/>
                  </a:lnTo>
                  <a:moveTo>
                    <a:pt x="42" y="0"/>
                  </a:moveTo>
                  <a:lnTo>
                    <a:pt x="42" y="14"/>
                  </a:lnTo>
                  <a:moveTo>
                    <a:pt x="85" y="0"/>
                  </a:moveTo>
                  <a:lnTo>
                    <a:pt x="85" y="14"/>
                  </a:lnTo>
                  <a:moveTo>
                    <a:pt x="127" y="0"/>
                  </a:moveTo>
                  <a:lnTo>
                    <a:pt x="127" y="14"/>
                  </a:lnTo>
                  <a:moveTo>
                    <a:pt x="169" y="0"/>
                  </a:moveTo>
                  <a:lnTo>
                    <a:pt x="169" y="14"/>
                  </a:lnTo>
                  <a:moveTo>
                    <a:pt x="253" y="0"/>
                  </a:moveTo>
                  <a:lnTo>
                    <a:pt x="253" y="14"/>
                  </a:lnTo>
                  <a:moveTo>
                    <a:pt x="300" y="0"/>
                  </a:moveTo>
                  <a:lnTo>
                    <a:pt x="300" y="14"/>
                  </a:lnTo>
                  <a:moveTo>
                    <a:pt x="342" y="0"/>
                  </a:moveTo>
                  <a:lnTo>
                    <a:pt x="342" y="14"/>
                  </a:lnTo>
                  <a:moveTo>
                    <a:pt x="384" y="0"/>
                  </a:moveTo>
                  <a:lnTo>
                    <a:pt x="384" y="14"/>
                  </a:lnTo>
                  <a:moveTo>
                    <a:pt x="468" y="0"/>
                  </a:moveTo>
                  <a:lnTo>
                    <a:pt x="468" y="14"/>
                  </a:lnTo>
                  <a:moveTo>
                    <a:pt x="510" y="0"/>
                  </a:moveTo>
                  <a:lnTo>
                    <a:pt x="510" y="14"/>
                  </a:lnTo>
                  <a:moveTo>
                    <a:pt x="552" y="0"/>
                  </a:moveTo>
                  <a:lnTo>
                    <a:pt x="552" y="14"/>
                  </a:lnTo>
                  <a:moveTo>
                    <a:pt x="599" y="0"/>
                  </a:moveTo>
                  <a:lnTo>
                    <a:pt x="599" y="14"/>
                  </a:lnTo>
                  <a:moveTo>
                    <a:pt x="683" y="0"/>
                  </a:moveTo>
                  <a:lnTo>
                    <a:pt x="683" y="14"/>
                  </a:lnTo>
                  <a:moveTo>
                    <a:pt x="725" y="0"/>
                  </a:moveTo>
                  <a:lnTo>
                    <a:pt x="725" y="14"/>
                  </a:lnTo>
                  <a:moveTo>
                    <a:pt x="767" y="0"/>
                  </a:moveTo>
                  <a:lnTo>
                    <a:pt x="767" y="14"/>
                  </a:lnTo>
                  <a:moveTo>
                    <a:pt x="809" y="0"/>
                  </a:moveTo>
                  <a:lnTo>
                    <a:pt x="809" y="14"/>
                  </a:lnTo>
                  <a:moveTo>
                    <a:pt x="898" y="0"/>
                  </a:moveTo>
                  <a:lnTo>
                    <a:pt x="898" y="14"/>
                  </a:lnTo>
                  <a:moveTo>
                    <a:pt x="940" y="0"/>
                  </a:moveTo>
                  <a:lnTo>
                    <a:pt x="940" y="14"/>
                  </a:lnTo>
                  <a:moveTo>
                    <a:pt x="983" y="0"/>
                  </a:moveTo>
                  <a:lnTo>
                    <a:pt x="983" y="14"/>
                  </a:lnTo>
                  <a:moveTo>
                    <a:pt x="1025" y="0"/>
                  </a:moveTo>
                  <a:lnTo>
                    <a:pt x="1025" y="14"/>
                  </a:lnTo>
                  <a:moveTo>
                    <a:pt x="1109" y="0"/>
                  </a:moveTo>
                  <a:lnTo>
                    <a:pt x="1109" y="14"/>
                  </a:lnTo>
                  <a:moveTo>
                    <a:pt x="1156" y="0"/>
                  </a:moveTo>
                  <a:lnTo>
                    <a:pt x="1156" y="14"/>
                  </a:lnTo>
                  <a:moveTo>
                    <a:pt x="1198" y="0"/>
                  </a:moveTo>
                  <a:lnTo>
                    <a:pt x="1198" y="14"/>
                  </a:lnTo>
                  <a:moveTo>
                    <a:pt x="1240" y="0"/>
                  </a:moveTo>
                  <a:lnTo>
                    <a:pt x="1240" y="14"/>
                  </a:lnTo>
                  <a:moveTo>
                    <a:pt x="1324" y="0"/>
                  </a:moveTo>
                  <a:lnTo>
                    <a:pt x="1324" y="14"/>
                  </a:lnTo>
                  <a:moveTo>
                    <a:pt x="1366" y="0"/>
                  </a:moveTo>
                  <a:lnTo>
                    <a:pt x="1366" y="14"/>
                  </a:lnTo>
                  <a:moveTo>
                    <a:pt x="1413" y="0"/>
                  </a:moveTo>
                  <a:lnTo>
                    <a:pt x="1413" y="14"/>
                  </a:lnTo>
                  <a:moveTo>
                    <a:pt x="1455" y="0"/>
                  </a:moveTo>
                  <a:lnTo>
                    <a:pt x="1455" y="14"/>
                  </a:lnTo>
                  <a:moveTo>
                    <a:pt x="1539" y="0"/>
                  </a:moveTo>
                  <a:lnTo>
                    <a:pt x="1539" y="14"/>
                  </a:lnTo>
                  <a:moveTo>
                    <a:pt x="1581" y="0"/>
                  </a:moveTo>
                  <a:lnTo>
                    <a:pt x="1581" y="14"/>
                  </a:lnTo>
                  <a:moveTo>
                    <a:pt x="1623" y="0"/>
                  </a:moveTo>
                  <a:lnTo>
                    <a:pt x="1623" y="14"/>
                  </a:lnTo>
                  <a:moveTo>
                    <a:pt x="1665" y="0"/>
                  </a:moveTo>
                  <a:lnTo>
                    <a:pt x="1665" y="14"/>
                  </a:lnTo>
                  <a:moveTo>
                    <a:pt x="1754" y="0"/>
                  </a:moveTo>
                  <a:lnTo>
                    <a:pt x="1754" y="14"/>
                  </a:lnTo>
                  <a:moveTo>
                    <a:pt x="1796" y="0"/>
                  </a:moveTo>
                  <a:lnTo>
                    <a:pt x="1796" y="14"/>
                  </a:lnTo>
                  <a:moveTo>
                    <a:pt x="1838" y="0"/>
                  </a:moveTo>
                  <a:lnTo>
                    <a:pt x="1838" y="14"/>
                  </a:lnTo>
                  <a:moveTo>
                    <a:pt x="1880" y="0"/>
                  </a:moveTo>
                  <a:lnTo>
                    <a:pt x="1880" y="14"/>
                  </a:lnTo>
                  <a:moveTo>
                    <a:pt x="1965" y="0"/>
                  </a:moveTo>
                  <a:lnTo>
                    <a:pt x="1965" y="14"/>
                  </a:lnTo>
                  <a:moveTo>
                    <a:pt x="2011" y="0"/>
                  </a:moveTo>
                  <a:lnTo>
                    <a:pt x="2011" y="14"/>
                  </a:lnTo>
                  <a:moveTo>
                    <a:pt x="2054" y="0"/>
                  </a:moveTo>
                  <a:lnTo>
                    <a:pt x="2054" y="14"/>
                  </a:lnTo>
                  <a:moveTo>
                    <a:pt x="2096" y="0"/>
                  </a:moveTo>
                  <a:lnTo>
                    <a:pt x="2096" y="14"/>
                  </a:lnTo>
                  <a:moveTo>
                    <a:pt x="2180" y="0"/>
                  </a:moveTo>
                  <a:lnTo>
                    <a:pt x="2180" y="14"/>
                  </a:lnTo>
                  <a:moveTo>
                    <a:pt x="2222" y="0"/>
                  </a:moveTo>
                  <a:lnTo>
                    <a:pt x="2222" y="14"/>
                  </a:lnTo>
                  <a:moveTo>
                    <a:pt x="2269" y="0"/>
                  </a:moveTo>
                  <a:lnTo>
                    <a:pt x="2269" y="14"/>
                  </a:lnTo>
                  <a:moveTo>
                    <a:pt x="2311" y="0"/>
                  </a:moveTo>
                  <a:lnTo>
                    <a:pt x="2311" y="14"/>
                  </a:lnTo>
                  <a:moveTo>
                    <a:pt x="2395" y="0"/>
                  </a:moveTo>
                  <a:lnTo>
                    <a:pt x="2395" y="14"/>
                  </a:lnTo>
                  <a:moveTo>
                    <a:pt x="2437" y="0"/>
                  </a:moveTo>
                  <a:lnTo>
                    <a:pt x="2437" y="14"/>
                  </a:lnTo>
                  <a:moveTo>
                    <a:pt x="2479" y="0"/>
                  </a:moveTo>
                  <a:lnTo>
                    <a:pt x="2479" y="14"/>
                  </a:lnTo>
                  <a:moveTo>
                    <a:pt x="2521" y="0"/>
                  </a:moveTo>
                  <a:lnTo>
                    <a:pt x="2521" y="14"/>
                  </a:lnTo>
                  <a:moveTo>
                    <a:pt x="2610" y="0"/>
                  </a:moveTo>
                  <a:lnTo>
                    <a:pt x="2610" y="14"/>
                  </a:lnTo>
                  <a:moveTo>
                    <a:pt x="2652" y="0"/>
                  </a:moveTo>
                  <a:lnTo>
                    <a:pt x="2652" y="14"/>
                  </a:lnTo>
                  <a:moveTo>
                    <a:pt x="2694" y="0"/>
                  </a:moveTo>
                  <a:lnTo>
                    <a:pt x="2694" y="14"/>
                  </a:lnTo>
                  <a:moveTo>
                    <a:pt x="2736" y="0"/>
                  </a:moveTo>
                  <a:lnTo>
                    <a:pt x="2736" y="14"/>
                  </a:lnTo>
                  <a:moveTo>
                    <a:pt x="2825" y="0"/>
                  </a:moveTo>
                  <a:lnTo>
                    <a:pt x="2825" y="14"/>
                  </a:lnTo>
                  <a:moveTo>
                    <a:pt x="2867" y="0"/>
                  </a:moveTo>
                  <a:lnTo>
                    <a:pt x="2867" y="14"/>
                  </a:lnTo>
                  <a:moveTo>
                    <a:pt x="2909" y="0"/>
                  </a:moveTo>
                  <a:lnTo>
                    <a:pt x="2909" y="14"/>
                  </a:lnTo>
                  <a:moveTo>
                    <a:pt x="2952" y="0"/>
                  </a:moveTo>
                  <a:lnTo>
                    <a:pt x="2952" y="14"/>
                  </a:lnTo>
                  <a:moveTo>
                    <a:pt x="3036" y="0"/>
                  </a:moveTo>
                  <a:lnTo>
                    <a:pt x="3036" y="14"/>
                  </a:lnTo>
                  <a:moveTo>
                    <a:pt x="3078" y="0"/>
                  </a:moveTo>
                  <a:lnTo>
                    <a:pt x="3078" y="14"/>
                  </a:lnTo>
                  <a:moveTo>
                    <a:pt x="3125" y="0"/>
                  </a:moveTo>
                  <a:lnTo>
                    <a:pt x="3125" y="14"/>
                  </a:lnTo>
                  <a:moveTo>
                    <a:pt x="3167" y="0"/>
                  </a:moveTo>
                  <a:lnTo>
                    <a:pt x="3167" y="14"/>
                  </a:lnTo>
                  <a:moveTo>
                    <a:pt x="3251" y="0"/>
                  </a:moveTo>
                  <a:lnTo>
                    <a:pt x="3251" y="14"/>
                  </a:lnTo>
                  <a:moveTo>
                    <a:pt x="3293" y="0"/>
                  </a:moveTo>
                  <a:lnTo>
                    <a:pt x="3293" y="14"/>
                  </a:lnTo>
                  <a:moveTo>
                    <a:pt x="3335" y="0"/>
                  </a:moveTo>
                  <a:lnTo>
                    <a:pt x="3335" y="14"/>
                  </a:lnTo>
                  <a:moveTo>
                    <a:pt x="3377" y="0"/>
                  </a:moveTo>
                  <a:lnTo>
                    <a:pt x="3377" y="14"/>
                  </a:lnTo>
                  <a:moveTo>
                    <a:pt x="3466" y="0"/>
                  </a:moveTo>
                  <a:lnTo>
                    <a:pt x="3466" y="14"/>
                  </a:lnTo>
                  <a:moveTo>
                    <a:pt x="3508" y="0"/>
                  </a:moveTo>
                  <a:lnTo>
                    <a:pt x="3508" y="14"/>
                  </a:lnTo>
                  <a:moveTo>
                    <a:pt x="3550" y="0"/>
                  </a:moveTo>
                  <a:lnTo>
                    <a:pt x="3550" y="14"/>
                  </a:lnTo>
                  <a:moveTo>
                    <a:pt x="3592" y="0"/>
                  </a:moveTo>
                  <a:lnTo>
                    <a:pt x="3592" y="14"/>
                  </a:lnTo>
                  <a:moveTo>
                    <a:pt x="3681" y="0"/>
                  </a:moveTo>
                  <a:lnTo>
                    <a:pt x="3681" y="14"/>
                  </a:lnTo>
                  <a:moveTo>
                    <a:pt x="3723" y="0"/>
                  </a:moveTo>
                  <a:lnTo>
                    <a:pt x="3723" y="14"/>
                  </a:lnTo>
                  <a:moveTo>
                    <a:pt x="3765" y="0"/>
                  </a:moveTo>
                  <a:lnTo>
                    <a:pt x="3765" y="14"/>
                  </a:lnTo>
                  <a:moveTo>
                    <a:pt x="3807" y="0"/>
                  </a:moveTo>
                  <a:lnTo>
                    <a:pt x="3807" y="14"/>
                  </a:lnTo>
                  <a:moveTo>
                    <a:pt x="3892" y="0"/>
                  </a:moveTo>
                  <a:lnTo>
                    <a:pt x="3892" y="14"/>
                  </a:lnTo>
                  <a:moveTo>
                    <a:pt x="3934" y="0"/>
                  </a:moveTo>
                  <a:lnTo>
                    <a:pt x="3934" y="14"/>
                  </a:lnTo>
                  <a:moveTo>
                    <a:pt x="3980" y="0"/>
                  </a:moveTo>
                  <a:lnTo>
                    <a:pt x="3980" y="14"/>
                  </a:lnTo>
                  <a:moveTo>
                    <a:pt x="4023" y="0"/>
                  </a:moveTo>
                  <a:lnTo>
                    <a:pt x="4023" y="14"/>
                  </a:lnTo>
                  <a:moveTo>
                    <a:pt x="4107" y="0"/>
                  </a:moveTo>
                  <a:lnTo>
                    <a:pt x="4107" y="14"/>
                  </a:lnTo>
                  <a:moveTo>
                    <a:pt x="4149" y="0"/>
                  </a:moveTo>
                  <a:lnTo>
                    <a:pt x="4149" y="14"/>
                  </a:lnTo>
                  <a:moveTo>
                    <a:pt x="4191" y="0"/>
                  </a:moveTo>
                  <a:lnTo>
                    <a:pt x="4191" y="14"/>
                  </a:lnTo>
                  <a:moveTo>
                    <a:pt x="4238" y="0"/>
                  </a:moveTo>
                  <a:lnTo>
                    <a:pt x="4238" y="14"/>
                  </a:lnTo>
                  <a:moveTo>
                    <a:pt x="4322" y="0"/>
                  </a:moveTo>
                  <a:lnTo>
                    <a:pt x="4322" y="14"/>
                  </a:lnTo>
                  <a:moveTo>
                    <a:pt x="4364" y="0"/>
                  </a:moveTo>
                  <a:lnTo>
                    <a:pt x="4364" y="14"/>
                  </a:lnTo>
                  <a:moveTo>
                    <a:pt x="4406" y="0"/>
                  </a:moveTo>
                  <a:lnTo>
                    <a:pt x="4406" y="14"/>
                  </a:lnTo>
                  <a:moveTo>
                    <a:pt x="4448" y="0"/>
                  </a:moveTo>
                  <a:lnTo>
                    <a:pt x="4448" y="14"/>
                  </a:lnTo>
                  <a:moveTo>
                    <a:pt x="4537" y="0"/>
                  </a:moveTo>
                  <a:lnTo>
                    <a:pt x="4537" y="14"/>
                  </a:lnTo>
                  <a:moveTo>
                    <a:pt x="4579" y="0"/>
                  </a:moveTo>
                  <a:lnTo>
                    <a:pt x="4579" y="14"/>
                  </a:lnTo>
                  <a:moveTo>
                    <a:pt x="4621" y="0"/>
                  </a:moveTo>
                  <a:lnTo>
                    <a:pt x="4621" y="14"/>
                  </a:lnTo>
                  <a:moveTo>
                    <a:pt x="4663" y="0"/>
                  </a:moveTo>
                  <a:lnTo>
                    <a:pt x="4663" y="14"/>
                  </a:lnTo>
                  <a:moveTo>
                    <a:pt x="4747" y="0"/>
                  </a:moveTo>
                  <a:lnTo>
                    <a:pt x="4747" y="14"/>
                  </a:lnTo>
                  <a:moveTo>
                    <a:pt x="4790" y="0"/>
                  </a:moveTo>
                  <a:lnTo>
                    <a:pt x="4790" y="14"/>
                  </a:lnTo>
                  <a:moveTo>
                    <a:pt x="4836" y="0"/>
                  </a:moveTo>
                  <a:lnTo>
                    <a:pt x="4836" y="14"/>
                  </a:lnTo>
                  <a:moveTo>
                    <a:pt x="4878" y="0"/>
                  </a:moveTo>
                  <a:lnTo>
                    <a:pt x="4878" y="14"/>
                  </a:lnTo>
                  <a:moveTo>
                    <a:pt x="4963" y="0"/>
                  </a:moveTo>
                  <a:lnTo>
                    <a:pt x="4963" y="14"/>
                  </a:lnTo>
                  <a:moveTo>
                    <a:pt x="5005" y="0"/>
                  </a:moveTo>
                  <a:lnTo>
                    <a:pt x="5005" y="14"/>
                  </a:lnTo>
                  <a:moveTo>
                    <a:pt x="5047" y="0"/>
                  </a:moveTo>
                  <a:lnTo>
                    <a:pt x="5047" y="14"/>
                  </a:lnTo>
                  <a:moveTo>
                    <a:pt x="5094" y="0"/>
                  </a:moveTo>
                  <a:lnTo>
                    <a:pt x="5094" y="14"/>
                  </a:lnTo>
                  <a:moveTo>
                    <a:pt x="5178" y="0"/>
                  </a:moveTo>
                  <a:lnTo>
                    <a:pt x="5178" y="14"/>
                  </a:lnTo>
                  <a:moveTo>
                    <a:pt x="5220" y="0"/>
                  </a:moveTo>
                  <a:lnTo>
                    <a:pt x="5220" y="14"/>
                  </a:lnTo>
                  <a:moveTo>
                    <a:pt x="5262" y="0"/>
                  </a:moveTo>
                  <a:lnTo>
                    <a:pt x="5262" y="14"/>
                  </a:lnTo>
                  <a:moveTo>
                    <a:pt x="5304" y="0"/>
                  </a:moveTo>
                  <a:lnTo>
                    <a:pt x="5304" y="14"/>
                  </a:lnTo>
                  <a:moveTo>
                    <a:pt x="5393" y="0"/>
                  </a:moveTo>
                  <a:lnTo>
                    <a:pt x="5393" y="14"/>
                  </a:lnTo>
                  <a:moveTo>
                    <a:pt x="5435" y="0"/>
                  </a:moveTo>
                  <a:lnTo>
                    <a:pt x="5435" y="14"/>
                  </a:lnTo>
                  <a:moveTo>
                    <a:pt x="5477" y="0"/>
                  </a:moveTo>
                  <a:lnTo>
                    <a:pt x="5477" y="14"/>
                  </a:lnTo>
                  <a:moveTo>
                    <a:pt x="5519" y="0"/>
                  </a:moveTo>
                  <a:lnTo>
                    <a:pt x="5519" y="14"/>
                  </a:lnTo>
                  <a:moveTo>
                    <a:pt x="5603" y="0"/>
                  </a:moveTo>
                  <a:lnTo>
                    <a:pt x="5603" y="14"/>
                  </a:lnTo>
                  <a:moveTo>
                    <a:pt x="5650" y="0"/>
                  </a:moveTo>
                  <a:lnTo>
                    <a:pt x="5650" y="14"/>
                  </a:lnTo>
                  <a:moveTo>
                    <a:pt x="5692" y="0"/>
                  </a:moveTo>
                  <a:lnTo>
                    <a:pt x="5692" y="14"/>
                  </a:lnTo>
                  <a:moveTo>
                    <a:pt x="5734" y="0"/>
                  </a:moveTo>
                  <a:lnTo>
                    <a:pt x="5734" y="14"/>
                  </a:lnTo>
                  <a:moveTo>
                    <a:pt x="5819" y="0"/>
                  </a:moveTo>
                  <a:lnTo>
                    <a:pt x="5819" y="14"/>
                  </a:lnTo>
                  <a:moveTo>
                    <a:pt x="5861" y="0"/>
                  </a:moveTo>
                  <a:lnTo>
                    <a:pt x="5861" y="14"/>
                  </a:lnTo>
                  <a:moveTo>
                    <a:pt x="5903" y="0"/>
                  </a:moveTo>
                  <a:lnTo>
                    <a:pt x="5903" y="14"/>
                  </a:lnTo>
                  <a:moveTo>
                    <a:pt x="5949" y="0"/>
                  </a:moveTo>
                  <a:lnTo>
                    <a:pt x="5949" y="14"/>
                  </a:lnTo>
                  <a:moveTo>
                    <a:pt x="6034" y="0"/>
                  </a:moveTo>
                  <a:lnTo>
                    <a:pt x="6034" y="14"/>
                  </a:lnTo>
                  <a:moveTo>
                    <a:pt x="6076" y="0"/>
                  </a:moveTo>
                  <a:lnTo>
                    <a:pt x="6076" y="14"/>
                  </a:lnTo>
                  <a:moveTo>
                    <a:pt x="6118" y="0"/>
                  </a:moveTo>
                  <a:lnTo>
                    <a:pt x="6118" y="14"/>
                  </a:lnTo>
                  <a:moveTo>
                    <a:pt x="6160" y="0"/>
                  </a:moveTo>
                  <a:lnTo>
                    <a:pt x="6160" y="14"/>
                  </a:lnTo>
                  <a:moveTo>
                    <a:pt x="6249" y="0"/>
                  </a:moveTo>
                  <a:lnTo>
                    <a:pt x="6249" y="14"/>
                  </a:lnTo>
                  <a:moveTo>
                    <a:pt x="6291" y="0"/>
                  </a:moveTo>
                  <a:lnTo>
                    <a:pt x="6291" y="14"/>
                  </a:lnTo>
                  <a:moveTo>
                    <a:pt x="6333" y="0"/>
                  </a:moveTo>
                  <a:lnTo>
                    <a:pt x="6333" y="14"/>
                  </a:lnTo>
                  <a:moveTo>
                    <a:pt x="6375" y="0"/>
                  </a:moveTo>
                  <a:lnTo>
                    <a:pt x="6375" y="14"/>
                  </a:lnTo>
                  <a:moveTo>
                    <a:pt x="19" y="0"/>
                  </a:moveTo>
                  <a:lnTo>
                    <a:pt x="19" y="5"/>
                  </a:lnTo>
                  <a:moveTo>
                    <a:pt x="61" y="0"/>
                  </a:moveTo>
                  <a:lnTo>
                    <a:pt x="61" y="5"/>
                  </a:lnTo>
                  <a:moveTo>
                    <a:pt x="103" y="0"/>
                  </a:moveTo>
                  <a:lnTo>
                    <a:pt x="103" y="5"/>
                  </a:lnTo>
                  <a:moveTo>
                    <a:pt x="150" y="0"/>
                  </a:moveTo>
                  <a:lnTo>
                    <a:pt x="150" y="5"/>
                  </a:lnTo>
                  <a:moveTo>
                    <a:pt x="192" y="0"/>
                  </a:moveTo>
                  <a:lnTo>
                    <a:pt x="192" y="5"/>
                  </a:lnTo>
                  <a:moveTo>
                    <a:pt x="234" y="0"/>
                  </a:moveTo>
                  <a:lnTo>
                    <a:pt x="234" y="5"/>
                  </a:lnTo>
                  <a:moveTo>
                    <a:pt x="276" y="0"/>
                  </a:moveTo>
                  <a:lnTo>
                    <a:pt x="276" y="5"/>
                  </a:lnTo>
                  <a:moveTo>
                    <a:pt x="318" y="0"/>
                  </a:moveTo>
                  <a:lnTo>
                    <a:pt x="318" y="5"/>
                  </a:lnTo>
                  <a:moveTo>
                    <a:pt x="360" y="0"/>
                  </a:moveTo>
                  <a:lnTo>
                    <a:pt x="360" y="5"/>
                  </a:lnTo>
                  <a:moveTo>
                    <a:pt x="403" y="0"/>
                  </a:moveTo>
                  <a:lnTo>
                    <a:pt x="403" y="5"/>
                  </a:lnTo>
                  <a:moveTo>
                    <a:pt x="449" y="0"/>
                  </a:moveTo>
                  <a:lnTo>
                    <a:pt x="449" y="5"/>
                  </a:lnTo>
                  <a:moveTo>
                    <a:pt x="491" y="0"/>
                  </a:moveTo>
                  <a:lnTo>
                    <a:pt x="491" y="5"/>
                  </a:lnTo>
                  <a:moveTo>
                    <a:pt x="534" y="0"/>
                  </a:moveTo>
                  <a:lnTo>
                    <a:pt x="534" y="5"/>
                  </a:lnTo>
                  <a:moveTo>
                    <a:pt x="576" y="0"/>
                  </a:moveTo>
                  <a:lnTo>
                    <a:pt x="576" y="5"/>
                  </a:lnTo>
                  <a:moveTo>
                    <a:pt x="618" y="0"/>
                  </a:moveTo>
                  <a:lnTo>
                    <a:pt x="618" y="5"/>
                  </a:lnTo>
                  <a:moveTo>
                    <a:pt x="660" y="0"/>
                  </a:moveTo>
                  <a:lnTo>
                    <a:pt x="660" y="5"/>
                  </a:lnTo>
                  <a:moveTo>
                    <a:pt x="707" y="0"/>
                  </a:moveTo>
                  <a:lnTo>
                    <a:pt x="707" y="5"/>
                  </a:lnTo>
                  <a:moveTo>
                    <a:pt x="749" y="0"/>
                  </a:moveTo>
                  <a:lnTo>
                    <a:pt x="749" y="5"/>
                  </a:lnTo>
                  <a:moveTo>
                    <a:pt x="791" y="0"/>
                  </a:moveTo>
                  <a:lnTo>
                    <a:pt x="791" y="5"/>
                  </a:lnTo>
                  <a:moveTo>
                    <a:pt x="833" y="0"/>
                  </a:moveTo>
                  <a:lnTo>
                    <a:pt x="833" y="5"/>
                  </a:lnTo>
                  <a:moveTo>
                    <a:pt x="875" y="0"/>
                  </a:moveTo>
                  <a:lnTo>
                    <a:pt x="875" y="5"/>
                  </a:lnTo>
                  <a:moveTo>
                    <a:pt x="917" y="0"/>
                  </a:moveTo>
                  <a:lnTo>
                    <a:pt x="917" y="5"/>
                  </a:lnTo>
                  <a:moveTo>
                    <a:pt x="959" y="0"/>
                  </a:moveTo>
                  <a:lnTo>
                    <a:pt x="959" y="5"/>
                  </a:lnTo>
                  <a:moveTo>
                    <a:pt x="1006" y="0"/>
                  </a:moveTo>
                  <a:lnTo>
                    <a:pt x="1006" y="5"/>
                  </a:lnTo>
                  <a:moveTo>
                    <a:pt x="1048" y="0"/>
                  </a:moveTo>
                  <a:lnTo>
                    <a:pt x="1048" y="5"/>
                  </a:lnTo>
                  <a:moveTo>
                    <a:pt x="1090" y="0"/>
                  </a:moveTo>
                  <a:lnTo>
                    <a:pt x="1090" y="5"/>
                  </a:lnTo>
                  <a:moveTo>
                    <a:pt x="1132" y="0"/>
                  </a:moveTo>
                  <a:lnTo>
                    <a:pt x="1132" y="5"/>
                  </a:lnTo>
                  <a:moveTo>
                    <a:pt x="1174" y="0"/>
                  </a:moveTo>
                  <a:lnTo>
                    <a:pt x="1174" y="5"/>
                  </a:lnTo>
                  <a:moveTo>
                    <a:pt x="1216" y="0"/>
                  </a:moveTo>
                  <a:lnTo>
                    <a:pt x="1216" y="5"/>
                  </a:lnTo>
                  <a:moveTo>
                    <a:pt x="1258" y="0"/>
                  </a:moveTo>
                  <a:lnTo>
                    <a:pt x="1258" y="5"/>
                  </a:lnTo>
                  <a:moveTo>
                    <a:pt x="1305" y="0"/>
                  </a:moveTo>
                  <a:lnTo>
                    <a:pt x="1305" y="5"/>
                  </a:lnTo>
                  <a:moveTo>
                    <a:pt x="1347" y="0"/>
                  </a:moveTo>
                  <a:lnTo>
                    <a:pt x="1347" y="5"/>
                  </a:lnTo>
                  <a:moveTo>
                    <a:pt x="1389" y="0"/>
                  </a:moveTo>
                  <a:lnTo>
                    <a:pt x="1389" y="5"/>
                  </a:lnTo>
                  <a:moveTo>
                    <a:pt x="1431" y="0"/>
                  </a:moveTo>
                  <a:lnTo>
                    <a:pt x="1431" y="5"/>
                  </a:lnTo>
                  <a:moveTo>
                    <a:pt x="1474" y="0"/>
                  </a:moveTo>
                  <a:lnTo>
                    <a:pt x="1474" y="5"/>
                  </a:lnTo>
                  <a:moveTo>
                    <a:pt x="1516" y="0"/>
                  </a:moveTo>
                  <a:lnTo>
                    <a:pt x="1516" y="5"/>
                  </a:lnTo>
                  <a:moveTo>
                    <a:pt x="1562" y="0"/>
                  </a:moveTo>
                  <a:lnTo>
                    <a:pt x="1562" y="5"/>
                  </a:lnTo>
                  <a:moveTo>
                    <a:pt x="1605" y="0"/>
                  </a:moveTo>
                  <a:lnTo>
                    <a:pt x="1605" y="5"/>
                  </a:lnTo>
                  <a:moveTo>
                    <a:pt x="1647" y="0"/>
                  </a:moveTo>
                  <a:lnTo>
                    <a:pt x="1647" y="5"/>
                  </a:lnTo>
                  <a:moveTo>
                    <a:pt x="1689" y="0"/>
                  </a:moveTo>
                  <a:lnTo>
                    <a:pt x="1689" y="5"/>
                  </a:lnTo>
                  <a:moveTo>
                    <a:pt x="1731" y="0"/>
                  </a:moveTo>
                  <a:lnTo>
                    <a:pt x="1731" y="5"/>
                  </a:lnTo>
                  <a:moveTo>
                    <a:pt x="1773" y="0"/>
                  </a:moveTo>
                  <a:lnTo>
                    <a:pt x="1773" y="5"/>
                  </a:lnTo>
                  <a:moveTo>
                    <a:pt x="1815" y="0"/>
                  </a:moveTo>
                  <a:lnTo>
                    <a:pt x="1815" y="5"/>
                  </a:lnTo>
                  <a:moveTo>
                    <a:pt x="1862" y="0"/>
                  </a:moveTo>
                  <a:lnTo>
                    <a:pt x="1862" y="5"/>
                  </a:lnTo>
                  <a:moveTo>
                    <a:pt x="1904" y="0"/>
                  </a:moveTo>
                  <a:lnTo>
                    <a:pt x="1904" y="5"/>
                  </a:lnTo>
                  <a:moveTo>
                    <a:pt x="1946" y="0"/>
                  </a:moveTo>
                  <a:lnTo>
                    <a:pt x="1946" y="5"/>
                  </a:lnTo>
                  <a:moveTo>
                    <a:pt x="1988" y="0"/>
                  </a:moveTo>
                  <a:lnTo>
                    <a:pt x="1988" y="5"/>
                  </a:lnTo>
                  <a:moveTo>
                    <a:pt x="2030" y="0"/>
                  </a:moveTo>
                  <a:lnTo>
                    <a:pt x="2030" y="5"/>
                  </a:lnTo>
                  <a:moveTo>
                    <a:pt x="2072" y="0"/>
                  </a:moveTo>
                  <a:lnTo>
                    <a:pt x="2072" y="5"/>
                  </a:lnTo>
                  <a:moveTo>
                    <a:pt x="2119" y="0"/>
                  </a:moveTo>
                  <a:lnTo>
                    <a:pt x="2119" y="5"/>
                  </a:lnTo>
                  <a:moveTo>
                    <a:pt x="2161" y="0"/>
                  </a:moveTo>
                  <a:lnTo>
                    <a:pt x="2161" y="5"/>
                  </a:lnTo>
                  <a:moveTo>
                    <a:pt x="2203" y="0"/>
                  </a:moveTo>
                  <a:lnTo>
                    <a:pt x="2203" y="5"/>
                  </a:lnTo>
                  <a:moveTo>
                    <a:pt x="2245" y="0"/>
                  </a:moveTo>
                  <a:lnTo>
                    <a:pt x="2245" y="5"/>
                  </a:lnTo>
                  <a:moveTo>
                    <a:pt x="2287" y="0"/>
                  </a:moveTo>
                  <a:lnTo>
                    <a:pt x="2287" y="5"/>
                  </a:lnTo>
                  <a:moveTo>
                    <a:pt x="2329" y="0"/>
                  </a:moveTo>
                  <a:lnTo>
                    <a:pt x="2329" y="5"/>
                  </a:lnTo>
                  <a:moveTo>
                    <a:pt x="2372" y="0"/>
                  </a:moveTo>
                  <a:lnTo>
                    <a:pt x="2372" y="5"/>
                  </a:lnTo>
                  <a:moveTo>
                    <a:pt x="2418" y="0"/>
                  </a:moveTo>
                  <a:lnTo>
                    <a:pt x="2418" y="5"/>
                  </a:lnTo>
                  <a:moveTo>
                    <a:pt x="2460" y="0"/>
                  </a:moveTo>
                  <a:lnTo>
                    <a:pt x="2460" y="5"/>
                  </a:lnTo>
                  <a:moveTo>
                    <a:pt x="2503" y="0"/>
                  </a:moveTo>
                  <a:lnTo>
                    <a:pt x="2503" y="5"/>
                  </a:lnTo>
                  <a:moveTo>
                    <a:pt x="2545" y="0"/>
                  </a:moveTo>
                  <a:lnTo>
                    <a:pt x="2545" y="5"/>
                  </a:lnTo>
                  <a:moveTo>
                    <a:pt x="2587" y="0"/>
                  </a:moveTo>
                  <a:lnTo>
                    <a:pt x="2587" y="5"/>
                  </a:lnTo>
                  <a:moveTo>
                    <a:pt x="2629" y="0"/>
                  </a:moveTo>
                  <a:lnTo>
                    <a:pt x="2629" y="5"/>
                  </a:lnTo>
                  <a:moveTo>
                    <a:pt x="2671" y="0"/>
                  </a:moveTo>
                  <a:lnTo>
                    <a:pt x="2671" y="5"/>
                  </a:lnTo>
                  <a:moveTo>
                    <a:pt x="2718" y="0"/>
                  </a:moveTo>
                  <a:lnTo>
                    <a:pt x="2718" y="5"/>
                  </a:lnTo>
                  <a:moveTo>
                    <a:pt x="2760" y="0"/>
                  </a:moveTo>
                  <a:lnTo>
                    <a:pt x="2760" y="5"/>
                  </a:lnTo>
                  <a:moveTo>
                    <a:pt x="2802" y="0"/>
                  </a:moveTo>
                  <a:lnTo>
                    <a:pt x="2802" y="5"/>
                  </a:lnTo>
                  <a:moveTo>
                    <a:pt x="2844" y="0"/>
                  </a:moveTo>
                  <a:lnTo>
                    <a:pt x="2844" y="5"/>
                  </a:lnTo>
                  <a:moveTo>
                    <a:pt x="2886" y="0"/>
                  </a:moveTo>
                  <a:lnTo>
                    <a:pt x="2886" y="5"/>
                  </a:lnTo>
                  <a:moveTo>
                    <a:pt x="2928" y="0"/>
                  </a:moveTo>
                  <a:lnTo>
                    <a:pt x="2928" y="5"/>
                  </a:lnTo>
                  <a:moveTo>
                    <a:pt x="2975" y="0"/>
                  </a:moveTo>
                  <a:lnTo>
                    <a:pt x="2975" y="5"/>
                  </a:lnTo>
                  <a:moveTo>
                    <a:pt x="3017" y="0"/>
                  </a:moveTo>
                  <a:lnTo>
                    <a:pt x="3017" y="5"/>
                  </a:lnTo>
                  <a:moveTo>
                    <a:pt x="3059" y="0"/>
                  </a:moveTo>
                  <a:lnTo>
                    <a:pt x="3059" y="5"/>
                  </a:lnTo>
                  <a:moveTo>
                    <a:pt x="3101" y="0"/>
                  </a:moveTo>
                  <a:lnTo>
                    <a:pt x="3101" y="5"/>
                  </a:lnTo>
                  <a:moveTo>
                    <a:pt x="3143" y="0"/>
                  </a:moveTo>
                  <a:lnTo>
                    <a:pt x="3143" y="5"/>
                  </a:lnTo>
                  <a:moveTo>
                    <a:pt x="3185" y="0"/>
                  </a:moveTo>
                  <a:lnTo>
                    <a:pt x="3185" y="5"/>
                  </a:lnTo>
                  <a:moveTo>
                    <a:pt x="3227" y="0"/>
                  </a:moveTo>
                  <a:lnTo>
                    <a:pt x="3227" y="5"/>
                  </a:lnTo>
                  <a:moveTo>
                    <a:pt x="3274" y="0"/>
                  </a:moveTo>
                  <a:lnTo>
                    <a:pt x="3274" y="5"/>
                  </a:lnTo>
                  <a:moveTo>
                    <a:pt x="3316" y="0"/>
                  </a:moveTo>
                  <a:lnTo>
                    <a:pt x="3316" y="5"/>
                  </a:lnTo>
                  <a:moveTo>
                    <a:pt x="3358" y="0"/>
                  </a:moveTo>
                  <a:lnTo>
                    <a:pt x="3358" y="5"/>
                  </a:lnTo>
                  <a:moveTo>
                    <a:pt x="3401" y="0"/>
                  </a:moveTo>
                  <a:lnTo>
                    <a:pt x="3401" y="5"/>
                  </a:lnTo>
                  <a:moveTo>
                    <a:pt x="3443" y="0"/>
                  </a:moveTo>
                  <a:lnTo>
                    <a:pt x="3443" y="5"/>
                  </a:lnTo>
                  <a:moveTo>
                    <a:pt x="3485" y="0"/>
                  </a:moveTo>
                  <a:lnTo>
                    <a:pt x="3485" y="5"/>
                  </a:lnTo>
                  <a:moveTo>
                    <a:pt x="3531" y="0"/>
                  </a:moveTo>
                  <a:lnTo>
                    <a:pt x="3531" y="5"/>
                  </a:lnTo>
                  <a:moveTo>
                    <a:pt x="3574" y="0"/>
                  </a:moveTo>
                  <a:lnTo>
                    <a:pt x="3574" y="5"/>
                  </a:lnTo>
                  <a:moveTo>
                    <a:pt x="3616" y="0"/>
                  </a:moveTo>
                  <a:lnTo>
                    <a:pt x="3616" y="5"/>
                  </a:lnTo>
                  <a:moveTo>
                    <a:pt x="3658" y="0"/>
                  </a:moveTo>
                  <a:lnTo>
                    <a:pt x="3658" y="5"/>
                  </a:lnTo>
                  <a:moveTo>
                    <a:pt x="3700" y="0"/>
                  </a:moveTo>
                  <a:lnTo>
                    <a:pt x="3700" y="5"/>
                  </a:lnTo>
                  <a:moveTo>
                    <a:pt x="3742" y="0"/>
                  </a:moveTo>
                  <a:lnTo>
                    <a:pt x="3742" y="5"/>
                  </a:lnTo>
                  <a:moveTo>
                    <a:pt x="3784" y="0"/>
                  </a:moveTo>
                  <a:lnTo>
                    <a:pt x="3784" y="5"/>
                  </a:lnTo>
                  <a:moveTo>
                    <a:pt x="3831" y="0"/>
                  </a:moveTo>
                  <a:lnTo>
                    <a:pt x="3831" y="5"/>
                  </a:lnTo>
                  <a:moveTo>
                    <a:pt x="3873" y="0"/>
                  </a:moveTo>
                  <a:lnTo>
                    <a:pt x="3873" y="5"/>
                  </a:lnTo>
                  <a:moveTo>
                    <a:pt x="3915" y="0"/>
                  </a:moveTo>
                  <a:lnTo>
                    <a:pt x="3915" y="5"/>
                  </a:lnTo>
                  <a:moveTo>
                    <a:pt x="3957" y="0"/>
                  </a:moveTo>
                  <a:lnTo>
                    <a:pt x="3957" y="5"/>
                  </a:lnTo>
                  <a:moveTo>
                    <a:pt x="3999" y="0"/>
                  </a:moveTo>
                  <a:lnTo>
                    <a:pt x="3999" y="5"/>
                  </a:lnTo>
                  <a:moveTo>
                    <a:pt x="4041" y="0"/>
                  </a:moveTo>
                  <a:lnTo>
                    <a:pt x="4041" y="5"/>
                  </a:lnTo>
                  <a:moveTo>
                    <a:pt x="4083" y="0"/>
                  </a:moveTo>
                  <a:lnTo>
                    <a:pt x="4083" y="5"/>
                  </a:lnTo>
                  <a:moveTo>
                    <a:pt x="4130" y="0"/>
                  </a:moveTo>
                  <a:lnTo>
                    <a:pt x="4130" y="5"/>
                  </a:lnTo>
                  <a:moveTo>
                    <a:pt x="4172" y="0"/>
                  </a:moveTo>
                  <a:lnTo>
                    <a:pt x="4172" y="5"/>
                  </a:lnTo>
                  <a:moveTo>
                    <a:pt x="4214" y="0"/>
                  </a:moveTo>
                  <a:lnTo>
                    <a:pt x="4214" y="5"/>
                  </a:lnTo>
                  <a:moveTo>
                    <a:pt x="4256" y="0"/>
                  </a:moveTo>
                  <a:lnTo>
                    <a:pt x="4256" y="5"/>
                  </a:lnTo>
                  <a:moveTo>
                    <a:pt x="4299" y="0"/>
                  </a:moveTo>
                  <a:lnTo>
                    <a:pt x="4299" y="5"/>
                  </a:lnTo>
                  <a:moveTo>
                    <a:pt x="4341" y="0"/>
                  </a:moveTo>
                  <a:lnTo>
                    <a:pt x="4341" y="5"/>
                  </a:lnTo>
                  <a:moveTo>
                    <a:pt x="4387" y="0"/>
                  </a:moveTo>
                  <a:lnTo>
                    <a:pt x="4387" y="5"/>
                  </a:lnTo>
                  <a:moveTo>
                    <a:pt x="4429" y="0"/>
                  </a:moveTo>
                  <a:lnTo>
                    <a:pt x="4429" y="5"/>
                  </a:lnTo>
                  <a:moveTo>
                    <a:pt x="4472" y="0"/>
                  </a:moveTo>
                  <a:lnTo>
                    <a:pt x="4472" y="5"/>
                  </a:lnTo>
                  <a:moveTo>
                    <a:pt x="4514" y="0"/>
                  </a:moveTo>
                  <a:lnTo>
                    <a:pt x="4514" y="5"/>
                  </a:lnTo>
                  <a:moveTo>
                    <a:pt x="4556" y="0"/>
                  </a:moveTo>
                  <a:lnTo>
                    <a:pt x="4556" y="5"/>
                  </a:lnTo>
                  <a:moveTo>
                    <a:pt x="4598" y="0"/>
                  </a:moveTo>
                  <a:lnTo>
                    <a:pt x="4598" y="5"/>
                  </a:lnTo>
                  <a:moveTo>
                    <a:pt x="4640" y="0"/>
                  </a:moveTo>
                  <a:lnTo>
                    <a:pt x="4640" y="5"/>
                  </a:lnTo>
                  <a:moveTo>
                    <a:pt x="4687" y="0"/>
                  </a:moveTo>
                  <a:lnTo>
                    <a:pt x="4687" y="5"/>
                  </a:lnTo>
                  <a:moveTo>
                    <a:pt x="4729" y="0"/>
                  </a:moveTo>
                  <a:lnTo>
                    <a:pt x="4729" y="5"/>
                  </a:lnTo>
                  <a:moveTo>
                    <a:pt x="4771" y="0"/>
                  </a:moveTo>
                  <a:lnTo>
                    <a:pt x="4771" y="5"/>
                  </a:lnTo>
                  <a:moveTo>
                    <a:pt x="4813" y="0"/>
                  </a:moveTo>
                  <a:lnTo>
                    <a:pt x="4813" y="5"/>
                  </a:lnTo>
                  <a:moveTo>
                    <a:pt x="4855" y="0"/>
                  </a:moveTo>
                  <a:lnTo>
                    <a:pt x="4855" y="5"/>
                  </a:lnTo>
                  <a:moveTo>
                    <a:pt x="4897" y="0"/>
                  </a:moveTo>
                  <a:lnTo>
                    <a:pt x="4897" y="5"/>
                  </a:lnTo>
                  <a:moveTo>
                    <a:pt x="4944" y="0"/>
                  </a:moveTo>
                  <a:lnTo>
                    <a:pt x="4944" y="5"/>
                  </a:lnTo>
                  <a:moveTo>
                    <a:pt x="4986" y="0"/>
                  </a:moveTo>
                  <a:lnTo>
                    <a:pt x="4986" y="5"/>
                  </a:lnTo>
                  <a:moveTo>
                    <a:pt x="5028" y="0"/>
                  </a:moveTo>
                  <a:lnTo>
                    <a:pt x="5028" y="5"/>
                  </a:lnTo>
                  <a:moveTo>
                    <a:pt x="5070" y="0"/>
                  </a:moveTo>
                  <a:lnTo>
                    <a:pt x="5070" y="5"/>
                  </a:lnTo>
                  <a:moveTo>
                    <a:pt x="5112" y="0"/>
                  </a:moveTo>
                  <a:lnTo>
                    <a:pt x="5112" y="5"/>
                  </a:lnTo>
                  <a:moveTo>
                    <a:pt x="5154" y="0"/>
                  </a:moveTo>
                  <a:lnTo>
                    <a:pt x="5154" y="5"/>
                  </a:lnTo>
                  <a:moveTo>
                    <a:pt x="5196" y="0"/>
                  </a:moveTo>
                  <a:lnTo>
                    <a:pt x="5196" y="5"/>
                  </a:lnTo>
                  <a:moveTo>
                    <a:pt x="5243" y="0"/>
                  </a:moveTo>
                  <a:lnTo>
                    <a:pt x="5243" y="5"/>
                  </a:lnTo>
                  <a:moveTo>
                    <a:pt x="5285" y="0"/>
                  </a:moveTo>
                  <a:lnTo>
                    <a:pt x="5285" y="5"/>
                  </a:lnTo>
                  <a:moveTo>
                    <a:pt x="5327" y="0"/>
                  </a:moveTo>
                  <a:lnTo>
                    <a:pt x="5327" y="5"/>
                  </a:lnTo>
                  <a:moveTo>
                    <a:pt x="5370" y="0"/>
                  </a:moveTo>
                  <a:lnTo>
                    <a:pt x="5370" y="5"/>
                  </a:lnTo>
                  <a:moveTo>
                    <a:pt x="5412" y="0"/>
                  </a:moveTo>
                  <a:lnTo>
                    <a:pt x="5412" y="5"/>
                  </a:lnTo>
                  <a:moveTo>
                    <a:pt x="5454" y="0"/>
                  </a:moveTo>
                  <a:lnTo>
                    <a:pt x="5454" y="5"/>
                  </a:lnTo>
                  <a:moveTo>
                    <a:pt x="5496" y="0"/>
                  </a:moveTo>
                  <a:lnTo>
                    <a:pt x="5496" y="5"/>
                  </a:lnTo>
                  <a:moveTo>
                    <a:pt x="5543" y="0"/>
                  </a:moveTo>
                  <a:lnTo>
                    <a:pt x="5543" y="5"/>
                  </a:lnTo>
                  <a:moveTo>
                    <a:pt x="5585" y="0"/>
                  </a:moveTo>
                  <a:lnTo>
                    <a:pt x="5585" y="5"/>
                  </a:lnTo>
                  <a:moveTo>
                    <a:pt x="5627" y="0"/>
                  </a:moveTo>
                  <a:lnTo>
                    <a:pt x="5627" y="5"/>
                  </a:lnTo>
                  <a:moveTo>
                    <a:pt x="5669" y="0"/>
                  </a:moveTo>
                  <a:lnTo>
                    <a:pt x="5669" y="5"/>
                  </a:lnTo>
                  <a:moveTo>
                    <a:pt x="5711" y="0"/>
                  </a:moveTo>
                  <a:lnTo>
                    <a:pt x="5711" y="5"/>
                  </a:lnTo>
                  <a:moveTo>
                    <a:pt x="5753" y="0"/>
                  </a:moveTo>
                  <a:lnTo>
                    <a:pt x="5753" y="5"/>
                  </a:lnTo>
                  <a:moveTo>
                    <a:pt x="5800" y="0"/>
                  </a:moveTo>
                  <a:lnTo>
                    <a:pt x="5800" y="5"/>
                  </a:lnTo>
                  <a:moveTo>
                    <a:pt x="5842" y="0"/>
                  </a:moveTo>
                  <a:lnTo>
                    <a:pt x="5842" y="5"/>
                  </a:lnTo>
                  <a:moveTo>
                    <a:pt x="5884" y="0"/>
                  </a:moveTo>
                  <a:lnTo>
                    <a:pt x="5884" y="5"/>
                  </a:lnTo>
                  <a:moveTo>
                    <a:pt x="5926" y="0"/>
                  </a:moveTo>
                  <a:lnTo>
                    <a:pt x="5926" y="5"/>
                  </a:lnTo>
                  <a:moveTo>
                    <a:pt x="5968" y="0"/>
                  </a:moveTo>
                  <a:lnTo>
                    <a:pt x="5968" y="5"/>
                  </a:lnTo>
                  <a:moveTo>
                    <a:pt x="6010" y="0"/>
                  </a:moveTo>
                  <a:lnTo>
                    <a:pt x="6010" y="5"/>
                  </a:lnTo>
                  <a:moveTo>
                    <a:pt x="6052" y="0"/>
                  </a:moveTo>
                  <a:lnTo>
                    <a:pt x="6052" y="5"/>
                  </a:lnTo>
                  <a:moveTo>
                    <a:pt x="6099" y="0"/>
                  </a:moveTo>
                  <a:lnTo>
                    <a:pt x="6099" y="5"/>
                  </a:lnTo>
                  <a:moveTo>
                    <a:pt x="6141" y="0"/>
                  </a:moveTo>
                  <a:lnTo>
                    <a:pt x="6141" y="5"/>
                  </a:lnTo>
                  <a:moveTo>
                    <a:pt x="6183" y="0"/>
                  </a:moveTo>
                  <a:lnTo>
                    <a:pt x="6183" y="5"/>
                  </a:lnTo>
                  <a:moveTo>
                    <a:pt x="6225" y="0"/>
                  </a:moveTo>
                  <a:lnTo>
                    <a:pt x="6225" y="5"/>
                  </a:lnTo>
                  <a:moveTo>
                    <a:pt x="6268" y="0"/>
                  </a:moveTo>
                  <a:lnTo>
                    <a:pt x="6268" y="5"/>
                  </a:lnTo>
                  <a:moveTo>
                    <a:pt x="6310" y="0"/>
                  </a:moveTo>
                  <a:lnTo>
                    <a:pt x="6310" y="5"/>
                  </a:lnTo>
                  <a:moveTo>
                    <a:pt x="6356" y="0"/>
                  </a:moveTo>
                  <a:lnTo>
                    <a:pt x="6356" y="5"/>
                  </a:lnTo>
                  <a:moveTo>
                    <a:pt x="6398" y="0"/>
                  </a:moveTo>
                  <a:lnTo>
                    <a:pt x="6398" y="5"/>
                  </a:lnTo>
                  <a:moveTo>
                    <a:pt x="0" y="0"/>
                  </a:moveTo>
                  <a:lnTo>
                    <a:pt x="0" y="42"/>
                  </a:lnTo>
                  <a:moveTo>
                    <a:pt x="426" y="0"/>
                  </a:moveTo>
                  <a:lnTo>
                    <a:pt x="426" y="42"/>
                  </a:lnTo>
                  <a:moveTo>
                    <a:pt x="856" y="0"/>
                  </a:moveTo>
                  <a:lnTo>
                    <a:pt x="856" y="42"/>
                  </a:lnTo>
                  <a:moveTo>
                    <a:pt x="1282" y="0"/>
                  </a:moveTo>
                  <a:lnTo>
                    <a:pt x="1282" y="42"/>
                  </a:lnTo>
                  <a:moveTo>
                    <a:pt x="1712" y="0"/>
                  </a:moveTo>
                  <a:lnTo>
                    <a:pt x="1712" y="42"/>
                  </a:lnTo>
                  <a:moveTo>
                    <a:pt x="2138" y="0"/>
                  </a:moveTo>
                  <a:lnTo>
                    <a:pt x="2138" y="42"/>
                  </a:lnTo>
                  <a:moveTo>
                    <a:pt x="2568" y="0"/>
                  </a:moveTo>
                  <a:lnTo>
                    <a:pt x="2568" y="42"/>
                  </a:lnTo>
                  <a:moveTo>
                    <a:pt x="2994" y="0"/>
                  </a:moveTo>
                  <a:lnTo>
                    <a:pt x="2994" y="42"/>
                  </a:lnTo>
                  <a:moveTo>
                    <a:pt x="3424" y="0"/>
                  </a:moveTo>
                  <a:lnTo>
                    <a:pt x="3424" y="42"/>
                  </a:lnTo>
                  <a:moveTo>
                    <a:pt x="3850" y="0"/>
                  </a:moveTo>
                  <a:lnTo>
                    <a:pt x="3850" y="42"/>
                  </a:lnTo>
                  <a:moveTo>
                    <a:pt x="4280" y="0"/>
                  </a:moveTo>
                  <a:lnTo>
                    <a:pt x="4280" y="42"/>
                  </a:lnTo>
                  <a:moveTo>
                    <a:pt x="4705" y="0"/>
                  </a:moveTo>
                  <a:lnTo>
                    <a:pt x="4705" y="42"/>
                  </a:lnTo>
                  <a:moveTo>
                    <a:pt x="5136" y="0"/>
                  </a:moveTo>
                  <a:lnTo>
                    <a:pt x="5136" y="42"/>
                  </a:lnTo>
                  <a:moveTo>
                    <a:pt x="5561" y="0"/>
                  </a:moveTo>
                  <a:lnTo>
                    <a:pt x="5561" y="42"/>
                  </a:lnTo>
                  <a:moveTo>
                    <a:pt x="5992" y="0"/>
                  </a:moveTo>
                  <a:lnTo>
                    <a:pt x="5992" y="42"/>
                  </a:lnTo>
                  <a:moveTo>
                    <a:pt x="6417" y="0"/>
                  </a:moveTo>
                  <a:lnTo>
                    <a:pt x="6417" y="42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555">
              <a:extLst>
                <a:ext uri="{FF2B5EF4-FFF2-40B4-BE49-F238E27FC236}">
                  <a16:creationId xmlns:a16="http://schemas.microsoft.com/office/drawing/2014/main" id="{149EF240-486B-42A5-8B9C-9FC0DDAD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2581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 3.92E9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6" name="Rectangle 556">
              <a:extLst>
                <a:ext uri="{FF2B5EF4-FFF2-40B4-BE49-F238E27FC236}">
                  <a16:creationId xmlns:a16="http://schemas.microsoft.com/office/drawing/2014/main" id="{6909B6EA-D5D4-4215-97BB-E2939DA4E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2655"/>
              <a:ext cx="34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TIC  MS  China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7" name="Rectangle 557">
              <a:extLst>
                <a:ext uri="{FF2B5EF4-FFF2-40B4-BE49-F238E27FC236}">
                  <a16:creationId xmlns:a16="http://schemas.microsoft.com/office/drawing/2014/main" id="{F8AA4F22-39F2-4995-9A45-F1FB683C8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2955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8B0000"/>
                  </a:solidFill>
                  <a:effectLst/>
                  <a:latin typeface="Arial" panose="020B0604020202020204" pitchFamily="34" charset="0"/>
                </a:rPr>
                <a:t>NL: 1.59E9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8" name="Rectangle 558">
              <a:extLst>
                <a:ext uri="{FF2B5EF4-FFF2-40B4-BE49-F238E27FC236}">
                  <a16:creationId xmlns:a16="http://schemas.microsoft.com/office/drawing/2014/main" id="{72E38582-D2BF-484C-9B1C-9B8A256C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030"/>
              <a:ext cx="79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8B0000"/>
                  </a:solidFill>
                  <a:effectLst/>
                  <a:latin typeface="Arial" panose="020B0604020202020204" pitchFamily="34" charset="0"/>
                </a:rPr>
                <a:t>m/z= 461.3600-463.3600 MS  China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9" name="Rectangle 559">
              <a:extLst>
                <a:ext uri="{FF2B5EF4-FFF2-40B4-BE49-F238E27FC236}">
                  <a16:creationId xmlns:a16="http://schemas.microsoft.com/office/drawing/2014/main" id="{41795F61-2387-40A7-A720-286B57F5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334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NL: 1.28E6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0" name="Rectangle 560">
              <a:extLst>
                <a:ext uri="{FF2B5EF4-FFF2-40B4-BE49-F238E27FC236}">
                  <a16:creationId xmlns:a16="http://schemas.microsoft.com/office/drawing/2014/main" id="{B06D3D2E-CBBE-4C29-AF4A-81D827FF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409"/>
              <a:ext cx="47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UV_VIS_1 UV  China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1" name="Rectangle 561">
              <a:extLst>
                <a:ext uri="{FF2B5EF4-FFF2-40B4-BE49-F238E27FC236}">
                  <a16:creationId xmlns:a16="http://schemas.microsoft.com/office/drawing/2014/main" id="{E34DFE70-4FB6-4668-B5FB-E097DA67B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708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NL: 3.09E8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2" name="Rectangle 562">
              <a:extLst>
                <a:ext uri="{FF2B5EF4-FFF2-40B4-BE49-F238E27FC236}">
                  <a16:creationId xmlns:a16="http://schemas.microsoft.com/office/drawing/2014/main" id="{167BECB2-0C21-4F8C-89D6-C36972FE2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783"/>
              <a:ext cx="778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TIC  MS  F: FTMS + p ESI Full ms2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3" name="Rectangle 563">
              <a:extLst>
                <a:ext uri="{FF2B5EF4-FFF2-40B4-BE49-F238E27FC236}">
                  <a16:creationId xmlns:a16="http://schemas.microsoft.com/office/drawing/2014/main" id="{626D8AA5-3977-480A-ADA2-8C7D909D8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858"/>
              <a:ext cx="484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462.3600@hcd25.00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4" name="Rectangle 564">
              <a:extLst>
                <a:ext uri="{FF2B5EF4-FFF2-40B4-BE49-F238E27FC236}">
                  <a16:creationId xmlns:a16="http://schemas.microsoft.com/office/drawing/2014/main" id="{33F603B9-F6E7-4D7E-8890-F4B9D0FF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3932"/>
              <a:ext cx="579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8B"/>
                  </a:solidFill>
                  <a:effectLst/>
                  <a:latin typeface="Arial" panose="020B0604020202020204" pitchFamily="34" charset="0"/>
                </a:rPr>
                <a:t>[50.0000-490.0000] China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0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7004-1469-4AF4-BD01-377BD667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EIC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98B5-E7E0-4C27-B9DA-0F0165349668}"/>
              </a:ext>
            </a:extLst>
          </p:cNvPr>
          <p:cNvSpPr txBox="1"/>
          <p:nvPr/>
        </p:nvSpPr>
        <p:spPr>
          <a:xfrm>
            <a:off x="117446" y="1434773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01F6F-2E82-4824-88A3-0236BA247012}"/>
              </a:ext>
            </a:extLst>
          </p:cNvPr>
          <p:cNvSpPr txBox="1"/>
          <p:nvPr/>
        </p:nvSpPr>
        <p:spPr>
          <a:xfrm>
            <a:off x="117446" y="474889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Sample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0A2D621-C4A1-49FE-B8D4-EE7756B674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1803400"/>
            <a:ext cx="12199938" cy="1739900"/>
            <a:chOff x="-1" y="1136"/>
            <a:chExt cx="7685" cy="109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707BFAC6-73C6-427B-81DA-1DD56A3690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136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001B2F0-D19A-42D7-8AEB-70BCAEF0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36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1FBC799-62CC-41A9-A588-F5728E98C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136"/>
              <a:ext cx="47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 :0.00-15.00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626DFF0-14FF-46DA-AB85-8B31D6E05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199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C4B2512-9B79-4A77-A580-ABE1D721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6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5509239-4908-4C03-9B01-E4102042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73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F32DF0A0-E4F5-4004-8AC9-BCE2DBED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59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B62C110-C46D-4525-BCA4-E1049C240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46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2B3BB864-4442-4528-87D7-13C85746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328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2E0C6D37-86CB-4A33-B473-A40C382ABA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1940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9F222981-D5BA-4C0B-882C-65B0D338D5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90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ECFD2BAB-EADA-456C-ABE4-02ECCB09A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881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6C0EEEC0-7B44-40AB-8155-F04BC4959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5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95590E7A-25C6-4834-82AB-DF10EE6046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833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88E9B61B-12E9-4C2B-B7B0-212C6E84E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819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BAF95C8A-6B53-4228-99B7-321DC8AEB7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179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3C773C93-7839-4C24-8750-D89B91591E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6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CA351746-3D5D-41D7-A94F-612AE6CCC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74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4E226765-D41C-4EDD-955F-9055F372AF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171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FE6ED739-71A3-4584-BD35-E85081E4D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B29DE902-AF74-4C5B-9EAE-CD1AD05C8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4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E9B013B4-AB4B-4B16-8410-2ABFE5B721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1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21210F29-98C8-4995-B3FA-B13743EDDC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8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40632B3-DC65-46B0-BB68-893075667E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4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AF1894E8-3438-41D4-B129-6226C44605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1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AF0FE67-C043-4273-94C5-3865B8E33A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1486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BF855B38-1F8C-416F-9D72-9B9F4C06E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45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505A25E-9FCE-4DFB-979B-248A8D5A8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1365"/>
              <a:ext cx="32" cy="665"/>
            </a:xfrm>
            <a:custGeom>
              <a:avLst/>
              <a:gdLst>
                <a:gd name="T0" fmla="*/ 32 w 32"/>
                <a:gd name="T1" fmla="*/ 665 h 665"/>
                <a:gd name="T2" fmla="*/ 32 w 32"/>
                <a:gd name="T3" fmla="*/ 0 h 665"/>
                <a:gd name="T4" fmla="*/ 32 w 32"/>
                <a:gd name="T5" fmla="*/ 600 h 665"/>
                <a:gd name="T6" fmla="*/ 9 w 32"/>
                <a:gd name="T7" fmla="*/ 600 h 665"/>
                <a:gd name="T8" fmla="*/ 32 w 32"/>
                <a:gd name="T9" fmla="*/ 468 h 665"/>
                <a:gd name="T10" fmla="*/ 9 w 32"/>
                <a:gd name="T11" fmla="*/ 468 h 665"/>
                <a:gd name="T12" fmla="*/ 32 w 32"/>
                <a:gd name="T13" fmla="*/ 333 h 665"/>
                <a:gd name="T14" fmla="*/ 9 w 32"/>
                <a:gd name="T15" fmla="*/ 333 h 665"/>
                <a:gd name="T16" fmla="*/ 32 w 32"/>
                <a:gd name="T17" fmla="*/ 202 h 665"/>
                <a:gd name="T18" fmla="*/ 9 w 32"/>
                <a:gd name="T19" fmla="*/ 202 h 665"/>
                <a:gd name="T20" fmla="*/ 32 w 32"/>
                <a:gd name="T21" fmla="*/ 71 h 665"/>
                <a:gd name="T22" fmla="*/ 9 w 32"/>
                <a:gd name="T23" fmla="*/ 71 h 665"/>
                <a:gd name="T24" fmla="*/ 32 w 32"/>
                <a:gd name="T25" fmla="*/ 632 h 665"/>
                <a:gd name="T26" fmla="*/ 23 w 32"/>
                <a:gd name="T27" fmla="*/ 632 h 665"/>
                <a:gd name="T28" fmla="*/ 32 w 32"/>
                <a:gd name="T29" fmla="*/ 567 h 665"/>
                <a:gd name="T30" fmla="*/ 23 w 32"/>
                <a:gd name="T31" fmla="*/ 567 h 665"/>
                <a:gd name="T32" fmla="*/ 32 w 32"/>
                <a:gd name="T33" fmla="*/ 501 h 665"/>
                <a:gd name="T34" fmla="*/ 23 w 32"/>
                <a:gd name="T35" fmla="*/ 501 h 665"/>
                <a:gd name="T36" fmla="*/ 32 w 32"/>
                <a:gd name="T37" fmla="*/ 436 h 665"/>
                <a:gd name="T38" fmla="*/ 23 w 32"/>
                <a:gd name="T39" fmla="*/ 436 h 665"/>
                <a:gd name="T40" fmla="*/ 32 w 32"/>
                <a:gd name="T41" fmla="*/ 370 h 665"/>
                <a:gd name="T42" fmla="*/ 23 w 32"/>
                <a:gd name="T43" fmla="*/ 370 h 665"/>
                <a:gd name="T44" fmla="*/ 32 w 32"/>
                <a:gd name="T45" fmla="*/ 300 h 665"/>
                <a:gd name="T46" fmla="*/ 23 w 32"/>
                <a:gd name="T47" fmla="*/ 300 h 665"/>
                <a:gd name="T48" fmla="*/ 32 w 32"/>
                <a:gd name="T49" fmla="*/ 234 h 665"/>
                <a:gd name="T50" fmla="*/ 23 w 32"/>
                <a:gd name="T51" fmla="*/ 234 h 665"/>
                <a:gd name="T52" fmla="*/ 32 w 32"/>
                <a:gd name="T53" fmla="*/ 169 h 665"/>
                <a:gd name="T54" fmla="*/ 23 w 32"/>
                <a:gd name="T55" fmla="*/ 169 h 665"/>
                <a:gd name="T56" fmla="*/ 32 w 32"/>
                <a:gd name="T57" fmla="*/ 103 h 665"/>
                <a:gd name="T58" fmla="*/ 23 w 32"/>
                <a:gd name="T59" fmla="*/ 103 h 665"/>
                <a:gd name="T60" fmla="*/ 32 w 32"/>
                <a:gd name="T61" fmla="*/ 38 h 665"/>
                <a:gd name="T62" fmla="*/ 23 w 32"/>
                <a:gd name="T63" fmla="*/ 38 h 665"/>
                <a:gd name="T64" fmla="*/ 32 w 32"/>
                <a:gd name="T65" fmla="*/ 665 h 665"/>
                <a:gd name="T66" fmla="*/ 0 w 32"/>
                <a:gd name="T67" fmla="*/ 665 h 665"/>
                <a:gd name="T68" fmla="*/ 32 w 32"/>
                <a:gd name="T69" fmla="*/ 534 h 665"/>
                <a:gd name="T70" fmla="*/ 0 w 32"/>
                <a:gd name="T71" fmla="*/ 534 h 665"/>
                <a:gd name="T72" fmla="*/ 32 w 32"/>
                <a:gd name="T73" fmla="*/ 403 h 665"/>
                <a:gd name="T74" fmla="*/ 0 w 32"/>
                <a:gd name="T75" fmla="*/ 403 h 665"/>
                <a:gd name="T76" fmla="*/ 32 w 32"/>
                <a:gd name="T77" fmla="*/ 267 h 665"/>
                <a:gd name="T78" fmla="*/ 0 w 32"/>
                <a:gd name="T79" fmla="*/ 267 h 665"/>
                <a:gd name="T80" fmla="*/ 32 w 32"/>
                <a:gd name="T81" fmla="*/ 136 h 665"/>
                <a:gd name="T82" fmla="*/ 0 w 32"/>
                <a:gd name="T83" fmla="*/ 136 h 665"/>
                <a:gd name="T84" fmla="*/ 32 w 32"/>
                <a:gd name="T85" fmla="*/ 0 h 665"/>
                <a:gd name="T86" fmla="*/ 0 w 32"/>
                <a:gd name="T8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665">
                  <a:moveTo>
                    <a:pt x="32" y="665"/>
                  </a:moveTo>
                  <a:lnTo>
                    <a:pt x="32" y="0"/>
                  </a:lnTo>
                  <a:moveTo>
                    <a:pt x="32" y="600"/>
                  </a:moveTo>
                  <a:lnTo>
                    <a:pt x="9" y="600"/>
                  </a:lnTo>
                  <a:moveTo>
                    <a:pt x="32" y="468"/>
                  </a:moveTo>
                  <a:lnTo>
                    <a:pt x="9" y="468"/>
                  </a:lnTo>
                  <a:moveTo>
                    <a:pt x="32" y="333"/>
                  </a:moveTo>
                  <a:lnTo>
                    <a:pt x="9" y="333"/>
                  </a:lnTo>
                  <a:moveTo>
                    <a:pt x="32" y="202"/>
                  </a:moveTo>
                  <a:lnTo>
                    <a:pt x="9" y="202"/>
                  </a:lnTo>
                  <a:moveTo>
                    <a:pt x="32" y="71"/>
                  </a:moveTo>
                  <a:lnTo>
                    <a:pt x="9" y="71"/>
                  </a:lnTo>
                  <a:moveTo>
                    <a:pt x="32" y="632"/>
                  </a:moveTo>
                  <a:lnTo>
                    <a:pt x="23" y="632"/>
                  </a:lnTo>
                  <a:moveTo>
                    <a:pt x="32" y="567"/>
                  </a:moveTo>
                  <a:lnTo>
                    <a:pt x="23" y="567"/>
                  </a:lnTo>
                  <a:moveTo>
                    <a:pt x="32" y="501"/>
                  </a:moveTo>
                  <a:lnTo>
                    <a:pt x="23" y="501"/>
                  </a:lnTo>
                  <a:moveTo>
                    <a:pt x="32" y="436"/>
                  </a:moveTo>
                  <a:lnTo>
                    <a:pt x="23" y="436"/>
                  </a:lnTo>
                  <a:moveTo>
                    <a:pt x="32" y="370"/>
                  </a:moveTo>
                  <a:lnTo>
                    <a:pt x="23" y="370"/>
                  </a:lnTo>
                  <a:moveTo>
                    <a:pt x="32" y="300"/>
                  </a:moveTo>
                  <a:lnTo>
                    <a:pt x="23" y="300"/>
                  </a:lnTo>
                  <a:moveTo>
                    <a:pt x="32" y="234"/>
                  </a:moveTo>
                  <a:lnTo>
                    <a:pt x="23" y="234"/>
                  </a:lnTo>
                  <a:moveTo>
                    <a:pt x="32" y="169"/>
                  </a:moveTo>
                  <a:lnTo>
                    <a:pt x="23" y="169"/>
                  </a:lnTo>
                  <a:moveTo>
                    <a:pt x="32" y="103"/>
                  </a:moveTo>
                  <a:lnTo>
                    <a:pt x="23" y="103"/>
                  </a:lnTo>
                  <a:moveTo>
                    <a:pt x="32" y="38"/>
                  </a:moveTo>
                  <a:lnTo>
                    <a:pt x="23" y="38"/>
                  </a:lnTo>
                  <a:moveTo>
                    <a:pt x="32" y="665"/>
                  </a:moveTo>
                  <a:lnTo>
                    <a:pt x="0" y="665"/>
                  </a:lnTo>
                  <a:moveTo>
                    <a:pt x="32" y="534"/>
                  </a:moveTo>
                  <a:lnTo>
                    <a:pt x="0" y="534"/>
                  </a:lnTo>
                  <a:moveTo>
                    <a:pt x="32" y="403"/>
                  </a:moveTo>
                  <a:lnTo>
                    <a:pt x="0" y="403"/>
                  </a:lnTo>
                  <a:moveTo>
                    <a:pt x="32" y="267"/>
                  </a:moveTo>
                  <a:lnTo>
                    <a:pt x="0" y="267"/>
                  </a:lnTo>
                  <a:moveTo>
                    <a:pt x="32" y="136"/>
                  </a:moveTo>
                  <a:lnTo>
                    <a:pt x="0" y="136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B0D683F2-936D-4653-82A9-CCEF8FE27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936"/>
              <a:ext cx="2788" cy="94"/>
            </a:xfrm>
            <a:custGeom>
              <a:avLst/>
              <a:gdLst>
                <a:gd name="T0" fmla="*/ 56 w 2788"/>
                <a:gd name="T1" fmla="*/ 94 h 94"/>
                <a:gd name="T2" fmla="*/ 127 w 2788"/>
                <a:gd name="T3" fmla="*/ 94 h 94"/>
                <a:gd name="T4" fmla="*/ 201 w 2788"/>
                <a:gd name="T5" fmla="*/ 94 h 94"/>
                <a:gd name="T6" fmla="*/ 272 w 2788"/>
                <a:gd name="T7" fmla="*/ 94 h 94"/>
                <a:gd name="T8" fmla="*/ 346 w 2788"/>
                <a:gd name="T9" fmla="*/ 94 h 94"/>
                <a:gd name="T10" fmla="*/ 421 w 2788"/>
                <a:gd name="T11" fmla="*/ 94 h 94"/>
                <a:gd name="T12" fmla="*/ 496 w 2788"/>
                <a:gd name="T13" fmla="*/ 94 h 94"/>
                <a:gd name="T14" fmla="*/ 566 w 2788"/>
                <a:gd name="T15" fmla="*/ 94 h 94"/>
                <a:gd name="T16" fmla="*/ 641 w 2788"/>
                <a:gd name="T17" fmla="*/ 94 h 94"/>
                <a:gd name="T18" fmla="*/ 716 w 2788"/>
                <a:gd name="T19" fmla="*/ 94 h 94"/>
                <a:gd name="T20" fmla="*/ 791 w 2788"/>
                <a:gd name="T21" fmla="*/ 94 h 94"/>
                <a:gd name="T22" fmla="*/ 866 w 2788"/>
                <a:gd name="T23" fmla="*/ 94 h 94"/>
                <a:gd name="T24" fmla="*/ 936 w 2788"/>
                <a:gd name="T25" fmla="*/ 94 h 94"/>
                <a:gd name="T26" fmla="*/ 973 w 2788"/>
                <a:gd name="T27" fmla="*/ 94 h 94"/>
                <a:gd name="T28" fmla="*/ 1011 w 2788"/>
                <a:gd name="T29" fmla="*/ 89 h 94"/>
                <a:gd name="T30" fmla="*/ 1048 w 2788"/>
                <a:gd name="T31" fmla="*/ 94 h 94"/>
                <a:gd name="T32" fmla="*/ 1085 w 2788"/>
                <a:gd name="T33" fmla="*/ 89 h 94"/>
                <a:gd name="T34" fmla="*/ 1123 w 2788"/>
                <a:gd name="T35" fmla="*/ 94 h 94"/>
                <a:gd name="T36" fmla="*/ 1160 w 2788"/>
                <a:gd name="T37" fmla="*/ 94 h 94"/>
                <a:gd name="T38" fmla="*/ 1198 w 2788"/>
                <a:gd name="T39" fmla="*/ 94 h 94"/>
                <a:gd name="T40" fmla="*/ 1235 w 2788"/>
                <a:gd name="T41" fmla="*/ 89 h 94"/>
                <a:gd name="T42" fmla="*/ 1272 w 2788"/>
                <a:gd name="T43" fmla="*/ 94 h 94"/>
                <a:gd name="T44" fmla="*/ 1310 w 2788"/>
                <a:gd name="T45" fmla="*/ 94 h 94"/>
                <a:gd name="T46" fmla="*/ 1347 w 2788"/>
                <a:gd name="T47" fmla="*/ 94 h 94"/>
                <a:gd name="T48" fmla="*/ 1385 w 2788"/>
                <a:gd name="T49" fmla="*/ 94 h 94"/>
                <a:gd name="T50" fmla="*/ 1422 w 2788"/>
                <a:gd name="T51" fmla="*/ 94 h 94"/>
                <a:gd name="T52" fmla="*/ 1459 w 2788"/>
                <a:gd name="T53" fmla="*/ 94 h 94"/>
                <a:gd name="T54" fmla="*/ 1497 w 2788"/>
                <a:gd name="T55" fmla="*/ 94 h 94"/>
                <a:gd name="T56" fmla="*/ 1534 w 2788"/>
                <a:gd name="T57" fmla="*/ 94 h 94"/>
                <a:gd name="T58" fmla="*/ 1572 w 2788"/>
                <a:gd name="T59" fmla="*/ 89 h 94"/>
                <a:gd name="T60" fmla="*/ 1609 w 2788"/>
                <a:gd name="T61" fmla="*/ 94 h 94"/>
                <a:gd name="T62" fmla="*/ 1647 w 2788"/>
                <a:gd name="T63" fmla="*/ 89 h 94"/>
                <a:gd name="T64" fmla="*/ 1684 w 2788"/>
                <a:gd name="T65" fmla="*/ 94 h 94"/>
                <a:gd name="T66" fmla="*/ 1721 w 2788"/>
                <a:gd name="T67" fmla="*/ 89 h 94"/>
                <a:gd name="T68" fmla="*/ 1759 w 2788"/>
                <a:gd name="T69" fmla="*/ 94 h 94"/>
                <a:gd name="T70" fmla="*/ 1796 w 2788"/>
                <a:gd name="T71" fmla="*/ 89 h 94"/>
                <a:gd name="T72" fmla="*/ 1834 w 2788"/>
                <a:gd name="T73" fmla="*/ 94 h 94"/>
                <a:gd name="T74" fmla="*/ 1871 w 2788"/>
                <a:gd name="T75" fmla="*/ 94 h 94"/>
                <a:gd name="T76" fmla="*/ 1908 w 2788"/>
                <a:gd name="T77" fmla="*/ 94 h 94"/>
                <a:gd name="T78" fmla="*/ 1946 w 2788"/>
                <a:gd name="T79" fmla="*/ 94 h 94"/>
                <a:gd name="T80" fmla="*/ 1983 w 2788"/>
                <a:gd name="T81" fmla="*/ 94 h 94"/>
                <a:gd name="T82" fmla="*/ 2021 w 2788"/>
                <a:gd name="T83" fmla="*/ 94 h 94"/>
                <a:gd name="T84" fmla="*/ 2058 w 2788"/>
                <a:gd name="T85" fmla="*/ 94 h 94"/>
                <a:gd name="T86" fmla="*/ 2096 w 2788"/>
                <a:gd name="T87" fmla="*/ 94 h 94"/>
                <a:gd name="T88" fmla="*/ 2133 w 2788"/>
                <a:gd name="T89" fmla="*/ 89 h 94"/>
                <a:gd name="T90" fmla="*/ 2170 w 2788"/>
                <a:gd name="T91" fmla="*/ 89 h 94"/>
                <a:gd name="T92" fmla="*/ 2208 w 2788"/>
                <a:gd name="T93" fmla="*/ 94 h 94"/>
                <a:gd name="T94" fmla="*/ 2245 w 2788"/>
                <a:gd name="T95" fmla="*/ 89 h 94"/>
                <a:gd name="T96" fmla="*/ 2283 w 2788"/>
                <a:gd name="T97" fmla="*/ 85 h 94"/>
                <a:gd name="T98" fmla="*/ 2320 w 2788"/>
                <a:gd name="T99" fmla="*/ 94 h 94"/>
                <a:gd name="T100" fmla="*/ 2357 w 2788"/>
                <a:gd name="T101" fmla="*/ 94 h 94"/>
                <a:gd name="T102" fmla="*/ 2395 w 2788"/>
                <a:gd name="T103" fmla="*/ 94 h 94"/>
                <a:gd name="T104" fmla="*/ 2432 w 2788"/>
                <a:gd name="T105" fmla="*/ 94 h 94"/>
                <a:gd name="T106" fmla="*/ 2470 w 2788"/>
                <a:gd name="T107" fmla="*/ 94 h 94"/>
                <a:gd name="T108" fmla="*/ 2507 w 2788"/>
                <a:gd name="T109" fmla="*/ 94 h 94"/>
                <a:gd name="T110" fmla="*/ 2545 w 2788"/>
                <a:gd name="T111" fmla="*/ 66 h 94"/>
                <a:gd name="T112" fmla="*/ 2582 w 2788"/>
                <a:gd name="T113" fmla="*/ 94 h 94"/>
                <a:gd name="T114" fmla="*/ 2619 w 2788"/>
                <a:gd name="T115" fmla="*/ 43 h 94"/>
                <a:gd name="T116" fmla="*/ 2657 w 2788"/>
                <a:gd name="T117" fmla="*/ 94 h 94"/>
                <a:gd name="T118" fmla="*/ 2694 w 2788"/>
                <a:gd name="T119" fmla="*/ 33 h 94"/>
                <a:gd name="T120" fmla="*/ 2732 w 2788"/>
                <a:gd name="T121" fmla="*/ 94 h 94"/>
                <a:gd name="T122" fmla="*/ 2769 w 2788"/>
                <a:gd name="T12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8" h="94">
                  <a:moveTo>
                    <a:pt x="0" y="94"/>
                  </a:moveTo>
                  <a:lnTo>
                    <a:pt x="0" y="94"/>
                  </a:lnTo>
                  <a:lnTo>
                    <a:pt x="5" y="94"/>
                  </a:lnTo>
                  <a:lnTo>
                    <a:pt x="10" y="94"/>
                  </a:lnTo>
                  <a:lnTo>
                    <a:pt x="14" y="94"/>
                  </a:lnTo>
                  <a:lnTo>
                    <a:pt x="19" y="94"/>
                  </a:lnTo>
                  <a:lnTo>
                    <a:pt x="24" y="94"/>
                  </a:lnTo>
                  <a:lnTo>
                    <a:pt x="28" y="94"/>
                  </a:lnTo>
                  <a:lnTo>
                    <a:pt x="33" y="94"/>
                  </a:lnTo>
                  <a:lnTo>
                    <a:pt x="38" y="89"/>
                  </a:lnTo>
                  <a:lnTo>
                    <a:pt x="38" y="94"/>
                  </a:lnTo>
                  <a:lnTo>
                    <a:pt x="42" y="89"/>
                  </a:lnTo>
                  <a:lnTo>
                    <a:pt x="42" y="94"/>
                  </a:lnTo>
                  <a:lnTo>
                    <a:pt x="47" y="94"/>
                  </a:lnTo>
                  <a:lnTo>
                    <a:pt x="52" y="94"/>
                  </a:lnTo>
                  <a:lnTo>
                    <a:pt x="56" y="94"/>
                  </a:lnTo>
                  <a:lnTo>
                    <a:pt x="61" y="94"/>
                  </a:lnTo>
                  <a:lnTo>
                    <a:pt x="66" y="94"/>
                  </a:lnTo>
                  <a:lnTo>
                    <a:pt x="70" y="94"/>
                  </a:lnTo>
                  <a:lnTo>
                    <a:pt x="75" y="94"/>
                  </a:lnTo>
                  <a:lnTo>
                    <a:pt x="80" y="94"/>
                  </a:lnTo>
                  <a:lnTo>
                    <a:pt x="84" y="94"/>
                  </a:lnTo>
                  <a:lnTo>
                    <a:pt x="89" y="94"/>
                  </a:lnTo>
                  <a:lnTo>
                    <a:pt x="94" y="94"/>
                  </a:lnTo>
                  <a:lnTo>
                    <a:pt x="98" y="94"/>
                  </a:lnTo>
                  <a:lnTo>
                    <a:pt x="103" y="94"/>
                  </a:lnTo>
                  <a:lnTo>
                    <a:pt x="108" y="94"/>
                  </a:lnTo>
                  <a:lnTo>
                    <a:pt x="113" y="89"/>
                  </a:lnTo>
                  <a:lnTo>
                    <a:pt x="113" y="94"/>
                  </a:lnTo>
                  <a:lnTo>
                    <a:pt x="117" y="94"/>
                  </a:lnTo>
                  <a:lnTo>
                    <a:pt x="122" y="94"/>
                  </a:lnTo>
                  <a:lnTo>
                    <a:pt x="127" y="94"/>
                  </a:lnTo>
                  <a:lnTo>
                    <a:pt x="131" y="94"/>
                  </a:lnTo>
                  <a:lnTo>
                    <a:pt x="136" y="94"/>
                  </a:lnTo>
                  <a:lnTo>
                    <a:pt x="141" y="94"/>
                  </a:lnTo>
                  <a:lnTo>
                    <a:pt x="145" y="94"/>
                  </a:lnTo>
                  <a:lnTo>
                    <a:pt x="150" y="94"/>
                  </a:lnTo>
                  <a:lnTo>
                    <a:pt x="155" y="94"/>
                  </a:lnTo>
                  <a:lnTo>
                    <a:pt x="159" y="94"/>
                  </a:lnTo>
                  <a:lnTo>
                    <a:pt x="164" y="94"/>
                  </a:lnTo>
                  <a:lnTo>
                    <a:pt x="169" y="94"/>
                  </a:lnTo>
                  <a:lnTo>
                    <a:pt x="173" y="94"/>
                  </a:lnTo>
                  <a:lnTo>
                    <a:pt x="178" y="94"/>
                  </a:lnTo>
                  <a:lnTo>
                    <a:pt x="183" y="94"/>
                  </a:lnTo>
                  <a:lnTo>
                    <a:pt x="187" y="94"/>
                  </a:lnTo>
                  <a:lnTo>
                    <a:pt x="192" y="94"/>
                  </a:lnTo>
                  <a:lnTo>
                    <a:pt x="197" y="94"/>
                  </a:lnTo>
                  <a:lnTo>
                    <a:pt x="201" y="94"/>
                  </a:lnTo>
                  <a:lnTo>
                    <a:pt x="206" y="94"/>
                  </a:lnTo>
                  <a:lnTo>
                    <a:pt x="211" y="94"/>
                  </a:lnTo>
                  <a:lnTo>
                    <a:pt x="215" y="94"/>
                  </a:lnTo>
                  <a:lnTo>
                    <a:pt x="220" y="94"/>
                  </a:lnTo>
                  <a:lnTo>
                    <a:pt x="225" y="94"/>
                  </a:lnTo>
                  <a:lnTo>
                    <a:pt x="229" y="94"/>
                  </a:lnTo>
                  <a:lnTo>
                    <a:pt x="234" y="94"/>
                  </a:lnTo>
                  <a:lnTo>
                    <a:pt x="239" y="89"/>
                  </a:lnTo>
                  <a:lnTo>
                    <a:pt x="239" y="94"/>
                  </a:lnTo>
                  <a:lnTo>
                    <a:pt x="243" y="94"/>
                  </a:lnTo>
                  <a:lnTo>
                    <a:pt x="248" y="94"/>
                  </a:lnTo>
                  <a:lnTo>
                    <a:pt x="253" y="94"/>
                  </a:lnTo>
                  <a:lnTo>
                    <a:pt x="258" y="94"/>
                  </a:lnTo>
                  <a:lnTo>
                    <a:pt x="262" y="94"/>
                  </a:lnTo>
                  <a:lnTo>
                    <a:pt x="267" y="94"/>
                  </a:lnTo>
                  <a:lnTo>
                    <a:pt x="272" y="94"/>
                  </a:lnTo>
                  <a:lnTo>
                    <a:pt x="276" y="94"/>
                  </a:lnTo>
                  <a:lnTo>
                    <a:pt x="281" y="94"/>
                  </a:lnTo>
                  <a:lnTo>
                    <a:pt x="286" y="94"/>
                  </a:lnTo>
                  <a:lnTo>
                    <a:pt x="290" y="94"/>
                  </a:lnTo>
                  <a:lnTo>
                    <a:pt x="295" y="94"/>
                  </a:lnTo>
                  <a:lnTo>
                    <a:pt x="300" y="94"/>
                  </a:lnTo>
                  <a:lnTo>
                    <a:pt x="304" y="94"/>
                  </a:lnTo>
                  <a:lnTo>
                    <a:pt x="309" y="94"/>
                  </a:lnTo>
                  <a:lnTo>
                    <a:pt x="314" y="94"/>
                  </a:lnTo>
                  <a:lnTo>
                    <a:pt x="318" y="94"/>
                  </a:lnTo>
                  <a:lnTo>
                    <a:pt x="323" y="94"/>
                  </a:lnTo>
                  <a:lnTo>
                    <a:pt x="328" y="94"/>
                  </a:lnTo>
                  <a:lnTo>
                    <a:pt x="332" y="94"/>
                  </a:lnTo>
                  <a:lnTo>
                    <a:pt x="337" y="94"/>
                  </a:lnTo>
                  <a:lnTo>
                    <a:pt x="342" y="94"/>
                  </a:lnTo>
                  <a:lnTo>
                    <a:pt x="346" y="94"/>
                  </a:lnTo>
                  <a:lnTo>
                    <a:pt x="351" y="94"/>
                  </a:lnTo>
                  <a:lnTo>
                    <a:pt x="356" y="94"/>
                  </a:lnTo>
                  <a:lnTo>
                    <a:pt x="360" y="94"/>
                  </a:lnTo>
                  <a:lnTo>
                    <a:pt x="365" y="94"/>
                  </a:lnTo>
                  <a:lnTo>
                    <a:pt x="370" y="94"/>
                  </a:lnTo>
                  <a:lnTo>
                    <a:pt x="374" y="94"/>
                  </a:lnTo>
                  <a:lnTo>
                    <a:pt x="379" y="94"/>
                  </a:lnTo>
                  <a:lnTo>
                    <a:pt x="384" y="94"/>
                  </a:lnTo>
                  <a:lnTo>
                    <a:pt x="388" y="94"/>
                  </a:lnTo>
                  <a:lnTo>
                    <a:pt x="393" y="94"/>
                  </a:lnTo>
                  <a:lnTo>
                    <a:pt x="398" y="94"/>
                  </a:lnTo>
                  <a:lnTo>
                    <a:pt x="402" y="94"/>
                  </a:lnTo>
                  <a:lnTo>
                    <a:pt x="407" y="94"/>
                  </a:lnTo>
                  <a:lnTo>
                    <a:pt x="412" y="94"/>
                  </a:lnTo>
                  <a:lnTo>
                    <a:pt x="417" y="94"/>
                  </a:lnTo>
                  <a:lnTo>
                    <a:pt x="421" y="94"/>
                  </a:lnTo>
                  <a:lnTo>
                    <a:pt x="426" y="94"/>
                  </a:lnTo>
                  <a:lnTo>
                    <a:pt x="431" y="94"/>
                  </a:lnTo>
                  <a:lnTo>
                    <a:pt x="435" y="94"/>
                  </a:lnTo>
                  <a:lnTo>
                    <a:pt x="440" y="94"/>
                  </a:lnTo>
                  <a:lnTo>
                    <a:pt x="445" y="94"/>
                  </a:lnTo>
                  <a:lnTo>
                    <a:pt x="449" y="94"/>
                  </a:lnTo>
                  <a:lnTo>
                    <a:pt x="454" y="94"/>
                  </a:lnTo>
                  <a:lnTo>
                    <a:pt x="459" y="94"/>
                  </a:lnTo>
                  <a:lnTo>
                    <a:pt x="463" y="94"/>
                  </a:lnTo>
                  <a:lnTo>
                    <a:pt x="468" y="94"/>
                  </a:lnTo>
                  <a:lnTo>
                    <a:pt x="473" y="94"/>
                  </a:lnTo>
                  <a:lnTo>
                    <a:pt x="477" y="94"/>
                  </a:lnTo>
                  <a:lnTo>
                    <a:pt x="482" y="94"/>
                  </a:lnTo>
                  <a:lnTo>
                    <a:pt x="487" y="94"/>
                  </a:lnTo>
                  <a:lnTo>
                    <a:pt x="491" y="94"/>
                  </a:lnTo>
                  <a:lnTo>
                    <a:pt x="496" y="94"/>
                  </a:lnTo>
                  <a:lnTo>
                    <a:pt x="501" y="94"/>
                  </a:lnTo>
                  <a:lnTo>
                    <a:pt x="505" y="94"/>
                  </a:lnTo>
                  <a:lnTo>
                    <a:pt x="510" y="94"/>
                  </a:lnTo>
                  <a:lnTo>
                    <a:pt x="515" y="94"/>
                  </a:lnTo>
                  <a:lnTo>
                    <a:pt x="519" y="94"/>
                  </a:lnTo>
                  <a:lnTo>
                    <a:pt x="524" y="94"/>
                  </a:lnTo>
                  <a:lnTo>
                    <a:pt x="529" y="94"/>
                  </a:lnTo>
                  <a:lnTo>
                    <a:pt x="533" y="94"/>
                  </a:lnTo>
                  <a:lnTo>
                    <a:pt x="538" y="94"/>
                  </a:lnTo>
                  <a:lnTo>
                    <a:pt x="543" y="94"/>
                  </a:lnTo>
                  <a:lnTo>
                    <a:pt x="547" y="94"/>
                  </a:lnTo>
                  <a:lnTo>
                    <a:pt x="552" y="94"/>
                  </a:lnTo>
                  <a:lnTo>
                    <a:pt x="557" y="89"/>
                  </a:lnTo>
                  <a:lnTo>
                    <a:pt x="557" y="94"/>
                  </a:lnTo>
                  <a:lnTo>
                    <a:pt x="562" y="94"/>
                  </a:lnTo>
                  <a:lnTo>
                    <a:pt x="566" y="94"/>
                  </a:lnTo>
                  <a:lnTo>
                    <a:pt x="571" y="94"/>
                  </a:lnTo>
                  <a:lnTo>
                    <a:pt x="576" y="94"/>
                  </a:lnTo>
                  <a:lnTo>
                    <a:pt x="580" y="94"/>
                  </a:lnTo>
                  <a:lnTo>
                    <a:pt x="585" y="94"/>
                  </a:lnTo>
                  <a:lnTo>
                    <a:pt x="590" y="94"/>
                  </a:lnTo>
                  <a:lnTo>
                    <a:pt x="594" y="94"/>
                  </a:lnTo>
                  <a:lnTo>
                    <a:pt x="599" y="94"/>
                  </a:lnTo>
                  <a:lnTo>
                    <a:pt x="604" y="94"/>
                  </a:lnTo>
                  <a:lnTo>
                    <a:pt x="608" y="94"/>
                  </a:lnTo>
                  <a:lnTo>
                    <a:pt x="613" y="94"/>
                  </a:lnTo>
                  <a:lnTo>
                    <a:pt x="618" y="94"/>
                  </a:lnTo>
                  <a:lnTo>
                    <a:pt x="622" y="94"/>
                  </a:lnTo>
                  <a:lnTo>
                    <a:pt x="627" y="94"/>
                  </a:lnTo>
                  <a:lnTo>
                    <a:pt x="632" y="94"/>
                  </a:lnTo>
                  <a:lnTo>
                    <a:pt x="636" y="94"/>
                  </a:lnTo>
                  <a:lnTo>
                    <a:pt x="641" y="94"/>
                  </a:lnTo>
                  <a:lnTo>
                    <a:pt x="646" y="94"/>
                  </a:lnTo>
                  <a:lnTo>
                    <a:pt x="650" y="94"/>
                  </a:lnTo>
                  <a:lnTo>
                    <a:pt x="655" y="94"/>
                  </a:lnTo>
                  <a:lnTo>
                    <a:pt x="660" y="94"/>
                  </a:lnTo>
                  <a:lnTo>
                    <a:pt x="664" y="94"/>
                  </a:lnTo>
                  <a:lnTo>
                    <a:pt x="669" y="94"/>
                  </a:lnTo>
                  <a:lnTo>
                    <a:pt x="674" y="94"/>
                  </a:lnTo>
                  <a:lnTo>
                    <a:pt x="678" y="94"/>
                  </a:lnTo>
                  <a:lnTo>
                    <a:pt x="683" y="94"/>
                  </a:lnTo>
                  <a:lnTo>
                    <a:pt x="688" y="94"/>
                  </a:lnTo>
                  <a:lnTo>
                    <a:pt x="692" y="94"/>
                  </a:lnTo>
                  <a:lnTo>
                    <a:pt x="697" y="94"/>
                  </a:lnTo>
                  <a:lnTo>
                    <a:pt x="702" y="94"/>
                  </a:lnTo>
                  <a:lnTo>
                    <a:pt x="706" y="94"/>
                  </a:lnTo>
                  <a:lnTo>
                    <a:pt x="711" y="94"/>
                  </a:lnTo>
                  <a:lnTo>
                    <a:pt x="716" y="94"/>
                  </a:lnTo>
                  <a:lnTo>
                    <a:pt x="721" y="94"/>
                  </a:lnTo>
                  <a:lnTo>
                    <a:pt x="725" y="94"/>
                  </a:lnTo>
                  <a:lnTo>
                    <a:pt x="730" y="94"/>
                  </a:lnTo>
                  <a:lnTo>
                    <a:pt x="735" y="94"/>
                  </a:lnTo>
                  <a:lnTo>
                    <a:pt x="739" y="94"/>
                  </a:lnTo>
                  <a:lnTo>
                    <a:pt x="744" y="94"/>
                  </a:lnTo>
                  <a:lnTo>
                    <a:pt x="749" y="94"/>
                  </a:lnTo>
                  <a:lnTo>
                    <a:pt x="753" y="94"/>
                  </a:lnTo>
                  <a:lnTo>
                    <a:pt x="758" y="94"/>
                  </a:lnTo>
                  <a:lnTo>
                    <a:pt x="763" y="94"/>
                  </a:lnTo>
                  <a:lnTo>
                    <a:pt x="767" y="94"/>
                  </a:lnTo>
                  <a:lnTo>
                    <a:pt x="772" y="94"/>
                  </a:lnTo>
                  <a:lnTo>
                    <a:pt x="777" y="94"/>
                  </a:lnTo>
                  <a:lnTo>
                    <a:pt x="781" y="94"/>
                  </a:lnTo>
                  <a:lnTo>
                    <a:pt x="786" y="94"/>
                  </a:lnTo>
                  <a:lnTo>
                    <a:pt x="791" y="94"/>
                  </a:lnTo>
                  <a:lnTo>
                    <a:pt x="795" y="94"/>
                  </a:lnTo>
                  <a:lnTo>
                    <a:pt x="800" y="94"/>
                  </a:lnTo>
                  <a:lnTo>
                    <a:pt x="805" y="94"/>
                  </a:lnTo>
                  <a:lnTo>
                    <a:pt x="809" y="94"/>
                  </a:lnTo>
                  <a:lnTo>
                    <a:pt x="814" y="94"/>
                  </a:lnTo>
                  <a:lnTo>
                    <a:pt x="819" y="94"/>
                  </a:lnTo>
                  <a:lnTo>
                    <a:pt x="823" y="94"/>
                  </a:lnTo>
                  <a:lnTo>
                    <a:pt x="828" y="94"/>
                  </a:lnTo>
                  <a:lnTo>
                    <a:pt x="833" y="94"/>
                  </a:lnTo>
                  <a:lnTo>
                    <a:pt x="837" y="94"/>
                  </a:lnTo>
                  <a:lnTo>
                    <a:pt x="842" y="94"/>
                  </a:lnTo>
                  <a:lnTo>
                    <a:pt x="847" y="94"/>
                  </a:lnTo>
                  <a:lnTo>
                    <a:pt x="851" y="94"/>
                  </a:lnTo>
                  <a:lnTo>
                    <a:pt x="856" y="94"/>
                  </a:lnTo>
                  <a:lnTo>
                    <a:pt x="861" y="94"/>
                  </a:lnTo>
                  <a:lnTo>
                    <a:pt x="866" y="94"/>
                  </a:lnTo>
                  <a:lnTo>
                    <a:pt x="870" y="94"/>
                  </a:lnTo>
                  <a:lnTo>
                    <a:pt x="875" y="94"/>
                  </a:lnTo>
                  <a:lnTo>
                    <a:pt x="880" y="94"/>
                  </a:lnTo>
                  <a:lnTo>
                    <a:pt x="884" y="94"/>
                  </a:lnTo>
                  <a:lnTo>
                    <a:pt x="889" y="94"/>
                  </a:lnTo>
                  <a:lnTo>
                    <a:pt x="894" y="94"/>
                  </a:lnTo>
                  <a:lnTo>
                    <a:pt x="898" y="94"/>
                  </a:lnTo>
                  <a:lnTo>
                    <a:pt x="903" y="94"/>
                  </a:lnTo>
                  <a:lnTo>
                    <a:pt x="908" y="94"/>
                  </a:lnTo>
                  <a:lnTo>
                    <a:pt x="912" y="94"/>
                  </a:lnTo>
                  <a:lnTo>
                    <a:pt x="917" y="94"/>
                  </a:lnTo>
                  <a:lnTo>
                    <a:pt x="922" y="94"/>
                  </a:lnTo>
                  <a:lnTo>
                    <a:pt x="926" y="94"/>
                  </a:lnTo>
                  <a:lnTo>
                    <a:pt x="931" y="94"/>
                  </a:lnTo>
                  <a:lnTo>
                    <a:pt x="936" y="89"/>
                  </a:lnTo>
                  <a:lnTo>
                    <a:pt x="936" y="94"/>
                  </a:lnTo>
                  <a:lnTo>
                    <a:pt x="940" y="94"/>
                  </a:lnTo>
                  <a:lnTo>
                    <a:pt x="940" y="89"/>
                  </a:lnTo>
                  <a:lnTo>
                    <a:pt x="945" y="89"/>
                  </a:lnTo>
                  <a:lnTo>
                    <a:pt x="945" y="94"/>
                  </a:lnTo>
                  <a:lnTo>
                    <a:pt x="950" y="94"/>
                  </a:lnTo>
                  <a:lnTo>
                    <a:pt x="950" y="89"/>
                  </a:lnTo>
                  <a:lnTo>
                    <a:pt x="954" y="89"/>
                  </a:lnTo>
                  <a:lnTo>
                    <a:pt x="954" y="94"/>
                  </a:lnTo>
                  <a:lnTo>
                    <a:pt x="959" y="89"/>
                  </a:lnTo>
                  <a:lnTo>
                    <a:pt x="959" y="94"/>
                  </a:lnTo>
                  <a:lnTo>
                    <a:pt x="964" y="94"/>
                  </a:lnTo>
                  <a:lnTo>
                    <a:pt x="964" y="89"/>
                  </a:lnTo>
                  <a:lnTo>
                    <a:pt x="968" y="94"/>
                  </a:lnTo>
                  <a:lnTo>
                    <a:pt x="968" y="89"/>
                  </a:lnTo>
                  <a:lnTo>
                    <a:pt x="973" y="89"/>
                  </a:lnTo>
                  <a:lnTo>
                    <a:pt x="973" y="94"/>
                  </a:lnTo>
                  <a:lnTo>
                    <a:pt x="978" y="89"/>
                  </a:lnTo>
                  <a:lnTo>
                    <a:pt x="978" y="94"/>
                  </a:lnTo>
                  <a:lnTo>
                    <a:pt x="982" y="89"/>
                  </a:lnTo>
                  <a:lnTo>
                    <a:pt x="982" y="94"/>
                  </a:lnTo>
                  <a:lnTo>
                    <a:pt x="987" y="89"/>
                  </a:lnTo>
                  <a:lnTo>
                    <a:pt x="987" y="94"/>
                  </a:lnTo>
                  <a:lnTo>
                    <a:pt x="992" y="89"/>
                  </a:lnTo>
                  <a:lnTo>
                    <a:pt x="992" y="94"/>
                  </a:lnTo>
                  <a:lnTo>
                    <a:pt x="996" y="89"/>
                  </a:lnTo>
                  <a:lnTo>
                    <a:pt x="996" y="94"/>
                  </a:lnTo>
                  <a:lnTo>
                    <a:pt x="1001" y="89"/>
                  </a:lnTo>
                  <a:lnTo>
                    <a:pt x="1001" y="94"/>
                  </a:lnTo>
                  <a:lnTo>
                    <a:pt x="1006" y="94"/>
                  </a:lnTo>
                  <a:lnTo>
                    <a:pt x="1006" y="89"/>
                  </a:lnTo>
                  <a:lnTo>
                    <a:pt x="1011" y="94"/>
                  </a:lnTo>
                  <a:lnTo>
                    <a:pt x="1011" y="89"/>
                  </a:lnTo>
                  <a:lnTo>
                    <a:pt x="1015" y="94"/>
                  </a:lnTo>
                  <a:lnTo>
                    <a:pt x="1015" y="89"/>
                  </a:lnTo>
                  <a:lnTo>
                    <a:pt x="1020" y="89"/>
                  </a:lnTo>
                  <a:lnTo>
                    <a:pt x="1020" y="94"/>
                  </a:lnTo>
                  <a:lnTo>
                    <a:pt x="1025" y="94"/>
                  </a:lnTo>
                  <a:lnTo>
                    <a:pt x="1025" y="89"/>
                  </a:lnTo>
                  <a:lnTo>
                    <a:pt x="1029" y="94"/>
                  </a:lnTo>
                  <a:lnTo>
                    <a:pt x="1029" y="89"/>
                  </a:lnTo>
                  <a:lnTo>
                    <a:pt x="1034" y="89"/>
                  </a:lnTo>
                  <a:lnTo>
                    <a:pt x="1034" y="94"/>
                  </a:lnTo>
                  <a:lnTo>
                    <a:pt x="1039" y="89"/>
                  </a:lnTo>
                  <a:lnTo>
                    <a:pt x="1039" y="94"/>
                  </a:lnTo>
                  <a:lnTo>
                    <a:pt x="1043" y="94"/>
                  </a:lnTo>
                  <a:lnTo>
                    <a:pt x="1043" y="89"/>
                  </a:lnTo>
                  <a:lnTo>
                    <a:pt x="1048" y="89"/>
                  </a:lnTo>
                  <a:lnTo>
                    <a:pt x="1048" y="94"/>
                  </a:lnTo>
                  <a:lnTo>
                    <a:pt x="1053" y="94"/>
                  </a:lnTo>
                  <a:lnTo>
                    <a:pt x="1053" y="89"/>
                  </a:lnTo>
                  <a:lnTo>
                    <a:pt x="1057" y="89"/>
                  </a:lnTo>
                  <a:lnTo>
                    <a:pt x="1057" y="94"/>
                  </a:lnTo>
                  <a:lnTo>
                    <a:pt x="1062" y="89"/>
                  </a:lnTo>
                  <a:lnTo>
                    <a:pt x="1062" y="94"/>
                  </a:lnTo>
                  <a:lnTo>
                    <a:pt x="1067" y="89"/>
                  </a:lnTo>
                  <a:lnTo>
                    <a:pt x="1067" y="94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6" y="94"/>
                  </a:lnTo>
                  <a:lnTo>
                    <a:pt x="1076" y="89"/>
                  </a:lnTo>
                  <a:lnTo>
                    <a:pt x="1081" y="89"/>
                  </a:lnTo>
                  <a:lnTo>
                    <a:pt x="1081" y="94"/>
                  </a:lnTo>
                  <a:lnTo>
                    <a:pt x="1085" y="94"/>
                  </a:lnTo>
                  <a:lnTo>
                    <a:pt x="1085" y="89"/>
                  </a:lnTo>
                  <a:lnTo>
                    <a:pt x="1090" y="94"/>
                  </a:lnTo>
                  <a:lnTo>
                    <a:pt x="1090" y="89"/>
                  </a:lnTo>
                  <a:lnTo>
                    <a:pt x="1095" y="89"/>
                  </a:lnTo>
                  <a:lnTo>
                    <a:pt x="1095" y="94"/>
                  </a:lnTo>
                  <a:lnTo>
                    <a:pt x="1099" y="94"/>
                  </a:lnTo>
                  <a:lnTo>
                    <a:pt x="1099" y="89"/>
                  </a:lnTo>
                  <a:lnTo>
                    <a:pt x="1104" y="89"/>
                  </a:lnTo>
                  <a:lnTo>
                    <a:pt x="1104" y="94"/>
                  </a:lnTo>
                  <a:lnTo>
                    <a:pt x="1109" y="89"/>
                  </a:lnTo>
                  <a:lnTo>
                    <a:pt x="1109" y="94"/>
                  </a:lnTo>
                  <a:lnTo>
                    <a:pt x="1113" y="94"/>
                  </a:lnTo>
                  <a:lnTo>
                    <a:pt x="1113" y="89"/>
                  </a:lnTo>
                  <a:lnTo>
                    <a:pt x="1118" y="89"/>
                  </a:lnTo>
                  <a:lnTo>
                    <a:pt x="1118" y="94"/>
                  </a:lnTo>
                  <a:lnTo>
                    <a:pt x="1123" y="89"/>
                  </a:lnTo>
                  <a:lnTo>
                    <a:pt x="1123" y="94"/>
                  </a:lnTo>
                  <a:lnTo>
                    <a:pt x="1127" y="94"/>
                  </a:lnTo>
                  <a:lnTo>
                    <a:pt x="1127" y="89"/>
                  </a:lnTo>
                  <a:lnTo>
                    <a:pt x="1132" y="89"/>
                  </a:lnTo>
                  <a:lnTo>
                    <a:pt x="1132" y="94"/>
                  </a:lnTo>
                  <a:lnTo>
                    <a:pt x="1137" y="89"/>
                  </a:lnTo>
                  <a:lnTo>
                    <a:pt x="1137" y="94"/>
                  </a:lnTo>
                  <a:lnTo>
                    <a:pt x="1141" y="89"/>
                  </a:lnTo>
                  <a:lnTo>
                    <a:pt x="1141" y="94"/>
                  </a:lnTo>
                  <a:lnTo>
                    <a:pt x="1146" y="94"/>
                  </a:lnTo>
                  <a:lnTo>
                    <a:pt x="1146" y="89"/>
                  </a:lnTo>
                  <a:lnTo>
                    <a:pt x="1151" y="89"/>
                  </a:lnTo>
                  <a:lnTo>
                    <a:pt x="1151" y="94"/>
                  </a:lnTo>
                  <a:lnTo>
                    <a:pt x="1155" y="89"/>
                  </a:lnTo>
                  <a:lnTo>
                    <a:pt x="1155" y="94"/>
                  </a:lnTo>
                  <a:lnTo>
                    <a:pt x="1160" y="89"/>
                  </a:lnTo>
                  <a:lnTo>
                    <a:pt x="1160" y="94"/>
                  </a:lnTo>
                  <a:lnTo>
                    <a:pt x="1165" y="89"/>
                  </a:lnTo>
                  <a:lnTo>
                    <a:pt x="1165" y="94"/>
                  </a:lnTo>
                  <a:lnTo>
                    <a:pt x="1170" y="89"/>
                  </a:lnTo>
                  <a:lnTo>
                    <a:pt x="1170" y="94"/>
                  </a:lnTo>
                  <a:lnTo>
                    <a:pt x="1174" y="89"/>
                  </a:lnTo>
                  <a:lnTo>
                    <a:pt x="1174" y="94"/>
                  </a:lnTo>
                  <a:lnTo>
                    <a:pt x="1179" y="94"/>
                  </a:lnTo>
                  <a:lnTo>
                    <a:pt x="1179" y="89"/>
                  </a:lnTo>
                  <a:lnTo>
                    <a:pt x="1184" y="89"/>
                  </a:lnTo>
                  <a:lnTo>
                    <a:pt x="1184" y="94"/>
                  </a:lnTo>
                  <a:lnTo>
                    <a:pt x="1188" y="94"/>
                  </a:lnTo>
                  <a:lnTo>
                    <a:pt x="1188" y="89"/>
                  </a:lnTo>
                  <a:lnTo>
                    <a:pt x="1193" y="89"/>
                  </a:lnTo>
                  <a:lnTo>
                    <a:pt x="1193" y="94"/>
                  </a:lnTo>
                  <a:lnTo>
                    <a:pt x="1198" y="89"/>
                  </a:lnTo>
                  <a:lnTo>
                    <a:pt x="1198" y="94"/>
                  </a:lnTo>
                  <a:lnTo>
                    <a:pt x="1202" y="89"/>
                  </a:lnTo>
                  <a:lnTo>
                    <a:pt x="1202" y="94"/>
                  </a:lnTo>
                  <a:lnTo>
                    <a:pt x="1207" y="89"/>
                  </a:lnTo>
                  <a:lnTo>
                    <a:pt x="1207" y="94"/>
                  </a:lnTo>
                  <a:lnTo>
                    <a:pt x="1212" y="89"/>
                  </a:lnTo>
                  <a:lnTo>
                    <a:pt x="1212" y="94"/>
                  </a:lnTo>
                  <a:lnTo>
                    <a:pt x="1216" y="89"/>
                  </a:lnTo>
                  <a:lnTo>
                    <a:pt x="1216" y="94"/>
                  </a:lnTo>
                  <a:lnTo>
                    <a:pt x="1221" y="89"/>
                  </a:lnTo>
                  <a:lnTo>
                    <a:pt x="1221" y="94"/>
                  </a:lnTo>
                  <a:lnTo>
                    <a:pt x="1226" y="94"/>
                  </a:lnTo>
                  <a:lnTo>
                    <a:pt x="1226" y="89"/>
                  </a:lnTo>
                  <a:lnTo>
                    <a:pt x="1230" y="89"/>
                  </a:lnTo>
                  <a:lnTo>
                    <a:pt x="1230" y="94"/>
                  </a:lnTo>
                  <a:lnTo>
                    <a:pt x="1235" y="94"/>
                  </a:lnTo>
                  <a:lnTo>
                    <a:pt x="1235" y="89"/>
                  </a:lnTo>
                  <a:lnTo>
                    <a:pt x="1240" y="89"/>
                  </a:lnTo>
                  <a:lnTo>
                    <a:pt x="1240" y="94"/>
                  </a:lnTo>
                  <a:lnTo>
                    <a:pt x="1244" y="89"/>
                  </a:lnTo>
                  <a:lnTo>
                    <a:pt x="1244" y="94"/>
                  </a:lnTo>
                  <a:lnTo>
                    <a:pt x="1249" y="94"/>
                  </a:lnTo>
                  <a:lnTo>
                    <a:pt x="1249" y="89"/>
                  </a:lnTo>
                  <a:lnTo>
                    <a:pt x="1254" y="89"/>
                  </a:lnTo>
                  <a:lnTo>
                    <a:pt x="1254" y="94"/>
                  </a:lnTo>
                  <a:lnTo>
                    <a:pt x="1258" y="89"/>
                  </a:lnTo>
                  <a:lnTo>
                    <a:pt x="1258" y="94"/>
                  </a:lnTo>
                  <a:lnTo>
                    <a:pt x="1263" y="94"/>
                  </a:lnTo>
                  <a:lnTo>
                    <a:pt x="1263" y="89"/>
                  </a:lnTo>
                  <a:lnTo>
                    <a:pt x="1268" y="94"/>
                  </a:lnTo>
                  <a:lnTo>
                    <a:pt x="1268" y="89"/>
                  </a:lnTo>
                  <a:lnTo>
                    <a:pt x="1272" y="89"/>
                  </a:lnTo>
                  <a:lnTo>
                    <a:pt x="1272" y="94"/>
                  </a:lnTo>
                  <a:lnTo>
                    <a:pt x="1277" y="94"/>
                  </a:lnTo>
                  <a:lnTo>
                    <a:pt x="1277" y="89"/>
                  </a:lnTo>
                  <a:lnTo>
                    <a:pt x="1282" y="94"/>
                  </a:lnTo>
                  <a:lnTo>
                    <a:pt x="1282" y="89"/>
                  </a:lnTo>
                  <a:lnTo>
                    <a:pt x="1286" y="94"/>
                  </a:lnTo>
                  <a:lnTo>
                    <a:pt x="1286" y="89"/>
                  </a:lnTo>
                  <a:lnTo>
                    <a:pt x="1291" y="89"/>
                  </a:lnTo>
                  <a:lnTo>
                    <a:pt x="1291" y="94"/>
                  </a:lnTo>
                  <a:lnTo>
                    <a:pt x="1296" y="94"/>
                  </a:lnTo>
                  <a:lnTo>
                    <a:pt x="1296" y="89"/>
                  </a:lnTo>
                  <a:lnTo>
                    <a:pt x="1300" y="94"/>
                  </a:lnTo>
                  <a:lnTo>
                    <a:pt x="1300" y="89"/>
                  </a:lnTo>
                  <a:lnTo>
                    <a:pt x="1305" y="89"/>
                  </a:lnTo>
                  <a:lnTo>
                    <a:pt x="1305" y="94"/>
                  </a:lnTo>
                  <a:lnTo>
                    <a:pt x="1310" y="89"/>
                  </a:lnTo>
                  <a:lnTo>
                    <a:pt x="1310" y="94"/>
                  </a:lnTo>
                  <a:lnTo>
                    <a:pt x="1315" y="89"/>
                  </a:lnTo>
                  <a:lnTo>
                    <a:pt x="1315" y="94"/>
                  </a:lnTo>
                  <a:lnTo>
                    <a:pt x="1319" y="89"/>
                  </a:lnTo>
                  <a:lnTo>
                    <a:pt x="1319" y="94"/>
                  </a:lnTo>
                  <a:lnTo>
                    <a:pt x="1324" y="89"/>
                  </a:lnTo>
                  <a:lnTo>
                    <a:pt x="1324" y="94"/>
                  </a:lnTo>
                  <a:lnTo>
                    <a:pt x="1329" y="94"/>
                  </a:lnTo>
                  <a:lnTo>
                    <a:pt x="1329" y="89"/>
                  </a:lnTo>
                  <a:lnTo>
                    <a:pt x="1333" y="94"/>
                  </a:lnTo>
                  <a:lnTo>
                    <a:pt x="1333" y="89"/>
                  </a:lnTo>
                  <a:lnTo>
                    <a:pt x="1338" y="89"/>
                  </a:lnTo>
                  <a:lnTo>
                    <a:pt x="1338" y="94"/>
                  </a:lnTo>
                  <a:lnTo>
                    <a:pt x="1343" y="94"/>
                  </a:lnTo>
                  <a:lnTo>
                    <a:pt x="1343" y="89"/>
                  </a:lnTo>
                  <a:lnTo>
                    <a:pt x="1347" y="89"/>
                  </a:lnTo>
                  <a:lnTo>
                    <a:pt x="1347" y="94"/>
                  </a:lnTo>
                  <a:lnTo>
                    <a:pt x="1352" y="89"/>
                  </a:lnTo>
                  <a:lnTo>
                    <a:pt x="1352" y="94"/>
                  </a:lnTo>
                  <a:lnTo>
                    <a:pt x="1357" y="94"/>
                  </a:lnTo>
                  <a:lnTo>
                    <a:pt x="1357" y="89"/>
                  </a:lnTo>
                  <a:lnTo>
                    <a:pt x="1361" y="89"/>
                  </a:lnTo>
                  <a:lnTo>
                    <a:pt x="1361" y="94"/>
                  </a:lnTo>
                  <a:lnTo>
                    <a:pt x="1366" y="89"/>
                  </a:lnTo>
                  <a:lnTo>
                    <a:pt x="1366" y="94"/>
                  </a:lnTo>
                  <a:lnTo>
                    <a:pt x="1371" y="89"/>
                  </a:lnTo>
                  <a:lnTo>
                    <a:pt x="1371" y="94"/>
                  </a:lnTo>
                  <a:lnTo>
                    <a:pt x="1375" y="94"/>
                  </a:lnTo>
                  <a:lnTo>
                    <a:pt x="1375" y="89"/>
                  </a:lnTo>
                  <a:lnTo>
                    <a:pt x="1380" y="94"/>
                  </a:lnTo>
                  <a:lnTo>
                    <a:pt x="1380" y="89"/>
                  </a:lnTo>
                  <a:lnTo>
                    <a:pt x="1385" y="89"/>
                  </a:lnTo>
                  <a:lnTo>
                    <a:pt x="1385" y="94"/>
                  </a:lnTo>
                  <a:lnTo>
                    <a:pt x="1389" y="94"/>
                  </a:lnTo>
                  <a:lnTo>
                    <a:pt x="1389" y="89"/>
                  </a:lnTo>
                  <a:lnTo>
                    <a:pt x="1394" y="94"/>
                  </a:lnTo>
                  <a:lnTo>
                    <a:pt x="1394" y="89"/>
                  </a:lnTo>
                  <a:lnTo>
                    <a:pt x="1399" y="89"/>
                  </a:lnTo>
                  <a:lnTo>
                    <a:pt x="1399" y="94"/>
                  </a:lnTo>
                  <a:lnTo>
                    <a:pt x="1403" y="94"/>
                  </a:lnTo>
                  <a:lnTo>
                    <a:pt x="1403" y="89"/>
                  </a:lnTo>
                  <a:lnTo>
                    <a:pt x="1408" y="94"/>
                  </a:lnTo>
                  <a:lnTo>
                    <a:pt x="1408" y="89"/>
                  </a:lnTo>
                  <a:lnTo>
                    <a:pt x="1413" y="89"/>
                  </a:lnTo>
                  <a:lnTo>
                    <a:pt x="1413" y="94"/>
                  </a:lnTo>
                  <a:lnTo>
                    <a:pt x="1417" y="94"/>
                  </a:lnTo>
                  <a:lnTo>
                    <a:pt x="1417" y="89"/>
                  </a:lnTo>
                  <a:lnTo>
                    <a:pt x="1422" y="89"/>
                  </a:lnTo>
                  <a:lnTo>
                    <a:pt x="1422" y="94"/>
                  </a:lnTo>
                  <a:lnTo>
                    <a:pt x="1427" y="89"/>
                  </a:lnTo>
                  <a:lnTo>
                    <a:pt x="1427" y="94"/>
                  </a:lnTo>
                  <a:lnTo>
                    <a:pt x="1431" y="94"/>
                  </a:lnTo>
                  <a:lnTo>
                    <a:pt x="1431" y="89"/>
                  </a:lnTo>
                  <a:lnTo>
                    <a:pt x="1436" y="89"/>
                  </a:lnTo>
                  <a:lnTo>
                    <a:pt x="1436" y="94"/>
                  </a:lnTo>
                  <a:lnTo>
                    <a:pt x="1441" y="89"/>
                  </a:lnTo>
                  <a:lnTo>
                    <a:pt x="1441" y="94"/>
                  </a:lnTo>
                  <a:lnTo>
                    <a:pt x="1445" y="89"/>
                  </a:lnTo>
                  <a:lnTo>
                    <a:pt x="1445" y="94"/>
                  </a:lnTo>
                  <a:lnTo>
                    <a:pt x="1450" y="94"/>
                  </a:lnTo>
                  <a:lnTo>
                    <a:pt x="1450" y="89"/>
                  </a:lnTo>
                  <a:lnTo>
                    <a:pt x="1455" y="94"/>
                  </a:lnTo>
                  <a:lnTo>
                    <a:pt x="1455" y="89"/>
                  </a:lnTo>
                  <a:lnTo>
                    <a:pt x="1459" y="89"/>
                  </a:lnTo>
                  <a:lnTo>
                    <a:pt x="1459" y="94"/>
                  </a:lnTo>
                  <a:lnTo>
                    <a:pt x="1464" y="94"/>
                  </a:lnTo>
                  <a:lnTo>
                    <a:pt x="1464" y="89"/>
                  </a:lnTo>
                  <a:lnTo>
                    <a:pt x="1469" y="94"/>
                  </a:lnTo>
                  <a:lnTo>
                    <a:pt x="1469" y="89"/>
                  </a:lnTo>
                  <a:lnTo>
                    <a:pt x="1474" y="89"/>
                  </a:lnTo>
                  <a:lnTo>
                    <a:pt x="1474" y="94"/>
                  </a:lnTo>
                  <a:lnTo>
                    <a:pt x="1478" y="94"/>
                  </a:lnTo>
                  <a:lnTo>
                    <a:pt x="1478" y="89"/>
                  </a:lnTo>
                  <a:lnTo>
                    <a:pt x="1483" y="89"/>
                  </a:lnTo>
                  <a:lnTo>
                    <a:pt x="1483" y="94"/>
                  </a:lnTo>
                  <a:lnTo>
                    <a:pt x="1488" y="89"/>
                  </a:lnTo>
                  <a:lnTo>
                    <a:pt x="1488" y="94"/>
                  </a:lnTo>
                  <a:lnTo>
                    <a:pt x="1492" y="89"/>
                  </a:lnTo>
                  <a:lnTo>
                    <a:pt x="1492" y="94"/>
                  </a:lnTo>
                  <a:lnTo>
                    <a:pt x="1497" y="89"/>
                  </a:lnTo>
                  <a:lnTo>
                    <a:pt x="1497" y="94"/>
                  </a:lnTo>
                  <a:lnTo>
                    <a:pt x="1502" y="89"/>
                  </a:lnTo>
                  <a:lnTo>
                    <a:pt x="1502" y="94"/>
                  </a:lnTo>
                  <a:lnTo>
                    <a:pt x="1506" y="89"/>
                  </a:lnTo>
                  <a:lnTo>
                    <a:pt x="1506" y="94"/>
                  </a:lnTo>
                  <a:lnTo>
                    <a:pt x="1511" y="89"/>
                  </a:lnTo>
                  <a:lnTo>
                    <a:pt x="1511" y="94"/>
                  </a:lnTo>
                  <a:lnTo>
                    <a:pt x="1516" y="89"/>
                  </a:lnTo>
                  <a:lnTo>
                    <a:pt x="1516" y="94"/>
                  </a:lnTo>
                  <a:lnTo>
                    <a:pt x="1520" y="94"/>
                  </a:lnTo>
                  <a:lnTo>
                    <a:pt x="1520" y="89"/>
                  </a:lnTo>
                  <a:lnTo>
                    <a:pt x="1525" y="89"/>
                  </a:lnTo>
                  <a:lnTo>
                    <a:pt x="1525" y="94"/>
                  </a:lnTo>
                  <a:lnTo>
                    <a:pt x="1530" y="94"/>
                  </a:lnTo>
                  <a:lnTo>
                    <a:pt x="1530" y="89"/>
                  </a:lnTo>
                  <a:lnTo>
                    <a:pt x="1534" y="89"/>
                  </a:lnTo>
                  <a:lnTo>
                    <a:pt x="1534" y="94"/>
                  </a:lnTo>
                  <a:lnTo>
                    <a:pt x="1539" y="94"/>
                  </a:lnTo>
                  <a:lnTo>
                    <a:pt x="1539" y="89"/>
                  </a:lnTo>
                  <a:lnTo>
                    <a:pt x="1544" y="89"/>
                  </a:lnTo>
                  <a:lnTo>
                    <a:pt x="1544" y="94"/>
                  </a:lnTo>
                  <a:lnTo>
                    <a:pt x="1548" y="89"/>
                  </a:lnTo>
                  <a:lnTo>
                    <a:pt x="1548" y="94"/>
                  </a:lnTo>
                  <a:lnTo>
                    <a:pt x="1553" y="94"/>
                  </a:lnTo>
                  <a:lnTo>
                    <a:pt x="1553" y="89"/>
                  </a:lnTo>
                  <a:lnTo>
                    <a:pt x="1558" y="89"/>
                  </a:lnTo>
                  <a:lnTo>
                    <a:pt x="1558" y="94"/>
                  </a:lnTo>
                  <a:lnTo>
                    <a:pt x="1562" y="89"/>
                  </a:lnTo>
                  <a:lnTo>
                    <a:pt x="1562" y="94"/>
                  </a:lnTo>
                  <a:lnTo>
                    <a:pt x="1567" y="94"/>
                  </a:lnTo>
                  <a:lnTo>
                    <a:pt x="1567" y="89"/>
                  </a:lnTo>
                  <a:lnTo>
                    <a:pt x="1572" y="94"/>
                  </a:lnTo>
                  <a:lnTo>
                    <a:pt x="1572" y="89"/>
                  </a:lnTo>
                  <a:lnTo>
                    <a:pt x="1576" y="89"/>
                  </a:lnTo>
                  <a:lnTo>
                    <a:pt x="1576" y="94"/>
                  </a:lnTo>
                  <a:lnTo>
                    <a:pt x="1581" y="89"/>
                  </a:lnTo>
                  <a:lnTo>
                    <a:pt x="1581" y="94"/>
                  </a:lnTo>
                  <a:lnTo>
                    <a:pt x="1586" y="89"/>
                  </a:lnTo>
                  <a:lnTo>
                    <a:pt x="1586" y="94"/>
                  </a:lnTo>
                  <a:lnTo>
                    <a:pt x="1590" y="89"/>
                  </a:lnTo>
                  <a:lnTo>
                    <a:pt x="1590" y="94"/>
                  </a:lnTo>
                  <a:lnTo>
                    <a:pt x="1595" y="89"/>
                  </a:lnTo>
                  <a:lnTo>
                    <a:pt x="1595" y="94"/>
                  </a:lnTo>
                  <a:lnTo>
                    <a:pt x="1600" y="94"/>
                  </a:lnTo>
                  <a:lnTo>
                    <a:pt x="1600" y="89"/>
                  </a:lnTo>
                  <a:lnTo>
                    <a:pt x="1604" y="89"/>
                  </a:lnTo>
                  <a:lnTo>
                    <a:pt x="1604" y="94"/>
                  </a:lnTo>
                  <a:lnTo>
                    <a:pt x="1609" y="89"/>
                  </a:lnTo>
                  <a:lnTo>
                    <a:pt x="1609" y="94"/>
                  </a:lnTo>
                  <a:lnTo>
                    <a:pt x="1614" y="94"/>
                  </a:lnTo>
                  <a:lnTo>
                    <a:pt x="1614" y="89"/>
                  </a:lnTo>
                  <a:lnTo>
                    <a:pt x="1619" y="89"/>
                  </a:lnTo>
                  <a:lnTo>
                    <a:pt x="1619" y="94"/>
                  </a:lnTo>
                  <a:lnTo>
                    <a:pt x="1623" y="89"/>
                  </a:lnTo>
                  <a:lnTo>
                    <a:pt x="1623" y="94"/>
                  </a:lnTo>
                  <a:lnTo>
                    <a:pt x="1628" y="89"/>
                  </a:lnTo>
                  <a:lnTo>
                    <a:pt x="1628" y="94"/>
                  </a:lnTo>
                  <a:lnTo>
                    <a:pt x="1633" y="89"/>
                  </a:lnTo>
                  <a:lnTo>
                    <a:pt x="1633" y="94"/>
                  </a:lnTo>
                  <a:lnTo>
                    <a:pt x="1637" y="89"/>
                  </a:lnTo>
                  <a:lnTo>
                    <a:pt x="1637" y="94"/>
                  </a:lnTo>
                  <a:lnTo>
                    <a:pt x="1642" y="94"/>
                  </a:lnTo>
                  <a:lnTo>
                    <a:pt x="1642" y="89"/>
                  </a:lnTo>
                  <a:lnTo>
                    <a:pt x="1647" y="94"/>
                  </a:lnTo>
                  <a:lnTo>
                    <a:pt x="1647" y="89"/>
                  </a:lnTo>
                  <a:lnTo>
                    <a:pt x="1651" y="89"/>
                  </a:lnTo>
                  <a:lnTo>
                    <a:pt x="1651" y="94"/>
                  </a:lnTo>
                  <a:lnTo>
                    <a:pt x="1656" y="89"/>
                  </a:lnTo>
                  <a:lnTo>
                    <a:pt x="1656" y="94"/>
                  </a:lnTo>
                  <a:lnTo>
                    <a:pt x="1661" y="89"/>
                  </a:lnTo>
                  <a:lnTo>
                    <a:pt x="1661" y="94"/>
                  </a:lnTo>
                  <a:lnTo>
                    <a:pt x="1665" y="89"/>
                  </a:lnTo>
                  <a:lnTo>
                    <a:pt x="1665" y="94"/>
                  </a:lnTo>
                  <a:lnTo>
                    <a:pt x="1670" y="94"/>
                  </a:lnTo>
                  <a:lnTo>
                    <a:pt x="1670" y="89"/>
                  </a:lnTo>
                  <a:lnTo>
                    <a:pt x="1675" y="94"/>
                  </a:lnTo>
                  <a:lnTo>
                    <a:pt x="1675" y="89"/>
                  </a:lnTo>
                  <a:lnTo>
                    <a:pt x="1679" y="94"/>
                  </a:lnTo>
                  <a:lnTo>
                    <a:pt x="1679" y="89"/>
                  </a:lnTo>
                  <a:lnTo>
                    <a:pt x="1684" y="89"/>
                  </a:lnTo>
                  <a:lnTo>
                    <a:pt x="1684" y="94"/>
                  </a:lnTo>
                  <a:lnTo>
                    <a:pt x="1689" y="94"/>
                  </a:lnTo>
                  <a:lnTo>
                    <a:pt x="1689" y="89"/>
                  </a:lnTo>
                  <a:lnTo>
                    <a:pt x="1693" y="94"/>
                  </a:lnTo>
                  <a:lnTo>
                    <a:pt x="1693" y="89"/>
                  </a:lnTo>
                  <a:lnTo>
                    <a:pt x="1698" y="89"/>
                  </a:lnTo>
                  <a:lnTo>
                    <a:pt x="1698" y="94"/>
                  </a:lnTo>
                  <a:lnTo>
                    <a:pt x="1703" y="94"/>
                  </a:lnTo>
                  <a:lnTo>
                    <a:pt x="1703" y="89"/>
                  </a:lnTo>
                  <a:lnTo>
                    <a:pt x="1707" y="89"/>
                  </a:lnTo>
                  <a:lnTo>
                    <a:pt x="1707" y="94"/>
                  </a:lnTo>
                  <a:lnTo>
                    <a:pt x="1712" y="89"/>
                  </a:lnTo>
                  <a:lnTo>
                    <a:pt x="1712" y="94"/>
                  </a:lnTo>
                  <a:lnTo>
                    <a:pt x="1717" y="89"/>
                  </a:lnTo>
                  <a:lnTo>
                    <a:pt x="1717" y="94"/>
                  </a:lnTo>
                  <a:lnTo>
                    <a:pt x="1721" y="94"/>
                  </a:lnTo>
                  <a:lnTo>
                    <a:pt x="1721" y="89"/>
                  </a:lnTo>
                  <a:lnTo>
                    <a:pt x="1726" y="89"/>
                  </a:lnTo>
                  <a:lnTo>
                    <a:pt x="1726" y="94"/>
                  </a:lnTo>
                  <a:lnTo>
                    <a:pt x="1731" y="89"/>
                  </a:lnTo>
                  <a:lnTo>
                    <a:pt x="1731" y="94"/>
                  </a:lnTo>
                  <a:lnTo>
                    <a:pt x="1735" y="89"/>
                  </a:lnTo>
                  <a:lnTo>
                    <a:pt x="1735" y="94"/>
                  </a:lnTo>
                  <a:lnTo>
                    <a:pt x="1740" y="94"/>
                  </a:lnTo>
                  <a:lnTo>
                    <a:pt x="1740" y="89"/>
                  </a:lnTo>
                  <a:lnTo>
                    <a:pt x="1745" y="89"/>
                  </a:lnTo>
                  <a:lnTo>
                    <a:pt x="1745" y="94"/>
                  </a:lnTo>
                  <a:lnTo>
                    <a:pt x="1749" y="94"/>
                  </a:lnTo>
                  <a:lnTo>
                    <a:pt x="1749" y="89"/>
                  </a:lnTo>
                  <a:lnTo>
                    <a:pt x="1754" y="94"/>
                  </a:lnTo>
                  <a:lnTo>
                    <a:pt x="1754" y="89"/>
                  </a:lnTo>
                  <a:lnTo>
                    <a:pt x="1759" y="89"/>
                  </a:lnTo>
                  <a:lnTo>
                    <a:pt x="1759" y="94"/>
                  </a:lnTo>
                  <a:lnTo>
                    <a:pt x="1764" y="94"/>
                  </a:lnTo>
                  <a:lnTo>
                    <a:pt x="1764" y="89"/>
                  </a:lnTo>
                  <a:lnTo>
                    <a:pt x="1768" y="89"/>
                  </a:lnTo>
                  <a:lnTo>
                    <a:pt x="1768" y="94"/>
                  </a:lnTo>
                  <a:lnTo>
                    <a:pt x="1773" y="89"/>
                  </a:lnTo>
                  <a:lnTo>
                    <a:pt x="1773" y="94"/>
                  </a:lnTo>
                  <a:lnTo>
                    <a:pt x="1778" y="89"/>
                  </a:lnTo>
                  <a:lnTo>
                    <a:pt x="1778" y="94"/>
                  </a:lnTo>
                  <a:lnTo>
                    <a:pt x="1782" y="94"/>
                  </a:lnTo>
                  <a:lnTo>
                    <a:pt x="1782" y="89"/>
                  </a:lnTo>
                  <a:lnTo>
                    <a:pt x="1787" y="94"/>
                  </a:lnTo>
                  <a:lnTo>
                    <a:pt x="1787" y="89"/>
                  </a:lnTo>
                  <a:lnTo>
                    <a:pt x="1792" y="89"/>
                  </a:lnTo>
                  <a:lnTo>
                    <a:pt x="1792" y="94"/>
                  </a:lnTo>
                  <a:lnTo>
                    <a:pt x="1796" y="94"/>
                  </a:lnTo>
                  <a:lnTo>
                    <a:pt x="1796" y="89"/>
                  </a:lnTo>
                  <a:lnTo>
                    <a:pt x="1801" y="89"/>
                  </a:lnTo>
                  <a:lnTo>
                    <a:pt x="1801" y="94"/>
                  </a:lnTo>
                  <a:lnTo>
                    <a:pt x="1806" y="89"/>
                  </a:lnTo>
                  <a:lnTo>
                    <a:pt x="1806" y="94"/>
                  </a:lnTo>
                  <a:lnTo>
                    <a:pt x="1810" y="94"/>
                  </a:lnTo>
                  <a:lnTo>
                    <a:pt x="1810" y="89"/>
                  </a:lnTo>
                  <a:lnTo>
                    <a:pt x="1815" y="89"/>
                  </a:lnTo>
                  <a:lnTo>
                    <a:pt x="1815" y="94"/>
                  </a:lnTo>
                  <a:lnTo>
                    <a:pt x="1820" y="89"/>
                  </a:lnTo>
                  <a:lnTo>
                    <a:pt x="1820" y="94"/>
                  </a:lnTo>
                  <a:lnTo>
                    <a:pt x="1824" y="94"/>
                  </a:lnTo>
                  <a:lnTo>
                    <a:pt x="1824" y="89"/>
                  </a:lnTo>
                  <a:lnTo>
                    <a:pt x="1829" y="94"/>
                  </a:lnTo>
                  <a:lnTo>
                    <a:pt x="1829" y="89"/>
                  </a:lnTo>
                  <a:lnTo>
                    <a:pt x="1834" y="89"/>
                  </a:lnTo>
                  <a:lnTo>
                    <a:pt x="1834" y="94"/>
                  </a:lnTo>
                  <a:lnTo>
                    <a:pt x="1838" y="89"/>
                  </a:lnTo>
                  <a:lnTo>
                    <a:pt x="1838" y="94"/>
                  </a:lnTo>
                  <a:lnTo>
                    <a:pt x="1843" y="94"/>
                  </a:lnTo>
                  <a:lnTo>
                    <a:pt x="1843" y="89"/>
                  </a:lnTo>
                  <a:lnTo>
                    <a:pt x="1848" y="89"/>
                  </a:lnTo>
                  <a:lnTo>
                    <a:pt x="1848" y="94"/>
                  </a:lnTo>
                  <a:lnTo>
                    <a:pt x="1852" y="89"/>
                  </a:lnTo>
                  <a:lnTo>
                    <a:pt x="1852" y="94"/>
                  </a:lnTo>
                  <a:lnTo>
                    <a:pt x="1857" y="94"/>
                  </a:lnTo>
                  <a:lnTo>
                    <a:pt x="1857" y="89"/>
                  </a:lnTo>
                  <a:lnTo>
                    <a:pt x="1862" y="89"/>
                  </a:lnTo>
                  <a:lnTo>
                    <a:pt x="1862" y="94"/>
                  </a:lnTo>
                  <a:lnTo>
                    <a:pt x="1866" y="89"/>
                  </a:lnTo>
                  <a:lnTo>
                    <a:pt x="1866" y="94"/>
                  </a:lnTo>
                  <a:lnTo>
                    <a:pt x="1871" y="89"/>
                  </a:lnTo>
                  <a:lnTo>
                    <a:pt x="1871" y="94"/>
                  </a:lnTo>
                  <a:lnTo>
                    <a:pt x="1876" y="94"/>
                  </a:lnTo>
                  <a:lnTo>
                    <a:pt x="1876" y="89"/>
                  </a:lnTo>
                  <a:lnTo>
                    <a:pt x="1880" y="94"/>
                  </a:lnTo>
                  <a:lnTo>
                    <a:pt x="1880" y="89"/>
                  </a:lnTo>
                  <a:lnTo>
                    <a:pt x="1885" y="89"/>
                  </a:lnTo>
                  <a:lnTo>
                    <a:pt x="1885" y="94"/>
                  </a:lnTo>
                  <a:lnTo>
                    <a:pt x="1890" y="89"/>
                  </a:lnTo>
                  <a:lnTo>
                    <a:pt x="1890" y="94"/>
                  </a:lnTo>
                  <a:lnTo>
                    <a:pt x="1894" y="94"/>
                  </a:lnTo>
                  <a:lnTo>
                    <a:pt x="1894" y="89"/>
                  </a:lnTo>
                  <a:lnTo>
                    <a:pt x="1899" y="89"/>
                  </a:lnTo>
                  <a:lnTo>
                    <a:pt x="1899" y="94"/>
                  </a:lnTo>
                  <a:lnTo>
                    <a:pt x="1904" y="94"/>
                  </a:lnTo>
                  <a:lnTo>
                    <a:pt x="1904" y="89"/>
                  </a:lnTo>
                  <a:lnTo>
                    <a:pt x="1908" y="89"/>
                  </a:lnTo>
                  <a:lnTo>
                    <a:pt x="1908" y="94"/>
                  </a:lnTo>
                  <a:lnTo>
                    <a:pt x="1913" y="89"/>
                  </a:lnTo>
                  <a:lnTo>
                    <a:pt x="1913" y="94"/>
                  </a:lnTo>
                  <a:lnTo>
                    <a:pt x="1918" y="94"/>
                  </a:lnTo>
                  <a:lnTo>
                    <a:pt x="1918" y="89"/>
                  </a:lnTo>
                  <a:lnTo>
                    <a:pt x="1923" y="94"/>
                  </a:lnTo>
                  <a:lnTo>
                    <a:pt x="1923" y="89"/>
                  </a:lnTo>
                  <a:lnTo>
                    <a:pt x="1927" y="94"/>
                  </a:lnTo>
                  <a:lnTo>
                    <a:pt x="1927" y="89"/>
                  </a:lnTo>
                  <a:lnTo>
                    <a:pt x="1932" y="89"/>
                  </a:lnTo>
                  <a:lnTo>
                    <a:pt x="1932" y="94"/>
                  </a:lnTo>
                  <a:lnTo>
                    <a:pt x="1937" y="94"/>
                  </a:lnTo>
                  <a:lnTo>
                    <a:pt x="1937" y="89"/>
                  </a:lnTo>
                  <a:lnTo>
                    <a:pt x="1941" y="94"/>
                  </a:lnTo>
                  <a:lnTo>
                    <a:pt x="1941" y="89"/>
                  </a:lnTo>
                  <a:lnTo>
                    <a:pt x="1946" y="89"/>
                  </a:lnTo>
                  <a:lnTo>
                    <a:pt x="1946" y="94"/>
                  </a:lnTo>
                  <a:lnTo>
                    <a:pt x="1951" y="94"/>
                  </a:lnTo>
                  <a:lnTo>
                    <a:pt x="1951" y="89"/>
                  </a:lnTo>
                  <a:lnTo>
                    <a:pt x="1955" y="94"/>
                  </a:lnTo>
                  <a:lnTo>
                    <a:pt x="1955" y="89"/>
                  </a:lnTo>
                  <a:lnTo>
                    <a:pt x="1960" y="89"/>
                  </a:lnTo>
                  <a:lnTo>
                    <a:pt x="1960" y="94"/>
                  </a:lnTo>
                  <a:lnTo>
                    <a:pt x="1965" y="94"/>
                  </a:lnTo>
                  <a:lnTo>
                    <a:pt x="1965" y="89"/>
                  </a:lnTo>
                  <a:lnTo>
                    <a:pt x="1969" y="89"/>
                  </a:lnTo>
                  <a:lnTo>
                    <a:pt x="1969" y="94"/>
                  </a:lnTo>
                  <a:lnTo>
                    <a:pt x="1974" y="89"/>
                  </a:lnTo>
                  <a:lnTo>
                    <a:pt x="1974" y="94"/>
                  </a:lnTo>
                  <a:lnTo>
                    <a:pt x="1979" y="94"/>
                  </a:lnTo>
                  <a:lnTo>
                    <a:pt x="1979" y="89"/>
                  </a:lnTo>
                  <a:lnTo>
                    <a:pt x="1983" y="89"/>
                  </a:lnTo>
                  <a:lnTo>
                    <a:pt x="1983" y="94"/>
                  </a:lnTo>
                  <a:lnTo>
                    <a:pt x="1988" y="89"/>
                  </a:lnTo>
                  <a:lnTo>
                    <a:pt x="1988" y="94"/>
                  </a:lnTo>
                  <a:lnTo>
                    <a:pt x="1993" y="94"/>
                  </a:lnTo>
                  <a:lnTo>
                    <a:pt x="1993" y="89"/>
                  </a:lnTo>
                  <a:lnTo>
                    <a:pt x="1997" y="89"/>
                  </a:lnTo>
                  <a:lnTo>
                    <a:pt x="1997" y="94"/>
                  </a:lnTo>
                  <a:lnTo>
                    <a:pt x="2002" y="94"/>
                  </a:lnTo>
                  <a:lnTo>
                    <a:pt x="2002" y="89"/>
                  </a:lnTo>
                  <a:lnTo>
                    <a:pt x="2007" y="94"/>
                  </a:lnTo>
                  <a:lnTo>
                    <a:pt x="2007" y="89"/>
                  </a:lnTo>
                  <a:lnTo>
                    <a:pt x="2011" y="94"/>
                  </a:lnTo>
                  <a:lnTo>
                    <a:pt x="2011" y="89"/>
                  </a:lnTo>
                  <a:lnTo>
                    <a:pt x="2016" y="94"/>
                  </a:lnTo>
                  <a:lnTo>
                    <a:pt x="2016" y="89"/>
                  </a:lnTo>
                  <a:lnTo>
                    <a:pt x="2021" y="89"/>
                  </a:lnTo>
                  <a:lnTo>
                    <a:pt x="2021" y="94"/>
                  </a:lnTo>
                  <a:lnTo>
                    <a:pt x="2025" y="89"/>
                  </a:lnTo>
                  <a:lnTo>
                    <a:pt x="2025" y="94"/>
                  </a:lnTo>
                  <a:lnTo>
                    <a:pt x="2030" y="89"/>
                  </a:lnTo>
                  <a:lnTo>
                    <a:pt x="2030" y="94"/>
                  </a:lnTo>
                  <a:lnTo>
                    <a:pt x="2035" y="89"/>
                  </a:lnTo>
                  <a:lnTo>
                    <a:pt x="2035" y="94"/>
                  </a:lnTo>
                  <a:lnTo>
                    <a:pt x="2039" y="89"/>
                  </a:lnTo>
                  <a:lnTo>
                    <a:pt x="2039" y="94"/>
                  </a:lnTo>
                  <a:lnTo>
                    <a:pt x="2044" y="94"/>
                  </a:lnTo>
                  <a:lnTo>
                    <a:pt x="2044" y="89"/>
                  </a:lnTo>
                  <a:lnTo>
                    <a:pt x="2049" y="89"/>
                  </a:lnTo>
                  <a:lnTo>
                    <a:pt x="2049" y="94"/>
                  </a:lnTo>
                  <a:lnTo>
                    <a:pt x="2053" y="94"/>
                  </a:lnTo>
                  <a:lnTo>
                    <a:pt x="2053" y="89"/>
                  </a:lnTo>
                  <a:lnTo>
                    <a:pt x="2058" y="89"/>
                  </a:lnTo>
                  <a:lnTo>
                    <a:pt x="2058" y="94"/>
                  </a:lnTo>
                  <a:lnTo>
                    <a:pt x="2063" y="94"/>
                  </a:lnTo>
                  <a:lnTo>
                    <a:pt x="2063" y="89"/>
                  </a:lnTo>
                  <a:lnTo>
                    <a:pt x="2068" y="89"/>
                  </a:lnTo>
                  <a:lnTo>
                    <a:pt x="2068" y="94"/>
                  </a:lnTo>
                  <a:lnTo>
                    <a:pt x="2072" y="94"/>
                  </a:lnTo>
                  <a:lnTo>
                    <a:pt x="2072" y="89"/>
                  </a:lnTo>
                  <a:lnTo>
                    <a:pt x="2077" y="94"/>
                  </a:lnTo>
                  <a:lnTo>
                    <a:pt x="2077" y="89"/>
                  </a:lnTo>
                  <a:lnTo>
                    <a:pt x="2082" y="89"/>
                  </a:lnTo>
                  <a:lnTo>
                    <a:pt x="2082" y="94"/>
                  </a:lnTo>
                  <a:lnTo>
                    <a:pt x="2086" y="94"/>
                  </a:lnTo>
                  <a:lnTo>
                    <a:pt x="2086" y="89"/>
                  </a:lnTo>
                  <a:lnTo>
                    <a:pt x="2091" y="89"/>
                  </a:lnTo>
                  <a:lnTo>
                    <a:pt x="2091" y="94"/>
                  </a:lnTo>
                  <a:lnTo>
                    <a:pt x="2096" y="89"/>
                  </a:lnTo>
                  <a:lnTo>
                    <a:pt x="2096" y="94"/>
                  </a:lnTo>
                  <a:lnTo>
                    <a:pt x="2100" y="94"/>
                  </a:lnTo>
                  <a:lnTo>
                    <a:pt x="2100" y="89"/>
                  </a:lnTo>
                  <a:lnTo>
                    <a:pt x="2105" y="94"/>
                  </a:lnTo>
                  <a:lnTo>
                    <a:pt x="2105" y="89"/>
                  </a:lnTo>
                  <a:lnTo>
                    <a:pt x="2110" y="94"/>
                  </a:lnTo>
                  <a:lnTo>
                    <a:pt x="2110" y="89"/>
                  </a:lnTo>
                  <a:lnTo>
                    <a:pt x="2114" y="89"/>
                  </a:lnTo>
                  <a:lnTo>
                    <a:pt x="2114" y="94"/>
                  </a:lnTo>
                  <a:lnTo>
                    <a:pt x="2119" y="94"/>
                  </a:lnTo>
                  <a:lnTo>
                    <a:pt x="2119" y="89"/>
                  </a:lnTo>
                  <a:lnTo>
                    <a:pt x="2124" y="94"/>
                  </a:lnTo>
                  <a:lnTo>
                    <a:pt x="2124" y="89"/>
                  </a:lnTo>
                  <a:lnTo>
                    <a:pt x="2128" y="89"/>
                  </a:lnTo>
                  <a:lnTo>
                    <a:pt x="2128" y="94"/>
                  </a:lnTo>
                  <a:lnTo>
                    <a:pt x="2133" y="94"/>
                  </a:lnTo>
                  <a:lnTo>
                    <a:pt x="2133" y="89"/>
                  </a:lnTo>
                  <a:lnTo>
                    <a:pt x="2138" y="89"/>
                  </a:lnTo>
                  <a:lnTo>
                    <a:pt x="2138" y="94"/>
                  </a:lnTo>
                  <a:lnTo>
                    <a:pt x="2142" y="89"/>
                  </a:lnTo>
                  <a:lnTo>
                    <a:pt x="2142" y="94"/>
                  </a:lnTo>
                  <a:lnTo>
                    <a:pt x="2147" y="94"/>
                  </a:lnTo>
                  <a:lnTo>
                    <a:pt x="2147" y="89"/>
                  </a:lnTo>
                  <a:lnTo>
                    <a:pt x="2152" y="94"/>
                  </a:lnTo>
                  <a:lnTo>
                    <a:pt x="2152" y="89"/>
                  </a:lnTo>
                  <a:lnTo>
                    <a:pt x="2156" y="94"/>
                  </a:lnTo>
                  <a:lnTo>
                    <a:pt x="2156" y="89"/>
                  </a:lnTo>
                  <a:lnTo>
                    <a:pt x="2161" y="89"/>
                  </a:lnTo>
                  <a:lnTo>
                    <a:pt x="2161" y="94"/>
                  </a:lnTo>
                  <a:lnTo>
                    <a:pt x="2166" y="89"/>
                  </a:lnTo>
                  <a:lnTo>
                    <a:pt x="2166" y="94"/>
                  </a:lnTo>
                  <a:lnTo>
                    <a:pt x="2170" y="94"/>
                  </a:lnTo>
                  <a:lnTo>
                    <a:pt x="2170" y="89"/>
                  </a:lnTo>
                  <a:lnTo>
                    <a:pt x="2175" y="89"/>
                  </a:lnTo>
                  <a:lnTo>
                    <a:pt x="2175" y="94"/>
                  </a:lnTo>
                  <a:lnTo>
                    <a:pt x="2180" y="94"/>
                  </a:lnTo>
                  <a:lnTo>
                    <a:pt x="2180" y="89"/>
                  </a:lnTo>
                  <a:lnTo>
                    <a:pt x="2184" y="89"/>
                  </a:lnTo>
                  <a:lnTo>
                    <a:pt x="2184" y="94"/>
                  </a:lnTo>
                  <a:lnTo>
                    <a:pt x="2189" y="89"/>
                  </a:lnTo>
                  <a:lnTo>
                    <a:pt x="2189" y="94"/>
                  </a:lnTo>
                  <a:lnTo>
                    <a:pt x="2194" y="89"/>
                  </a:lnTo>
                  <a:lnTo>
                    <a:pt x="2194" y="94"/>
                  </a:lnTo>
                  <a:lnTo>
                    <a:pt x="2198" y="94"/>
                  </a:lnTo>
                  <a:lnTo>
                    <a:pt x="2198" y="89"/>
                  </a:lnTo>
                  <a:lnTo>
                    <a:pt x="2203" y="89"/>
                  </a:lnTo>
                  <a:lnTo>
                    <a:pt x="2203" y="94"/>
                  </a:lnTo>
                  <a:lnTo>
                    <a:pt x="2208" y="89"/>
                  </a:lnTo>
                  <a:lnTo>
                    <a:pt x="2208" y="94"/>
                  </a:lnTo>
                  <a:lnTo>
                    <a:pt x="2212" y="94"/>
                  </a:lnTo>
                  <a:lnTo>
                    <a:pt x="2212" y="89"/>
                  </a:lnTo>
                  <a:lnTo>
                    <a:pt x="2217" y="89"/>
                  </a:lnTo>
                  <a:lnTo>
                    <a:pt x="2217" y="94"/>
                  </a:lnTo>
                  <a:lnTo>
                    <a:pt x="2222" y="89"/>
                  </a:lnTo>
                  <a:lnTo>
                    <a:pt x="2222" y="94"/>
                  </a:lnTo>
                  <a:lnTo>
                    <a:pt x="2227" y="94"/>
                  </a:lnTo>
                  <a:lnTo>
                    <a:pt x="2227" y="89"/>
                  </a:lnTo>
                  <a:lnTo>
                    <a:pt x="2231" y="89"/>
                  </a:lnTo>
                  <a:lnTo>
                    <a:pt x="2231" y="94"/>
                  </a:lnTo>
                  <a:lnTo>
                    <a:pt x="2236" y="94"/>
                  </a:lnTo>
                  <a:lnTo>
                    <a:pt x="2236" y="85"/>
                  </a:lnTo>
                  <a:lnTo>
                    <a:pt x="2241" y="89"/>
                  </a:lnTo>
                  <a:lnTo>
                    <a:pt x="2241" y="94"/>
                  </a:lnTo>
                  <a:lnTo>
                    <a:pt x="2245" y="94"/>
                  </a:lnTo>
                  <a:lnTo>
                    <a:pt x="2245" y="89"/>
                  </a:lnTo>
                  <a:lnTo>
                    <a:pt x="2250" y="89"/>
                  </a:lnTo>
                  <a:lnTo>
                    <a:pt x="2250" y="94"/>
                  </a:lnTo>
                  <a:lnTo>
                    <a:pt x="2255" y="89"/>
                  </a:lnTo>
                  <a:lnTo>
                    <a:pt x="2255" y="94"/>
                  </a:lnTo>
                  <a:lnTo>
                    <a:pt x="2259" y="94"/>
                  </a:lnTo>
                  <a:lnTo>
                    <a:pt x="2259" y="85"/>
                  </a:lnTo>
                  <a:lnTo>
                    <a:pt x="2264" y="85"/>
                  </a:lnTo>
                  <a:lnTo>
                    <a:pt x="2264" y="94"/>
                  </a:lnTo>
                  <a:lnTo>
                    <a:pt x="2269" y="94"/>
                  </a:lnTo>
                  <a:lnTo>
                    <a:pt x="2269" y="85"/>
                  </a:lnTo>
                  <a:lnTo>
                    <a:pt x="2273" y="85"/>
                  </a:lnTo>
                  <a:lnTo>
                    <a:pt x="2273" y="94"/>
                  </a:lnTo>
                  <a:lnTo>
                    <a:pt x="2278" y="94"/>
                  </a:lnTo>
                  <a:lnTo>
                    <a:pt x="2278" y="89"/>
                  </a:lnTo>
                  <a:lnTo>
                    <a:pt x="2283" y="94"/>
                  </a:lnTo>
                  <a:lnTo>
                    <a:pt x="2283" y="85"/>
                  </a:lnTo>
                  <a:lnTo>
                    <a:pt x="2287" y="85"/>
                  </a:lnTo>
                  <a:lnTo>
                    <a:pt x="2287" y="94"/>
                  </a:lnTo>
                  <a:lnTo>
                    <a:pt x="2292" y="85"/>
                  </a:lnTo>
                  <a:lnTo>
                    <a:pt x="2292" y="94"/>
                  </a:lnTo>
                  <a:lnTo>
                    <a:pt x="2297" y="94"/>
                  </a:lnTo>
                  <a:lnTo>
                    <a:pt x="2297" y="85"/>
                  </a:lnTo>
                  <a:lnTo>
                    <a:pt x="2301" y="85"/>
                  </a:lnTo>
                  <a:lnTo>
                    <a:pt x="2301" y="94"/>
                  </a:lnTo>
                  <a:lnTo>
                    <a:pt x="2306" y="85"/>
                  </a:lnTo>
                  <a:lnTo>
                    <a:pt x="2306" y="94"/>
                  </a:lnTo>
                  <a:lnTo>
                    <a:pt x="2311" y="94"/>
                  </a:lnTo>
                  <a:lnTo>
                    <a:pt x="2311" y="85"/>
                  </a:lnTo>
                  <a:lnTo>
                    <a:pt x="2315" y="85"/>
                  </a:lnTo>
                  <a:lnTo>
                    <a:pt x="2315" y="94"/>
                  </a:lnTo>
                  <a:lnTo>
                    <a:pt x="2320" y="85"/>
                  </a:lnTo>
                  <a:lnTo>
                    <a:pt x="2320" y="94"/>
                  </a:lnTo>
                  <a:lnTo>
                    <a:pt x="2325" y="85"/>
                  </a:lnTo>
                  <a:lnTo>
                    <a:pt x="2325" y="94"/>
                  </a:lnTo>
                  <a:lnTo>
                    <a:pt x="2329" y="94"/>
                  </a:lnTo>
                  <a:lnTo>
                    <a:pt x="2329" y="85"/>
                  </a:lnTo>
                  <a:lnTo>
                    <a:pt x="2334" y="94"/>
                  </a:lnTo>
                  <a:lnTo>
                    <a:pt x="2334" y="85"/>
                  </a:lnTo>
                  <a:lnTo>
                    <a:pt x="2339" y="85"/>
                  </a:lnTo>
                  <a:lnTo>
                    <a:pt x="2339" y="94"/>
                  </a:lnTo>
                  <a:lnTo>
                    <a:pt x="2343" y="94"/>
                  </a:lnTo>
                  <a:lnTo>
                    <a:pt x="2343" y="85"/>
                  </a:lnTo>
                  <a:lnTo>
                    <a:pt x="2348" y="85"/>
                  </a:lnTo>
                  <a:lnTo>
                    <a:pt x="2348" y="94"/>
                  </a:lnTo>
                  <a:lnTo>
                    <a:pt x="2353" y="94"/>
                  </a:lnTo>
                  <a:lnTo>
                    <a:pt x="2353" y="85"/>
                  </a:lnTo>
                  <a:lnTo>
                    <a:pt x="2357" y="85"/>
                  </a:lnTo>
                  <a:lnTo>
                    <a:pt x="2357" y="94"/>
                  </a:lnTo>
                  <a:lnTo>
                    <a:pt x="2362" y="94"/>
                  </a:lnTo>
                  <a:lnTo>
                    <a:pt x="2362" y="85"/>
                  </a:lnTo>
                  <a:lnTo>
                    <a:pt x="2367" y="85"/>
                  </a:lnTo>
                  <a:lnTo>
                    <a:pt x="2367" y="94"/>
                  </a:lnTo>
                  <a:lnTo>
                    <a:pt x="2372" y="85"/>
                  </a:lnTo>
                  <a:lnTo>
                    <a:pt x="2372" y="94"/>
                  </a:lnTo>
                  <a:lnTo>
                    <a:pt x="2376" y="94"/>
                  </a:lnTo>
                  <a:lnTo>
                    <a:pt x="2376" y="85"/>
                  </a:lnTo>
                  <a:lnTo>
                    <a:pt x="2381" y="80"/>
                  </a:lnTo>
                  <a:lnTo>
                    <a:pt x="2381" y="94"/>
                  </a:lnTo>
                  <a:lnTo>
                    <a:pt x="2386" y="94"/>
                  </a:lnTo>
                  <a:lnTo>
                    <a:pt x="2386" y="80"/>
                  </a:lnTo>
                  <a:lnTo>
                    <a:pt x="2390" y="85"/>
                  </a:lnTo>
                  <a:lnTo>
                    <a:pt x="2390" y="94"/>
                  </a:lnTo>
                  <a:lnTo>
                    <a:pt x="2395" y="80"/>
                  </a:lnTo>
                  <a:lnTo>
                    <a:pt x="2395" y="94"/>
                  </a:lnTo>
                  <a:lnTo>
                    <a:pt x="2400" y="80"/>
                  </a:lnTo>
                  <a:lnTo>
                    <a:pt x="2400" y="94"/>
                  </a:lnTo>
                  <a:lnTo>
                    <a:pt x="2404" y="80"/>
                  </a:lnTo>
                  <a:lnTo>
                    <a:pt x="2404" y="94"/>
                  </a:lnTo>
                  <a:lnTo>
                    <a:pt x="2409" y="94"/>
                  </a:lnTo>
                  <a:lnTo>
                    <a:pt x="2409" y="80"/>
                  </a:lnTo>
                  <a:lnTo>
                    <a:pt x="2414" y="80"/>
                  </a:lnTo>
                  <a:lnTo>
                    <a:pt x="2414" y="94"/>
                  </a:lnTo>
                  <a:lnTo>
                    <a:pt x="2418" y="94"/>
                  </a:lnTo>
                  <a:lnTo>
                    <a:pt x="2418" y="80"/>
                  </a:lnTo>
                  <a:lnTo>
                    <a:pt x="2423" y="80"/>
                  </a:lnTo>
                  <a:lnTo>
                    <a:pt x="2423" y="94"/>
                  </a:lnTo>
                  <a:lnTo>
                    <a:pt x="2428" y="94"/>
                  </a:lnTo>
                  <a:lnTo>
                    <a:pt x="2428" y="80"/>
                  </a:lnTo>
                  <a:lnTo>
                    <a:pt x="2432" y="80"/>
                  </a:lnTo>
                  <a:lnTo>
                    <a:pt x="2432" y="94"/>
                  </a:lnTo>
                  <a:lnTo>
                    <a:pt x="2437" y="80"/>
                  </a:lnTo>
                  <a:lnTo>
                    <a:pt x="2437" y="94"/>
                  </a:lnTo>
                  <a:lnTo>
                    <a:pt x="2442" y="94"/>
                  </a:lnTo>
                  <a:lnTo>
                    <a:pt x="2442" y="80"/>
                  </a:lnTo>
                  <a:lnTo>
                    <a:pt x="2446" y="94"/>
                  </a:lnTo>
                  <a:lnTo>
                    <a:pt x="2446" y="80"/>
                  </a:lnTo>
                  <a:lnTo>
                    <a:pt x="2451" y="94"/>
                  </a:lnTo>
                  <a:lnTo>
                    <a:pt x="2451" y="75"/>
                  </a:lnTo>
                  <a:lnTo>
                    <a:pt x="2456" y="75"/>
                  </a:lnTo>
                  <a:lnTo>
                    <a:pt x="2456" y="94"/>
                  </a:lnTo>
                  <a:lnTo>
                    <a:pt x="2460" y="94"/>
                  </a:lnTo>
                  <a:lnTo>
                    <a:pt x="2460" y="75"/>
                  </a:lnTo>
                  <a:lnTo>
                    <a:pt x="2465" y="75"/>
                  </a:lnTo>
                  <a:lnTo>
                    <a:pt x="2465" y="94"/>
                  </a:lnTo>
                  <a:lnTo>
                    <a:pt x="2470" y="71"/>
                  </a:lnTo>
                  <a:lnTo>
                    <a:pt x="2470" y="94"/>
                  </a:lnTo>
                  <a:lnTo>
                    <a:pt x="2474" y="75"/>
                  </a:lnTo>
                  <a:lnTo>
                    <a:pt x="2474" y="94"/>
                  </a:lnTo>
                  <a:lnTo>
                    <a:pt x="2479" y="94"/>
                  </a:lnTo>
                  <a:lnTo>
                    <a:pt x="2479" y="75"/>
                  </a:lnTo>
                  <a:lnTo>
                    <a:pt x="2484" y="94"/>
                  </a:lnTo>
                  <a:lnTo>
                    <a:pt x="2484" y="71"/>
                  </a:lnTo>
                  <a:lnTo>
                    <a:pt x="2488" y="75"/>
                  </a:lnTo>
                  <a:lnTo>
                    <a:pt x="2488" y="94"/>
                  </a:lnTo>
                  <a:lnTo>
                    <a:pt x="2493" y="94"/>
                  </a:lnTo>
                  <a:lnTo>
                    <a:pt x="2493" y="71"/>
                  </a:lnTo>
                  <a:lnTo>
                    <a:pt x="2498" y="71"/>
                  </a:lnTo>
                  <a:lnTo>
                    <a:pt x="2498" y="94"/>
                  </a:lnTo>
                  <a:lnTo>
                    <a:pt x="2502" y="94"/>
                  </a:lnTo>
                  <a:lnTo>
                    <a:pt x="2502" y="71"/>
                  </a:lnTo>
                  <a:lnTo>
                    <a:pt x="2507" y="71"/>
                  </a:lnTo>
                  <a:lnTo>
                    <a:pt x="2507" y="94"/>
                  </a:lnTo>
                  <a:lnTo>
                    <a:pt x="2512" y="94"/>
                  </a:lnTo>
                  <a:lnTo>
                    <a:pt x="2512" y="71"/>
                  </a:lnTo>
                  <a:lnTo>
                    <a:pt x="2516" y="71"/>
                  </a:lnTo>
                  <a:lnTo>
                    <a:pt x="2516" y="94"/>
                  </a:lnTo>
                  <a:lnTo>
                    <a:pt x="2521" y="71"/>
                  </a:lnTo>
                  <a:lnTo>
                    <a:pt x="2521" y="94"/>
                  </a:lnTo>
                  <a:lnTo>
                    <a:pt x="2526" y="66"/>
                  </a:lnTo>
                  <a:lnTo>
                    <a:pt x="2526" y="94"/>
                  </a:lnTo>
                  <a:lnTo>
                    <a:pt x="2531" y="94"/>
                  </a:lnTo>
                  <a:lnTo>
                    <a:pt x="2531" y="66"/>
                  </a:lnTo>
                  <a:lnTo>
                    <a:pt x="2535" y="66"/>
                  </a:lnTo>
                  <a:lnTo>
                    <a:pt x="2535" y="94"/>
                  </a:lnTo>
                  <a:lnTo>
                    <a:pt x="2540" y="66"/>
                  </a:lnTo>
                  <a:lnTo>
                    <a:pt x="2540" y="94"/>
                  </a:lnTo>
                  <a:lnTo>
                    <a:pt x="2545" y="94"/>
                  </a:lnTo>
                  <a:lnTo>
                    <a:pt x="2545" y="66"/>
                  </a:lnTo>
                  <a:lnTo>
                    <a:pt x="2549" y="61"/>
                  </a:lnTo>
                  <a:lnTo>
                    <a:pt x="2549" y="94"/>
                  </a:lnTo>
                  <a:lnTo>
                    <a:pt x="2554" y="61"/>
                  </a:lnTo>
                  <a:lnTo>
                    <a:pt x="2554" y="94"/>
                  </a:lnTo>
                  <a:lnTo>
                    <a:pt x="2559" y="61"/>
                  </a:lnTo>
                  <a:lnTo>
                    <a:pt x="2559" y="94"/>
                  </a:lnTo>
                  <a:lnTo>
                    <a:pt x="2563" y="94"/>
                  </a:lnTo>
                  <a:lnTo>
                    <a:pt x="2563" y="61"/>
                  </a:lnTo>
                  <a:lnTo>
                    <a:pt x="2568" y="61"/>
                  </a:lnTo>
                  <a:lnTo>
                    <a:pt x="2568" y="94"/>
                  </a:lnTo>
                  <a:lnTo>
                    <a:pt x="2573" y="57"/>
                  </a:lnTo>
                  <a:lnTo>
                    <a:pt x="2573" y="94"/>
                  </a:lnTo>
                  <a:lnTo>
                    <a:pt x="2577" y="57"/>
                  </a:lnTo>
                  <a:lnTo>
                    <a:pt x="2577" y="94"/>
                  </a:lnTo>
                  <a:lnTo>
                    <a:pt x="2582" y="61"/>
                  </a:lnTo>
                  <a:lnTo>
                    <a:pt x="2582" y="94"/>
                  </a:lnTo>
                  <a:lnTo>
                    <a:pt x="2587" y="94"/>
                  </a:lnTo>
                  <a:lnTo>
                    <a:pt x="2587" y="52"/>
                  </a:lnTo>
                  <a:lnTo>
                    <a:pt x="2591" y="57"/>
                  </a:lnTo>
                  <a:lnTo>
                    <a:pt x="2591" y="94"/>
                  </a:lnTo>
                  <a:lnTo>
                    <a:pt x="2596" y="57"/>
                  </a:lnTo>
                  <a:lnTo>
                    <a:pt x="2596" y="94"/>
                  </a:lnTo>
                  <a:lnTo>
                    <a:pt x="2601" y="94"/>
                  </a:lnTo>
                  <a:lnTo>
                    <a:pt x="2601" y="47"/>
                  </a:lnTo>
                  <a:lnTo>
                    <a:pt x="2605" y="52"/>
                  </a:lnTo>
                  <a:lnTo>
                    <a:pt x="2605" y="94"/>
                  </a:lnTo>
                  <a:lnTo>
                    <a:pt x="2610" y="94"/>
                  </a:lnTo>
                  <a:lnTo>
                    <a:pt x="2610" y="47"/>
                  </a:lnTo>
                  <a:lnTo>
                    <a:pt x="2615" y="57"/>
                  </a:lnTo>
                  <a:lnTo>
                    <a:pt x="2615" y="94"/>
                  </a:lnTo>
                  <a:lnTo>
                    <a:pt x="2619" y="94"/>
                  </a:lnTo>
                  <a:lnTo>
                    <a:pt x="2619" y="43"/>
                  </a:lnTo>
                  <a:lnTo>
                    <a:pt x="2624" y="43"/>
                  </a:lnTo>
                  <a:lnTo>
                    <a:pt x="2624" y="94"/>
                  </a:lnTo>
                  <a:lnTo>
                    <a:pt x="2629" y="94"/>
                  </a:lnTo>
                  <a:lnTo>
                    <a:pt x="2629" y="43"/>
                  </a:lnTo>
                  <a:lnTo>
                    <a:pt x="2633" y="47"/>
                  </a:lnTo>
                  <a:lnTo>
                    <a:pt x="2633" y="94"/>
                  </a:lnTo>
                  <a:lnTo>
                    <a:pt x="2638" y="43"/>
                  </a:lnTo>
                  <a:lnTo>
                    <a:pt x="2638" y="94"/>
                  </a:lnTo>
                  <a:lnTo>
                    <a:pt x="2643" y="94"/>
                  </a:lnTo>
                  <a:lnTo>
                    <a:pt x="2643" y="38"/>
                  </a:lnTo>
                  <a:lnTo>
                    <a:pt x="2647" y="94"/>
                  </a:lnTo>
                  <a:lnTo>
                    <a:pt x="2647" y="43"/>
                  </a:lnTo>
                  <a:lnTo>
                    <a:pt x="2652" y="43"/>
                  </a:lnTo>
                  <a:lnTo>
                    <a:pt x="2652" y="94"/>
                  </a:lnTo>
                  <a:lnTo>
                    <a:pt x="2657" y="38"/>
                  </a:lnTo>
                  <a:lnTo>
                    <a:pt x="2657" y="94"/>
                  </a:lnTo>
                  <a:lnTo>
                    <a:pt x="2661" y="94"/>
                  </a:lnTo>
                  <a:lnTo>
                    <a:pt x="2661" y="29"/>
                  </a:lnTo>
                  <a:lnTo>
                    <a:pt x="2666" y="52"/>
                  </a:lnTo>
                  <a:lnTo>
                    <a:pt x="2666" y="94"/>
                  </a:lnTo>
                  <a:lnTo>
                    <a:pt x="2671" y="38"/>
                  </a:lnTo>
                  <a:lnTo>
                    <a:pt x="2671" y="94"/>
                  </a:lnTo>
                  <a:lnTo>
                    <a:pt x="2676" y="33"/>
                  </a:lnTo>
                  <a:lnTo>
                    <a:pt x="2676" y="94"/>
                  </a:lnTo>
                  <a:lnTo>
                    <a:pt x="2680" y="94"/>
                  </a:lnTo>
                  <a:lnTo>
                    <a:pt x="2680" y="38"/>
                  </a:lnTo>
                  <a:lnTo>
                    <a:pt x="2685" y="94"/>
                  </a:lnTo>
                  <a:lnTo>
                    <a:pt x="2685" y="43"/>
                  </a:lnTo>
                  <a:lnTo>
                    <a:pt x="2690" y="43"/>
                  </a:lnTo>
                  <a:lnTo>
                    <a:pt x="2690" y="94"/>
                  </a:lnTo>
                  <a:lnTo>
                    <a:pt x="2694" y="94"/>
                  </a:lnTo>
                  <a:lnTo>
                    <a:pt x="2694" y="33"/>
                  </a:lnTo>
                  <a:lnTo>
                    <a:pt x="2699" y="33"/>
                  </a:lnTo>
                  <a:lnTo>
                    <a:pt x="2699" y="94"/>
                  </a:lnTo>
                  <a:lnTo>
                    <a:pt x="2704" y="33"/>
                  </a:lnTo>
                  <a:lnTo>
                    <a:pt x="2704" y="94"/>
                  </a:lnTo>
                  <a:lnTo>
                    <a:pt x="2708" y="19"/>
                  </a:lnTo>
                  <a:lnTo>
                    <a:pt x="2708" y="94"/>
                  </a:lnTo>
                  <a:lnTo>
                    <a:pt x="2713" y="29"/>
                  </a:lnTo>
                  <a:lnTo>
                    <a:pt x="2713" y="94"/>
                  </a:lnTo>
                  <a:lnTo>
                    <a:pt x="2718" y="94"/>
                  </a:lnTo>
                  <a:lnTo>
                    <a:pt x="2718" y="33"/>
                  </a:lnTo>
                  <a:lnTo>
                    <a:pt x="2722" y="24"/>
                  </a:lnTo>
                  <a:lnTo>
                    <a:pt x="2722" y="94"/>
                  </a:lnTo>
                  <a:lnTo>
                    <a:pt x="2727" y="24"/>
                  </a:lnTo>
                  <a:lnTo>
                    <a:pt x="2727" y="94"/>
                  </a:lnTo>
                  <a:lnTo>
                    <a:pt x="2732" y="19"/>
                  </a:lnTo>
                  <a:lnTo>
                    <a:pt x="2732" y="94"/>
                  </a:lnTo>
                  <a:lnTo>
                    <a:pt x="2736" y="19"/>
                  </a:lnTo>
                  <a:lnTo>
                    <a:pt x="2736" y="94"/>
                  </a:lnTo>
                  <a:lnTo>
                    <a:pt x="2741" y="19"/>
                  </a:lnTo>
                  <a:lnTo>
                    <a:pt x="2741" y="94"/>
                  </a:lnTo>
                  <a:lnTo>
                    <a:pt x="2746" y="14"/>
                  </a:lnTo>
                  <a:lnTo>
                    <a:pt x="2746" y="94"/>
                  </a:lnTo>
                  <a:lnTo>
                    <a:pt x="2750" y="14"/>
                  </a:lnTo>
                  <a:lnTo>
                    <a:pt x="2750" y="94"/>
                  </a:lnTo>
                  <a:lnTo>
                    <a:pt x="2755" y="94"/>
                  </a:lnTo>
                  <a:lnTo>
                    <a:pt x="2755" y="14"/>
                  </a:lnTo>
                  <a:lnTo>
                    <a:pt x="2760" y="0"/>
                  </a:lnTo>
                  <a:lnTo>
                    <a:pt x="2760" y="94"/>
                  </a:lnTo>
                  <a:lnTo>
                    <a:pt x="2764" y="5"/>
                  </a:lnTo>
                  <a:lnTo>
                    <a:pt x="2764" y="94"/>
                  </a:lnTo>
                  <a:lnTo>
                    <a:pt x="2769" y="14"/>
                  </a:lnTo>
                  <a:lnTo>
                    <a:pt x="2769" y="94"/>
                  </a:lnTo>
                  <a:lnTo>
                    <a:pt x="2774" y="94"/>
                  </a:lnTo>
                  <a:lnTo>
                    <a:pt x="2774" y="10"/>
                  </a:lnTo>
                  <a:lnTo>
                    <a:pt x="2778" y="14"/>
                  </a:lnTo>
                  <a:lnTo>
                    <a:pt x="2778" y="94"/>
                  </a:lnTo>
                  <a:lnTo>
                    <a:pt x="2783" y="14"/>
                  </a:lnTo>
                  <a:lnTo>
                    <a:pt x="2783" y="94"/>
                  </a:lnTo>
                  <a:lnTo>
                    <a:pt x="2788" y="94"/>
                  </a:lnTo>
                  <a:lnTo>
                    <a:pt x="2788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8BCEF59A-BD2D-443B-9ECD-D8B3D8E8B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" y="1365"/>
              <a:ext cx="2338" cy="665"/>
            </a:xfrm>
            <a:custGeom>
              <a:avLst/>
              <a:gdLst>
                <a:gd name="T0" fmla="*/ 37 w 2338"/>
                <a:gd name="T1" fmla="*/ 595 h 665"/>
                <a:gd name="T2" fmla="*/ 75 w 2338"/>
                <a:gd name="T3" fmla="*/ 520 h 665"/>
                <a:gd name="T4" fmla="*/ 112 w 2338"/>
                <a:gd name="T5" fmla="*/ 665 h 665"/>
                <a:gd name="T6" fmla="*/ 149 w 2338"/>
                <a:gd name="T7" fmla="*/ 665 h 665"/>
                <a:gd name="T8" fmla="*/ 187 w 2338"/>
                <a:gd name="T9" fmla="*/ 646 h 665"/>
                <a:gd name="T10" fmla="*/ 224 w 2338"/>
                <a:gd name="T11" fmla="*/ 656 h 665"/>
                <a:gd name="T12" fmla="*/ 262 w 2338"/>
                <a:gd name="T13" fmla="*/ 660 h 665"/>
                <a:gd name="T14" fmla="*/ 299 w 2338"/>
                <a:gd name="T15" fmla="*/ 660 h 665"/>
                <a:gd name="T16" fmla="*/ 337 w 2338"/>
                <a:gd name="T17" fmla="*/ 660 h 665"/>
                <a:gd name="T18" fmla="*/ 374 w 2338"/>
                <a:gd name="T19" fmla="*/ 660 h 665"/>
                <a:gd name="T20" fmla="*/ 411 w 2338"/>
                <a:gd name="T21" fmla="*/ 665 h 665"/>
                <a:gd name="T22" fmla="*/ 449 w 2338"/>
                <a:gd name="T23" fmla="*/ 665 h 665"/>
                <a:gd name="T24" fmla="*/ 486 w 2338"/>
                <a:gd name="T25" fmla="*/ 660 h 665"/>
                <a:gd name="T26" fmla="*/ 524 w 2338"/>
                <a:gd name="T27" fmla="*/ 660 h 665"/>
                <a:gd name="T28" fmla="*/ 561 w 2338"/>
                <a:gd name="T29" fmla="*/ 665 h 665"/>
                <a:gd name="T30" fmla="*/ 598 w 2338"/>
                <a:gd name="T31" fmla="*/ 660 h 665"/>
                <a:gd name="T32" fmla="*/ 636 w 2338"/>
                <a:gd name="T33" fmla="*/ 660 h 665"/>
                <a:gd name="T34" fmla="*/ 673 w 2338"/>
                <a:gd name="T35" fmla="*/ 665 h 665"/>
                <a:gd name="T36" fmla="*/ 711 w 2338"/>
                <a:gd name="T37" fmla="*/ 665 h 665"/>
                <a:gd name="T38" fmla="*/ 748 w 2338"/>
                <a:gd name="T39" fmla="*/ 665 h 665"/>
                <a:gd name="T40" fmla="*/ 786 w 2338"/>
                <a:gd name="T41" fmla="*/ 660 h 665"/>
                <a:gd name="T42" fmla="*/ 823 w 2338"/>
                <a:gd name="T43" fmla="*/ 660 h 665"/>
                <a:gd name="T44" fmla="*/ 860 w 2338"/>
                <a:gd name="T45" fmla="*/ 660 h 665"/>
                <a:gd name="T46" fmla="*/ 898 w 2338"/>
                <a:gd name="T47" fmla="*/ 660 h 665"/>
                <a:gd name="T48" fmla="*/ 935 w 2338"/>
                <a:gd name="T49" fmla="*/ 660 h 665"/>
                <a:gd name="T50" fmla="*/ 973 w 2338"/>
                <a:gd name="T51" fmla="*/ 660 h 665"/>
                <a:gd name="T52" fmla="*/ 1010 w 2338"/>
                <a:gd name="T53" fmla="*/ 660 h 665"/>
                <a:gd name="T54" fmla="*/ 1047 w 2338"/>
                <a:gd name="T55" fmla="*/ 660 h 665"/>
                <a:gd name="T56" fmla="*/ 1085 w 2338"/>
                <a:gd name="T57" fmla="*/ 665 h 665"/>
                <a:gd name="T58" fmla="*/ 1122 w 2338"/>
                <a:gd name="T59" fmla="*/ 660 h 665"/>
                <a:gd name="T60" fmla="*/ 1160 w 2338"/>
                <a:gd name="T61" fmla="*/ 660 h 665"/>
                <a:gd name="T62" fmla="*/ 1197 w 2338"/>
                <a:gd name="T63" fmla="*/ 665 h 665"/>
                <a:gd name="T64" fmla="*/ 1234 w 2338"/>
                <a:gd name="T65" fmla="*/ 660 h 665"/>
                <a:gd name="T66" fmla="*/ 1272 w 2338"/>
                <a:gd name="T67" fmla="*/ 660 h 665"/>
                <a:gd name="T68" fmla="*/ 1309 w 2338"/>
                <a:gd name="T69" fmla="*/ 660 h 665"/>
                <a:gd name="T70" fmla="*/ 1347 w 2338"/>
                <a:gd name="T71" fmla="*/ 660 h 665"/>
                <a:gd name="T72" fmla="*/ 1384 w 2338"/>
                <a:gd name="T73" fmla="*/ 660 h 665"/>
                <a:gd name="T74" fmla="*/ 1422 w 2338"/>
                <a:gd name="T75" fmla="*/ 660 h 665"/>
                <a:gd name="T76" fmla="*/ 1459 w 2338"/>
                <a:gd name="T77" fmla="*/ 660 h 665"/>
                <a:gd name="T78" fmla="*/ 1496 w 2338"/>
                <a:gd name="T79" fmla="*/ 660 h 665"/>
                <a:gd name="T80" fmla="*/ 1534 w 2338"/>
                <a:gd name="T81" fmla="*/ 660 h 665"/>
                <a:gd name="T82" fmla="*/ 1571 w 2338"/>
                <a:gd name="T83" fmla="*/ 660 h 665"/>
                <a:gd name="T84" fmla="*/ 1609 w 2338"/>
                <a:gd name="T85" fmla="*/ 660 h 665"/>
                <a:gd name="T86" fmla="*/ 1646 w 2338"/>
                <a:gd name="T87" fmla="*/ 660 h 665"/>
                <a:gd name="T88" fmla="*/ 1683 w 2338"/>
                <a:gd name="T89" fmla="*/ 660 h 665"/>
                <a:gd name="T90" fmla="*/ 1721 w 2338"/>
                <a:gd name="T91" fmla="*/ 660 h 665"/>
                <a:gd name="T92" fmla="*/ 1758 w 2338"/>
                <a:gd name="T93" fmla="*/ 660 h 665"/>
                <a:gd name="T94" fmla="*/ 1796 w 2338"/>
                <a:gd name="T95" fmla="*/ 660 h 665"/>
                <a:gd name="T96" fmla="*/ 1833 w 2338"/>
                <a:gd name="T97" fmla="*/ 665 h 665"/>
                <a:gd name="T98" fmla="*/ 1871 w 2338"/>
                <a:gd name="T99" fmla="*/ 660 h 665"/>
                <a:gd name="T100" fmla="*/ 1908 w 2338"/>
                <a:gd name="T101" fmla="*/ 656 h 665"/>
                <a:gd name="T102" fmla="*/ 1945 w 2338"/>
                <a:gd name="T103" fmla="*/ 660 h 665"/>
                <a:gd name="T104" fmla="*/ 1983 w 2338"/>
                <a:gd name="T105" fmla="*/ 665 h 665"/>
                <a:gd name="T106" fmla="*/ 2020 w 2338"/>
                <a:gd name="T107" fmla="*/ 660 h 665"/>
                <a:gd name="T108" fmla="*/ 2058 w 2338"/>
                <a:gd name="T109" fmla="*/ 660 h 665"/>
                <a:gd name="T110" fmla="*/ 2095 w 2338"/>
                <a:gd name="T111" fmla="*/ 660 h 665"/>
                <a:gd name="T112" fmla="*/ 2132 w 2338"/>
                <a:gd name="T113" fmla="*/ 665 h 665"/>
                <a:gd name="T114" fmla="*/ 2170 w 2338"/>
                <a:gd name="T115" fmla="*/ 660 h 665"/>
                <a:gd name="T116" fmla="*/ 2207 w 2338"/>
                <a:gd name="T117" fmla="*/ 660 h 665"/>
                <a:gd name="T118" fmla="*/ 2245 w 2338"/>
                <a:gd name="T119" fmla="*/ 660 h 665"/>
                <a:gd name="T120" fmla="*/ 2282 w 2338"/>
                <a:gd name="T121" fmla="*/ 660 h 665"/>
                <a:gd name="T122" fmla="*/ 2320 w 2338"/>
                <a:gd name="T123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38" h="665">
                  <a:moveTo>
                    <a:pt x="0" y="571"/>
                  </a:moveTo>
                  <a:lnTo>
                    <a:pt x="4" y="581"/>
                  </a:lnTo>
                  <a:lnTo>
                    <a:pt x="4" y="665"/>
                  </a:lnTo>
                  <a:lnTo>
                    <a:pt x="9" y="581"/>
                  </a:lnTo>
                  <a:lnTo>
                    <a:pt x="9" y="665"/>
                  </a:lnTo>
                  <a:lnTo>
                    <a:pt x="14" y="585"/>
                  </a:lnTo>
                  <a:lnTo>
                    <a:pt x="14" y="665"/>
                  </a:lnTo>
                  <a:lnTo>
                    <a:pt x="18" y="665"/>
                  </a:lnTo>
                  <a:lnTo>
                    <a:pt x="18" y="595"/>
                  </a:lnTo>
                  <a:lnTo>
                    <a:pt x="23" y="595"/>
                  </a:lnTo>
                  <a:lnTo>
                    <a:pt x="23" y="665"/>
                  </a:lnTo>
                  <a:lnTo>
                    <a:pt x="28" y="590"/>
                  </a:lnTo>
                  <a:lnTo>
                    <a:pt x="28" y="665"/>
                  </a:lnTo>
                  <a:lnTo>
                    <a:pt x="33" y="595"/>
                  </a:lnTo>
                  <a:lnTo>
                    <a:pt x="33" y="665"/>
                  </a:lnTo>
                  <a:lnTo>
                    <a:pt x="37" y="595"/>
                  </a:lnTo>
                  <a:lnTo>
                    <a:pt x="37" y="665"/>
                  </a:lnTo>
                  <a:lnTo>
                    <a:pt x="42" y="614"/>
                  </a:lnTo>
                  <a:lnTo>
                    <a:pt x="42" y="665"/>
                  </a:lnTo>
                  <a:lnTo>
                    <a:pt x="47" y="665"/>
                  </a:lnTo>
                  <a:lnTo>
                    <a:pt x="47" y="595"/>
                  </a:lnTo>
                  <a:lnTo>
                    <a:pt x="51" y="665"/>
                  </a:lnTo>
                  <a:lnTo>
                    <a:pt x="51" y="590"/>
                  </a:lnTo>
                  <a:lnTo>
                    <a:pt x="56" y="595"/>
                  </a:lnTo>
                  <a:lnTo>
                    <a:pt x="56" y="665"/>
                  </a:lnTo>
                  <a:lnTo>
                    <a:pt x="61" y="571"/>
                  </a:lnTo>
                  <a:lnTo>
                    <a:pt x="61" y="665"/>
                  </a:lnTo>
                  <a:lnTo>
                    <a:pt x="65" y="665"/>
                  </a:lnTo>
                  <a:lnTo>
                    <a:pt x="65" y="553"/>
                  </a:lnTo>
                  <a:lnTo>
                    <a:pt x="70" y="548"/>
                  </a:lnTo>
                  <a:lnTo>
                    <a:pt x="70" y="665"/>
                  </a:lnTo>
                  <a:lnTo>
                    <a:pt x="75" y="520"/>
                  </a:lnTo>
                  <a:lnTo>
                    <a:pt x="75" y="665"/>
                  </a:lnTo>
                  <a:lnTo>
                    <a:pt x="79" y="501"/>
                  </a:lnTo>
                  <a:lnTo>
                    <a:pt x="79" y="665"/>
                  </a:lnTo>
                  <a:lnTo>
                    <a:pt x="84" y="665"/>
                  </a:lnTo>
                  <a:lnTo>
                    <a:pt x="84" y="464"/>
                  </a:lnTo>
                  <a:lnTo>
                    <a:pt x="89" y="665"/>
                  </a:lnTo>
                  <a:lnTo>
                    <a:pt x="89" y="487"/>
                  </a:lnTo>
                  <a:lnTo>
                    <a:pt x="93" y="501"/>
                  </a:lnTo>
                  <a:lnTo>
                    <a:pt x="93" y="665"/>
                  </a:lnTo>
                  <a:lnTo>
                    <a:pt x="98" y="665"/>
                  </a:lnTo>
                  <a:lnTo>
                    <a:pt x="98" y="450"/>
                  </a:lnTo>
                  <a:lnTo>
                    <a:pt x="103" y="464"/>
                  </a:lnTo>
                  <a:lnTo>
                    <a:pt x="103" y="665"/>
                  </a:lnTo>
                  <a:lnTo>
                    <a:pt x="107" y="665"/>
                  </a:lnTo>
                  <a:lnTo>
                    <a:pt x="107" y="328"/>
                  </a:lnTo>
                  <a:lnTo>
                    <a:pt x="112" y="665"/>
                  </a:lnTo>
                  <a:lnTo>
                    <a:pt x="112" y="216"/>
                  </a:lnTo>
                  <a:lnTo>
                    <a:pt x="117" y="145"/>
                  </a:lnTo>
                  <a:lnTo>
                    <a:pt x="117" y="665"/>
                  </a:lnTo>
                  <a:lnTo>
                    <a:pt x="121" y="665"/>
                  </a:lnTo>
                  <a:lnTo>
                    <a:pt x="121" y="19"/>
                  </a:lnTo>
                  <a:lnTo>
                    <a:pt x="126" y="665"/>
                  </a:lnTo>
                  <a:lnTo>
                    <a:pt x="126" y="0"/>
                  </a:lnTo>
                  <a:lnTo>
                    <a:pt x="131" y="665"/>
                  </a:lnTo>
                  <a:lnTo>
                    <a:pt x="131" y="94"/>
                  </a:lnTo>
                  <a:lnTo>
                    <a:pt x="135" y="314"/>
                  </a:lnTo>
                  <a:lnTo>
                    <a:pt x="135" y="665"/>
                  </a:lnTo>
                  <a:lnTo>
                    <a:pt x="140" y="361"/>
                  </a:lnTo>
                  <a:lnTo>
                    <a:pt x="140" y="665"/>
                  </a:lnTo>
                  <a:lnTo>
                    <a:pt x="145" y="417"/>
                  </a:lnTo>
                  <a:lnTo>
                    <a:pt x="145" y="665"/>
                  </a:lnTo>
                  <a:lnTo>
                    <a:pt x="149" y="665"/>
                  </a:lnTo>
                  <a:lnTo>
                    <a:pt x="149" y="520"/>
                  </a:lnTo>
                  <a:lnTo>
                    <a:pt x="154" y="529"/>
                  </a:lnTo>
                  <a:lnTo>
                    <a:pt x="154" y="665"/>
                  </a:lnTo>
                  <a:lnTo>
                    <a:pt x="159" y="595"/>
                  </a:lnTo>
                  <a:lnTo>
                    <a:pt x="159" y="665"/>
                  </a:lnTo>
                  <a:lnTo>
                    <a:pt x="163" y="665"/>
                  </a:lnTo>
                  <a:lnTo>
                    <a:pt x="163" y="600"/>
                  </a:lnTo>
                  <a:lnTo>
                    <a:pt x="168" y="618"/>
                  </a:lnTo>
                  <a:lnTo>
                    <a:pt x="168" y="665"/>
                  </a:lnTo>
                  <a:lnTo>
                    <a:pt x="173" y="632"/>
                  </a:lnTo>
                  <a:lnTo>
                    <a:pt x="173" y="665"/>
                  </a:lnTo>
                  <a:lnTo>
                    <a:pt x="177" y="637"/>
                  </a:lnTo>
                  <a:lnTo>
                    <a:pt x="177" y="665"/>
                  </a:lnTo>
                  <a:lnTo>
                    <a:pt x="182" y="665"/>
                  </a:lnTo>
                  <a:lnTo>
                    <a:pt x="182" y="642"/>
                  </a:lnTo>
                  <a:lnTo>
                    <a:pt x="187" y="646"/>
                  </a:lnTo>
                  <a:lnTo>
                    <a:pt x="187" y="665"/>
                  </a:lnTo>
                  <a:lnTo>
                    <a:pt x="192" y="665"/>
                  </a:lnTo>
                  <a:lnTo>
                    <a:pt x="192" y="646"/>
                  </a:lnTo>
                  <a:lnTo>
                    <a:pt x="196" y="665"/>
                  </a:lnTo>
                  <a:lnTo>
                    <a:pt x="196" y="651"/>
                  </a:lnTo>
                  <a:lnTo>
                    <a:pt x="201" y="651"/>
                  </a:lnTo>
                  <a:lnTo>
                    <a:pt x="201" y="665"/>
                  </a:lnTo>
                  <a:lnTo>
                    <a:pt x="206" y="651"/>
                  </a:lnTo>
                  <a:lnTo>
                    <a:pt x="206" y="665"/>
                  </a:lnTo>
                  <a:lnTo>
                    <a:pt x="210" y="665"/>
                  </a:lnTo>
                  <a:lnTo>
                    <a:pt x="210" y="651"/>
                  </a:lnTo>
                  <a:lnTo>
                    <a:pt x="215" y="656"/>
                  </a:lnTo>
                  <a:lnTo>
                    <a:pt x="215" y="665"/>
                  </a:lnTo>
                  <a:lnTo>
                    <a:pt x="220" y="651"/>
                  </a:lnTo>
                  <a:lnTo>
                    <a:pt x="220" y="665"/>
                  </a:lnTo>
                  <a:lnTo>
                    <a:pt x="224" y="656"/>
                  </a:lnTo>
                  <a:lnTo>
                    <a:pt x="224" y="665"/>
                  </a:lnTo>
                  <a:lnTo>
                    <a:pt x="229" y="665"/>
                  </a:lnTo>
                  <a:lnTo>
                    <a:pt x="229" y="656"/>
                  </a:lnTo>
                  <a:lnTo>
                    <a:pt x="234" y="665"/>
                  </a:lnTo>
                  <a:lnTo>
                    <a:pt x="234" y="656"/>
                  </a:lnTo>
                  <a:lnTo>
                    <a:pt x="238" y="656"/>
                  </a:lnTo>
                  <a:lnTo>
                    <a:pt x="238" y="665"/>
                  </a:lnTo>
                  <a:lnTo>
                    <a:pt x="243" y="665"/>
                  </a:lnTo>
                  <a:lnTo>
                    <a:pt x="243" y="656"/>
                  </a:lnTo>
                  <a:lnTo>
                    <a:pt x="248" y="656"/>
                  </a:lnTo>
                  <a:lnTo>
                    <a:pt x="248" y="665"/>
                  </a:lnTo>
                  <a:lnTo>
                    <a:pt x="252" y="660"/>
                  </a:lnTo>
                  <a:lnTo>
                    <a:pt x="252" y="665"/>
                  </a:lnTo>
                  <a:lnTo>
                    <a:pt x="257" y="656"/>
                  </a:lnTo>
                  <a:lnTo>
                    <a:pt x="257" y="665"/>
                  </a:lnTo>
                  <a:lnTo>
                    <a:pt x="262" y="660"/>
                  </a:lnTo>
                  <a:lnTo>
                    <a:pt x="262" y="665"/>
                  </a:lnTo>
                  <a:lnTo>
                    <a:pt x="266" y="656"/>
                  </a:lnTo>
                  <a:lnTo>
                    <a:pt x="266" y="665"/>
                  </a:lnTo>
                  <a:lnTo>
                    <a:pt x="271" y="665"/>
                  </a:lnTo>
                  <a:lnTo>
                    <a:pt x="271" y="660"/>
                  </a:lnTo>
                  <a:lnTo>
                    <a:pt x="276" y="660"/>
                  </a:lnTo>
                  <a:lnTo>
                    <a:pt x="276" y="665"/>
                  </a:lnTo>
                  <a:lnTo>
                    <a:pt x="280" y="660"/>
                  </a:lnTo>
                  <a:lnTo>
                    <a:pt x="280" y="665"/>
                  </a:lnTo>
                  <a:lnTo>
                    <a:pt x="285" y="660"/>
                  </a:lnTo>
                  <a:lnTo>
                    <a:pt x="285" y="665"/>
                  </a:lnTo>
                  <a:lnTo>
                    <a:pt x="290" y="665"/>
                  </a:lnTo>
                  <a:lnTo>
                    <a:pt x="290" y="660"/>
                  </a:lnTo>
                  <a:lnTo>
                    <a:pt x="294" y="660"/>
                  </a:lnTo>
                  <a:lnTo>
                    <a:pt x="294" y="665"/>
                  </a:lnTo>
                  <a:lnTo>
                    <a:pt x="299" y="660"/>
                  </a:lnTo>
                  <a:lnTo>
                    <a:pt x="299" y="665"/>
                  </a:lnTo>
                  <a:lnTo>
                    <a:pt x="304" y="665"/>
                  </a:lnTo>
                  <a:lnTo>
                    <a:pt x="304" y="660"/>
                  </a:lnTo>
                  <a:lnTo>
                    <a:pt x="308" y="665"/>
                  </a:lnTo>
                  <a:lnTo>
                    <a:pt x="308" y="660"/>
                  </a:lnTo>
                  <a:lnTo>
                    <a:pt x="313" y="660"/>
                  </a:lnTo>
                  <a:lnTo>
                    <a:pt x="313" y="665"/>
                  </a:lnTo>
                  <a:lnTo>
                    <a:pt x="318" y="665"/>
                  </a:lnTo>
                  <a:lnTo>
                    <a:pt x="318" y="660"/>
                  </a:lnTo>
                  <a:lnTo>
                    <a:pt x="322" y="660"/>
                  </a:lnTo>
                  <a:lnTo>
                    <a:pt x="322" y="665"/>
                  </a:lnTo>
                  <a:lnTo>
                    <a:pt x="327" y="660"/>
                  </a:lnTo>
                  <a:lnTo>
                    <a:pt x="327" y="665"/>
                  </a:lnTo>
                  <a:lnTo>
                    <a:pt x="332" y="665"/>
                  </a:lnTo>
                  <a:lnTo>
                    <a:pt x="332" y="660"/>
                  </a:lnTo>
                  <a:lnTo>
                    <a:pt x="337" y="660"/>
                  </a:lnTo>
                  <a:lnTo>
                    <a:pt x="337" y="665"/>
                  </a:lnTo>
                  <a:lnTo>
                    <a:pt x="341" y="660"/>
                  </a:lnTo>
                  <a:lnTo>
                    <a:pt x="341" y="665"/>
                  </a:lnTo>
                  <a:lnTo>
                    <a:pt x="346" y="660"/>
                  </a:lnTo>
                  <a:lnTo>
                    <a:pt x="346" y="665"/>
                  </a:lnTo>
                  <a:lnTo>
                    <a:pt x="351" y="665"/>
                  </a:lnTo>
                  <a:lnTo>
                    <a:pt x="351" y="660"/>
                  </a:lnTo>
                  <a:lnTo>
                    <a:pt x="355" y="660"/>
                  </a:lnTo>
                  <a:lnTo>
                    <a:pt x="355" y="665"/>
                  </a:lnTo>
                  <a:lnTo>
                    <a:pt x="360" y="660"/>
                  </a:lnTo>
                  <a:lnTo>
                    <a:pt x="360" y="665"/>
                  </a:lnTo>
                  <a:lnTo>
                    <a:pt x="365" y="660"/>
                  </a:lnTo>
                  <a:lnTo>
                    <a:pt x="365" y="665"/>
                  </a:lnTo>
                  <a:lnTo>
                    <a:pt x="369" y="665"/>
                  </a:lnTo>
                  <a:lnTo>
                    <a:pt x="369" y="660"/>
                  </a:lnTo>
                  <a:lnTo>
                    <a:pt x="374" y="660"/>
                  </a:lnTo>
                  <a:lnTo>
                    <a:pt x="374" y="665"/>
                  </a:lnTo>
                  <a:lnTo>
                    <a:pt x="379" y="660"/>
                  </a:lnTo>
                  <a:lnTo>
                    <a:pt x="379" y="665"/>
                  </a:lnTo>
                  <a:lnTo>
                    <a:pt x="383" y="660"/>
                  </a:lnTo>
                  <a:lnTo>
                    <a:pt x="383" y="665"/>
                  </a:lnTo>
                  <a:lnTo>
                    <a:pt x="388" y="660"/>
                  </a:lnTo>
                  <a:lnTo>
                    <a:pt x="388" y="665"/>
                  </a:lnTo>
                  <a:lnTo>
                    <a:pt x="393" y="660"/>
                  </a:lnTo>
                  <a:lnTo>
                    <a:pt x="393" y="665"/>
                  </a:lnTo>
                  <a:lnTo>
                    <a:pt x="397" y="665"/>
                  </a:lnTo>
                  <a:lnTo>
                    <a:pt x="397" y="660"/>
                  </a:lnTo>
                  <a:lnTo>
                    <a:pt x="402" y="660"/>
                  </a:lnTo>
                  <a:lnTo>
                    <a:pt x="402" y="665"/>
                  </a:lnTo>
                  <a:lnTo>
                    <a:pt x="407" y="660"/>
                  </a:lnTo>
                  <a:lnTo>
                    <a:pt x="407" y="665"/>
                  </a:lnTo>
                  <a:lnTo>
                    <a:pt x="411" y="665"/>
                  </a:lnTo>
                  <a:lnTo>
                    <a:pt x="411" y="660"/>
                  </a:lnTo>
                  <a:lnTo>
                    <a:pt x="416" y="660"/>
                  </a:lnTo>
                  <a:lnTo>
                    <a:pt x="416" y="665"/>
                  </a:lnTo>
                  <a:lnTo>
                    <a:pt x="421" y="660"/>
                  </a:lnTo>
                  <a:lnTo>
                    <a:pt x="421" y="665"/>
                  </a:lnTo>
                  <a:lnTo>
                    <a:pt x="425" y="660"/>
                  </a:lnTo>
                  <a:lnTo>
                    <a:pt x="425" y="665"/>
                  </a:lnTo>
                  <a:lnTo>
                    <a:pt x="430" y="660"/>
                  </a:lnTo>
                  <a:lnTo>
                    <a:pt x="430" y="665"/>
                  </a:lnTo>
                  <a:lnTo>
                    <a:pt x="435" y="660"/>
                  </a:lnTo>
                  <a:lnTo>
                    <a:pt x="435" y="665"/>
                  </a:lnTo>
                  <a:lnTo>
                    <a:pt x="439" y="660"/>
                  </a:lnTo>
                  <a:lnTo>
                    <a:pt x="439" y="665"/>
                  </a:lnTo>
                  <a:lnTo>
                    <a:pt x="444" y="665"/>
                  </a:lnTo>
                  <a:lnTo>
                    <a:pt x="444" y="660"/>
                  </a:lnTo>
                  <a:lnTo>
                    <a:pt x="449" y="665"/>
                  </a:lnTo>
                  <a:lnTo>
                    <a:pt x="449" y="660"/>
                  </a:lnTo>
                  <a:lnTo>
                    <a:pt x="453" y="660"/>
                  </a:lnTo>
                  <a:lnTo>
                    <a:pt x="453" y="665"/>
                  </a:lnTo>
                  <a:lnTo>
                    <a:pt x="458" y="665"/>
                  </a:lnTo>
                  <a:lnTo>
                    <a:pt x="458" y="660"/>
                  </a:lnTo>
                  <a:lnTo>
                    <a:pt x="463" y="665"/>
                  </a:lnTo>
                  <a:lnTo>
                    <a:pt x="463" y="660"/>
                  </a:lnTo>
                  <a:lnTo>
                    <a:pt x="467" y="660"/>
                  </a:lnTo>
                  <a:lnTo>
                    <a:pt x="467" y="665"/>
                  </a:lnTo>
                  <a:lnTo>
                    <a:pt x="472" y="660"/>
                  </a:lnTo>
                  <a:lnTo>
                    <a:pt x="472" y="665"/>
                  </a:lnTo>
                  <a:lnTo>
                    <a:pt x="477" y="660"/>
                  </a:lnTo>
                  <a:lnTo>
                    <a:pt x="477" y="665"/>
                  </a:lnTo>
                  <a:lnTo>
                    <a:pt x="481" y="665"/>
                  </a:lnTo>
                  <a:lnTo>
                    <a:pt x="481" y="660"/>
                  </a:lnTo>
                  <a:lnTo>
                    <a:pt x="486" y="660"/>
                  </a:lnTo>
                  <a:lnTo>
                    <a:pt x="486" y="665"/>
                  </a:lnTo>
                  <a:lnTo>
                    <a:pt x="491" y="660"/>
                  </a:lnTo>
                  <a:lnTo>
                    <a:pt x="491" y="665"/>
                  </a:lnTo>
                  <a:lnTo>
                    <a:pt x="496" y="665"/>
                  </a:lnTo>
                  <a:lnTo>
                    <a:pt x="496" y="660"/>
                  </a:lnTo>
                  <a:lnTo>
                    <a:pt x="500" y="660"/>
                  </a:lnTo>
                  <a:lnTo>
                    <a:pt x="500" y="665"/>
                  </a:lnTo>
                  <a:lnTo>
                    <a:pt x="505" y="665"/>
                  </a:lnTo>
                  <a:lnTo>
                    <a:pt x="505" y="660"/>
                  </a:lnTo>
                  <a:lnTo>
                    <a:pt x="510" y="660"/>
                  </a:lnTo>
                  <a:lnTo>
                    <a:pt x="510" y="665"/>
                  </a:lnTo>
                  <a:lnTo>
                    <a:pt x="514" y="660"/>
                  </a:lnTo>
                  <a:lnTo>
                    <a:pt x="514" y="665"/>
                  </a:lnTo>
                  <a:lnTo>
                    <a:pt x="519" y="665"/>
                  </a:lnTo>
                  <a:lnTo>
                    <a:pt x="519" y="660"/>
                  </a:lnTo>
                  <a:lnTo>
                    <a:pt x="524" y="660"/>
                  </a:lnTo>
                  <a:lnTo>
                    <a:pt x="524" y="665"/>
                  </a:lnTo>
                  <a:lnTo>
                    <a:pt x="528" y="660"/>
                  </a:lnTo>
                  <a:lnTo>
                    <a:pt x="528" y="665"/>
                  </a:lnTo>
                  <a:lnTo>
                    <a:pt x="533" y="660"/>
                  </a:lnTo>
                  <a:lnTo>
                    <a:pt x="533" y="665"/>
                  </a:lnTo>
                  <a:lnTo>
                    <a:pt x="538" y="660"/>
                  </a:lnTo>
                  <a:lnTo>
                    <a:pt x="538" y="665"/>
                  </a:lnTo>
                  <a:lnTo>
                    <a:pt x="542" y="660"/>
                  </a:lnTo>
                  <a:lnTo>
                    <a:pt x="542" y="665"/>
                  </a:lnTo>
                  <a:lnTo>
                    <a:pt x="547" y="665"/>
                  </a:lnTo>
                  <a:lnTo>
                    <a:pt x="547" y="660"/>
                  </a:lnTo>
                  <a:lnTo>
                    <a:pt x="552" y="660"/>
                  </a:lnTo>
                  <a:lnTo>
                    <a:pt x="552" y="665"/>
                  </a:lnTo>
                  <a:lnTo>
                    <a:pt x="556" y="660"/>
                  </a:lnTo>
                  <a:lnTo>
                    <a:pt x="556" y="665"/>
                  </a:lnTo>
                  <a:lnTo>
                    <a:pt x="561" y="665"/>
                  </a:lnTo>
                  <a:lnTo>
                    <a:pt x="561" y="660"/>
                  </a:lnTo>
                  <a:lnTo>
                    <a:pt x="566" y="665"/>
                  </a:lnTo>
                  <a:lnTo>
                    <a:pt x="566" y="660"/>
                  </a:lnTo>
                  <a:lnTo>
                    <a:pt x="570" y="665"/>
                  </a:lnTo>
                  <a:lnTo>
                    <a:pt x="570" y="660"/>
                  </a:lnTo>
                  <a:lnTo>
                    <a:pt x="575" y="665"/>
                  </a:lnTo>
                  <a:lnTo>
                    <a:pt x="575" y="660"/>
                  </a:lnTo>
                  <a:lnTo>
                    <a:pt x="580" y="660"/>
                  </a:lnTo>
                  <a:lnTo>
                    <a:pt x="580" y="665"/>
                  </a:lnTo>
                  <a:lnTo>
                    <a:pt x="584" y="660"/>
                  </a:lnTo>
                  <a:lnTo>
                    <a:pt x="584" y="665"/>
                  </a:lnTo>
                  <a:lnTo>
                    <a:pt x="589" y="665"/>
                  </a:lnTo>
                  <a:lnTo>
                    <a:pt x="589" y="660"/>
                  </a:lnTo>
                  <a:lnTo>
                    <a:pt x="594" y="660"/>
                  </a:lnTo>
                  <a:lnTo>
                    <a:pt x="594" y="665"/>
                  </a:lnTo>
                  <a:lnTo>
                    <a:pt x="598" y="660"/>
                  </a:lnTo>
                  <a:lnTo>
                    <a:pt x="598" y="665"/>
                  </a:lnTo>
                  <a:lnTo>
                    <a:pt x="603" y="660"/>
                  </a:lnTo>
                  <a:lnTo>
                    <a:pt x="603" y="665"/>
                  </a:lnTo>
                  <a:lnTo>
                    <a:pt x="608" y="665"/>
                  </a:lnTo>
                  <a:lnTo>
                    <a:pt x="608" y="660"/>
                  </a:lnTo>
                  <a:lnTo>
                    <a:pt x="612" y="660"/>
                  </a:lnTo>
                  <a:lnTo>
                    <a:pt x="612" y="665"/>
                  </a:lnTo>
                  <a:lnTo>
                    <a:pt x="617" y="665"/>
                  </a:lnTo>
                  <a:lnTo>
                    <a:pt x="617" y="660"/>
                  </a:lnTo>
                  <a:lnTo>
                    <a:pt x="622" y="660"/>
                  </a:lnTo>
                  <a:lnTo>
                    <a:pt x="622" y="665"/>
                  </a:lnTo>
                  <a:lnTo>
                    <a:pt x="626" y="660"/>
                  </a:lnTo>
                  <a:lnTo>
                    <a:pt x="626" y="665"/>
                  </a:lnTo>
                  <a:lnTo>
                    <a:pt x="631" y="660"/>
                  </a:lnTo>
                  <a:lnTo>
                    <a:pt x="631" y="665"/>
                  </a:lnTo>
                  <a:lnTo>
                    <a:pt x="636" y="660"/>
                  </a:lnTo>
                  <a:lnTo>
                    <a:pt x="636" y="665"/>
                  </a:lnTo>
                  <a:lnTo>
                    <a:pt x="641" y="660"/>
                  </a:lnTo>
                  <a:lnTo>
                    <a:pt x="641" y="665"/>
                  </a:lnTo>
                  <a:lnTo>
                    <a:pt x="645" y="660"/>
                  </a:lnTo>
                  <a:lnTo>
                    <a:pt x="645" y="665"/>
                  </a:lnTo>
                  <a:lnTo>
                    <a:pt x="650" y="665"/>
                  </a:lnTo>
                  <a:lnTo>
                    <a:pt x="650" y="660"/>
                  </a:lnTo>
                  <a:lnTo>
                    <a:pt x="655" y="660"/>
                  </a:lnTo>
                  <a:lnTo>
                    <a:pt x="655" y="665"/>
                  </a:lnTo>
                  <a:lnTo>
                    <a:pt x="659" y="665"/>
                  </a:lnTo>
                  <a:lnTo>
                    <a:pt x="659" y="660"/>
                  </a:lnTo>
                  <a:lnTo>
                    <a:pt x="664" y="660"/>
                  </a:lnTo>
                  <a:lnTo>
                    <a:pt x="664" y="665"/>
                  </a:lnTo>
                  <a:lnTo>
                    <a:pt x="669" y="660"/>
                  </a:lnTo>
                  <a:lnTo>
                    <a:pt x="669" y="665"/>
                  </a:lnTo>
                  <a:lnTo>
                    <a:pt x="673" y="665"/>
                  </a:lnTo>
                  <a:lnTo>
                    <a:pt x="673" y="660"/>
                  </a:lnTo>
                  <a:lnTo>
                    <a:pt x="678" y="660"/>
                  </a:lnTo>
                  <a:lnTo>
                    <a:pt x="678" y="665"/>
                  </a:lnTo>
                  <a:lnTo>
                    <a:pt x="683" y="660"/>
                  </a:lnTo>
                  <a:lnTo>
                    <a:pt x="683" y="665"/>
                  </a:lnTo>
                  <a:lnTo>
                    <a:pt x="687" y="660"/>
                  </a:lnTo>
                  <a:lnTo>
                    <a:pt x="687" y="665"/>
                  </a:lnTo>
                  <a:lnTo>
                    <a:pt x="692" y="665"/>
                  </a:lnTo>
                  <a:lnTo>
                    <a:pt x="692" y="660"/>
                  </a:lnTo>
                  <a:lnTo>
                    <a:pt x="697" y="660"/>
                  </a:lnTo>
                  <a:lnTo>
                    <a:pt x="697" y="665"/>
                  </a:lnTo>
                  <a:lnTo>
                    <a:pt x="701" y="660"/>
                  </a:lnTo>
                  <a:lnTo>
                    <a:pt x="701" y="665"/>
                  </a:lnTo>
                  <a:lnTo>
                    <a:pt x="706" y="660"/>
                  </a:lnTo>
                  <a:lnTo>
                    <a:pt x="706" y="665"/>
                  </a:lnTo>
                  <a:lnTo>
                    <a:pt x="711" y="665"/>
                  </a:lnTo>
                  <a:lnTo>
                    <a:pt x="711" y="660"/>
                  </a:lnTo>
                  <a:lnTo>
                    <a:pt x="715" y="660"/>
                  </a:lnTo>
                  <a:lnTo>
                    <a:pt x="715" y="665"/>
                  </a:lnTo>
                  <a:lnTo>
                    <a:pt x="720" y="665"/>
                  </a:lnTo>
                  <a:lnTo>
                    <a:pt x="720" y="660"/>
                  </a:lnTo>
                  <a:lnTo>
                    <a:pt x="725" y="660"/>
                  </a:lnTo>
                  <a:lnTo>
                    <a:pt x="725" y="665"/>
                  </a:lnTo>
                  <a:lnTo>
                    <a:pt x="729" y="660"/>
                  </a:lnTo>
                  <a:lnTo>
                    <a:pt x="729" y="665"/>
                  </a:lnTo>
                  <a:lnTo>
                    <a:pt x="734" y="660"/>
                  </a:lnTo>
                  <a:lnTo>
                    <a:pt x="734" y="665"/>
                  </a:lnTo>
                  <a:lnTo>
                    <a:pt x="739" y="665"/>
                  </a:lnTo>
                  <a:lnTo>
                    <a:pt x="739" y="660"/>
                  </a:lnTo>
                  <a:lnTo>
                    <a:pt x="743" y="660"/>
                  </a:lnTo>
                  <a:lnTo>
                    <a:pt x="743" y="665"/>
                  </a:lnTo>
                  <a:lnTo>
                    <a:pt x="748" y="665"/>
                  </a:lnTo>
                  <a:lnTo>
                    <a:pt x="748" y="660"/>
                  </a:lnTo>
                  <a:lnTo>
                    <a:pt x="753" y="660"/>
                  </a:lnTo>
                  <a:lnTo>
                    <a:pt x="753" y="665"/>
                  </a:lnTo>
                  <a:lnTo>
                    <a:pt x="757" y="660"/>
                  </a:lnTo>
                  <a:lnTo>
                    <a:pt x="757" y="665"/>
                  </a:lnTo>
                  <a:lnTo>
                    <a:pt x="762" y="660"/>
                  </a:lnTo>
                  <a:lnTo>
                    <a:pt x="762" y="665"/>
                  </a:lnTo>
                  <a:lnTo>
                    <a:pt x="767" y="665"/>
                  </a:lnTo>
                  <a:lnTo>
                    <a:pt x="767" y="660"/>
                  </a:lnTo>
                  <a:lnTo>
                    <a:pt x="771" y="660"/>
                  </a:lnTo>
                  <a:lnTo>
                    <a:pt x="771" y="665"/>
                  </a:lnTo>
                  <a:lnTo>
                    <a:pt x="776" y="660"/>
                  </a:lnTo>
                  <a:lnTo>
                    <a:pt x="776" y="665"/>
                  </a:lnTo>
                  <a:lnTo>
                    <a:pt x="781" y="660"/>
                  </a:lnTo>
                  <a:lnTo>
                    <a:pt x="781" y="665"/>
                  </a:lnTo>
                  <a:lnTo>
                    <a:pt x="786" y="660"/>
                  </a:lnTo>
                  <a:lnTo>
                    <a:pt x="786" y="665"/>
                  </a:lnTo>
                  <a:lnTo>
                    <a:pt x="790" y="665"/>
                  </a:lnTo>
                  <a:lnTo>
                    <a:pt x="790" y="660"/>
                  </a:lnTo>
                  <a:lnTo>
                    <a:pt x="795" y="660"/>
                  </a:lnTo>
                  <a:lnTo>
                    <a:pt x="795" y="665"/>
                  </a:lnTo>
                  <a:lnTo>
                    <a:pt x="800" y="660"/>
                  </a:lnTo>
                  <a:lnTo>
                    <a:pt x="800" y="665"/>
                  </a:lnTo>
                  <a:lnTo>
                    <a:pt x="804" y="660"/>
                  </a:lnTo>
                  <a:lnTo>
                    <a:pt x="804" y="665"/>
                  </a:lnTo>
                  <a:lnTo>
                    <a:pt x="809" y="660"/>
                  </a:lnTo>
                  <a:lnTo>
                    <a:pt x="809" y="665"/>
                  </a:lnTo>
                  <a:lnTo>
                    <a:pt x="814" y="660"/>
                  </a:lnTo>
                  <a:lnTo>
                    <a:pt x="814" y="665"/>
                  </a:lnTo>
                  <a:lnTo>
                    <a:pt x="818" y="660"/>
                  </a:lnTo>
                  <a:lnTo>
                    <a:pt x="818" y="665"/>
                  </a:lnTo>
                  <a:lnTo>
                    <a:pt x="823" y="660"/>
                  </a:lnTo>
                  <a:lnTo>
                    <a:pt x="823" y="665"/>
                  </a:lnTo>
                  <a:lnTo>
                    <a:pt x="828" y="660"/>
                  </a:lnTo>
                  <a:lnTo>
                    <a:pt x="828" y="665"/>
                  </a:lnTo>
                  <a:lnTo>
                    <a:pt x="832" y="660"/>
                  </a:lnTo>
                  <a:lnTo>
                    <a:pt x="832" y="665"/>
                  </a:lnTo>
                  <a:lnTo>
                    <a:pt x="837" y="660"/>
                  </a:lnTo>
                  <a:lnTo>
                    <a:pt x="837" y="665"/>
                  </a:lnTo>
                  <a:lnTo>
                    <a:pt x="842" y="660"/>
                  </a:lnTo>
                  <a:lnTo>
                    <a:pt x="842" y="665"/>
                  </a:lnTo>
                  <a:lnTo>
                    <a:pt x="846" y="665"/>
                  </a:lnTo>
                  <a:lnTo>
                    <a:pt x="846" y="660"/>
                  </a:lnTo>
                  <a:lnTo>
                    <a:pt x="851" y="660"/>
                  </a:lnTo>
                  <a:lnTo>
                    <a:pt x="851" y="665"/>
                  </a:lnTo>
                  <a:lnTo>
                    <a:pt x="856" y="665"/>
                  </a:lnTo>
                  <a:lnTo>
                    <a:pt x="856" y="660"/>
                  </a:lnTo>
                  <a:lnTo>
                    <a:pt x="860" y="660"/>
                  </a:lnTo>
                  <a:lnTo>
                    <a:pt x="860" y="665"/>
                  </a:lnTo>
                  <a:lnTo>
                    <a:pt x="865" y="660"/>
                  </a:lnTo>
                  <a:lnTo>
                    <a:pt x="865" y="665"/>
                  </a:lnTo>
                  <a:lnTo>
                    <a:pt x="870" y="665"/>
                  </a:lnTo>
                  <a:lnTo>
                    <a:pt x="870" y="660"/>
                  </a:lnTo>
                  <a:lnTo>
                    <a:pt x="874" y="660"/>
                  </a:lnTo>
                  <a:lnTo>
                    <a:pt x="874" y="665"/>
                  </a:lnTo>
                  <a:lnTo>
                    <a:pt x="879" y="665"/>
                  </a:lnTo>
                  <a:lnTo>
                    <a:pt x="879" y="660"/>
                  </a:lnTo>
                  <a:lnTo>
                    <a:pt x="884" y="665"/>
                  </a:lnTo>
                  <a:lnTo>
                    <a:pt x="884" y="660"/>
                  </a:lnTo>
                  <a:lnTo>
                    <a:pt x="888" y="660"/>
                  </a:lnTo>
                  <a:lnTo>
                    <a:pt x="888" y="665"/>
                  </a:lnTo>
                  <a:lnTo>
                    <a:pt x="893" y="660"/>
                  </a:lnTo>
                  <a:lnTo>
                    <a:pt x="893" y="665"/>
                  </a:lnTo>
                  <a:lnTo>
                    <a:pt x="898" y="660"/>
                  </a:lnTo>
                  <a:lnTo>
                    <a:pt x="898" y="665"/>
                  </a:lnTo>
                  <a:lnTo>
                    <a:pt x="902" y="660"/>
                  </a:lnTo>
                  <a:lnTo>
                    <a:pt x="902" y="665"/>
                  </a:lnTo>
                  <a:lnTo>
                    <a:pt x="907" y="660"/>
                  </a:lnTo>
                  <a:lnTo>
                    <a:pt x="907" y="665"/>
                  </a:lnTo>
                  <a:lnTo>
                    <a:pt x="912" y="660"/>
                  </a:lnTo>
                  <a:lnTo>
                    <a:pt x="912" y="665"/>
                  </a:lnTo>
                  <a:lnTo>
                    <a:pt x="916" y="660"/>
                  </a:lnTo>
                  <a:lnTo>
                    <a:pt x="916" y="665"/>
                  </a:lnTo>
                  <a:lnTo>
                    <a:pt x="921" y="665"/>
                  </a:lnTo>
                  <a:lnTo>
                    <a:pt x="921" y="660"/>
                  </a:lnTo>
                  <a:lnTo>
                    <a:pt x="926" y="665"/>
                  </a:lnTo>
                  <a:lnTo>
                    <a:pt x="926" y="660"/>
                  </a:lnTo>
                  <a:lnTo>
                    <a:pt x="930" y="660"/>
                  </a:lnTo>
                  <a:lnTo>
                    <a:pt x="930" y="665"/>
                  </a:lnTo>
                  <a:lnTo>
                    <a:pt x="935" y="660"/>
                  </a:lnTo>
                  <a:lnTo>
                    <a:pt x="935" y="665"/>
                  </a:lnTo>
                  <a:lnTo>
                    <a:pt x="940" y="665"/>
                  </a:lnTo>
                  <a:lnTo>
                    <a:pt x="940" y="660"/>
                  </a:lnTo>
                  <a:lnTo>
                    <a:pt x="945" y="660"/>
                  </a:lnTo>
                  <a:lnTo>
                    <a:pt x="945" y="665"/>
                  </a:lnTo>
                  <a:lnTo>
                    <a:pt x="949" y="665"/>
                  </a:lnTo>
                  <a:lnTo>
                    <a:pt x="949" y="660"/>
                  </a:lnTo>
                  <a:lnTo>
                    <a:pt x="954" y="660"/>
                  </a:lnTo>
                  <a:lnTo>
                    <a:pt x="954" y="665"/>
                  </a:lnTo>
                  <a:lnTo>
                    <a:pt x="959" y="660"/>
                  </a:lnTo>
                  <a:lnTo>
                    <a:pt x="959" y="665"/>
                  </a:lnTo>
                  <a:lnTo>
                    <a:pt x="963" y="660"/>
                  </a:lnTo>
                  <a:lnTo>
                    <a:pt x="963" y="665"/>
                  </a:lnTo>
                  <a:lnTo>
                    <a:pt x="968" y="660"/>
                  </a:lnTo>
                  <a:lnTo>
                    <a:pt x="968" y="665"/>
                  </a:lnTo>
                  <a:lnTo>
                    <a:pt x="973" y="660"/>
                  </a:lnTo>
                  <a:lnTo>
                    <a:pt x="973" y="665"/>
                  </a:lnTo>
                  <a:lnTo>
                    <a:pt x="977" y="660"/>
                  </a:lnTo>
                  <a:lnTo>
                    <a:pt x="977" y="665"/>
                  </a:lnTo>
                  <a:lnTo>
                    <a:pt x="982" y="660"/>
                  </a:lnTo>
                  <a:lnTo>
                    <a:pt x="982" y="665"/>
                  </a:lnTo>
                  <a:lnTo>
                    <a:pt x="987" y="660"/>
                  </a:lnTo>
                  <a:lnTo>
                    <a:pt x="987" y="665"/>
                  </a:lnTo>
                  <a:lnTo>
                    <a:pt x="991" y="660"/>
                  </a:lnTo>
                  <a:lnTo>
                    <a:pt x="991" y="665"/>
                  </a:lnTo>
                  <a:lnTo>
                    <a:pt x="996" y="660"/>
                  </a:lnTo>
                  <a:lnTo>
                    <a:pt x="996" y="665"/>
                  </a:lnTo>
                  <a:lnTo>
                    <a:pt x="1001" y="665"/>
                  </a:lnTo>
                  <a:lnTo>
                    <a:pt x="1001" y="660"/>
                  </a:lnTo>
                  <a:lnTo>
                    <a:pt x="1005" y="665"/>
                  </a:lnTo>
                  <a:lnTo>
                    <a:pt x="1005" y="660"/>
                  </a:lnTo>
                  <a:lnTo>
                    <a:pt x="1010" y="660"/>
                  </a:lnTo>
                  <a:lnTo>
                    <a:pt x="1010" y="665"/>
                  </a:lnTo>
                  <a:lnTo>
                    <a:pt x="1015" y="660"/>
                  </a:lnTo>
                  <a:lnTo>
                    <a:pt x="1015" y="665"/>
                  </a:lnTo>
                  <a:lnTo>
                    <a:pt x="1019" y="665"/>
                  </a:lnTo>
                  <a:lnTo>
                    <a:pt x="1019" y="660"/>
                  </a:lnTo>
                  <a:lnTo>
                    <a:pt x="1024" y="660"/>
                  </a:lnTo>
                  <a:lnTo>
                    <a:pt x="1024" y="665"/>
                  </a:lnTo>
                  <a:lnTo>
                    <a:pt x="1029" y="660"/>
                  </a:lnTo>
                  <a:lnTo>
                    <a:pt x="1029" y="665"/>
                  </a:lnTo>
                  <a:lnTo>
                    <a:pt x="1033" y="660"/>
                  </a:lnTo>
                  <a:lnTo>
                    <a:pt x="1033" y="665"/>
                  </a:lnTo>
                  <a:lnTo>
                    <a:pt x="1038" y="665"/>
                  </a:lnTo>
                  <a:lnTo>
                    <a:pt x="1038" y="660"/>
                  </a:lnTo>
                  <a:lnTo>
                    <a:pt x="1043" y="660"/>
                  </a:lnTo>
                  <a:lnTo>
                    <a:pt x="1043" y="665"/>
                  </a:lnTo>
                  <a:lnTo>
                    <a:pt x="1047" y="660"/>
                  </a:lnTo>
                  <a:lnTo>
                    <a:pt x="1047" y="665"/>
                  </a:lnTo>
                  <a:lnTo>
                    <a:pt x="1052" y="660"/>
                  </a:lnTo>
                  <a:lnTo>
                    <a:pt x="1052" y="665"/>
                  </a:lnTo>
                  <a:lnTo>
                    <a:pt x="1057" y="660"/>
                  </a:lnTo>
                  <a:lnTo>
                    <a:pt x="1057" y="665"/>
                  </a:lnTo>
                  <a:lnTo>
                    <a:pt x="1061" y="660"/>
                  </a:lnTo>
                  <a:lnTo>
                    <a:pt x="1061" y="665"/>
                  </a:lnTo>
                  <a:lnTo>
                    <a:pt x="1066" y="665"/>
                  </a:lnTo>
                  <a:lnTo>
                    <a:pt x="1066" y="660"/>
                  </a:lnTo>
                  <a:lnTo>
                    <a:pt x="1071" y="660"/>
                  </a:lnTo>
                  <a:lnTo>
                    <a:pt x="1071" y="665"/>
                  </a:lnTo>
                  <a:lnTo>
                    <a:pt x="1075" y="660"/>
                  </a:lnTo>
                  <a:lnTo>
                    <a:pt x="1075" y="665"/>
                  </a:lnTo>
                  <a:lnTo>
                    <a:pt x="1080" y="665"/>
                  </a:lnTo>
                  <a:lnTo>
                    <a:pt x="1080" y="660"/>
                  </a:lnTo>
                  <a:lnTo>
                    <a:pt x="1085" y="665"/>
                  </a:lnTo>
                  <a:lnTo>
                    <a:pt x="1085" y="660"/>
                  </a:lnTo>
                  <a:lnTo>
                    <a:pt x="1090" y="660"/>
                  </a:lnTo>
                  <a:lnTo>
                    <a:pt x="1090" y="665"/>
                  </a:lnTo>
                  <a:lnTo>
                    <a:pt x="1094" y="660"/>
                  </a:lnTo>
                  <a:lnTo>
                    <a:pt x="1094" y="665"/>
                  </a:lnTo>
                  <a:lnTo>
                    <a:pt x="1099" y="660"/>
                  </a:lnTo>
                  <a:lnTo>
                    <a:pt x="1099" y="665"/>
                  </a:lnTo>
                  <a:lnTo>
                    <a:pt x="1104" y="660"/>
                  </a:lnTo>
                  <a:lnTo>
                    <a:pt x="1104" y="665"/>
                  </a:lnTo>
                  <a:lnTo>
                    <a:pt x="1108" y="665"/>
                  </a:lnTo>
                  <a:lnTo>
                    <a:pt x="1108" y="660"/>
                  </a:lnTo>
                  <a:lnTo>
                    <a:pt x="1113" y="660"/>
                  </a:lnTo>
                  <a:lnTo>
                    <a:pt x="1113" y="665"/>
                  </a:lnTo>
                  <a:lnTo>
                    <a:pt x="1118" y="660"/>
                  </a:lnTo>
                  <a:lnTo>
                    <a:pt x="1118" y="665"/>
                  </a:lnTo>
                  <a:lnTo>
                    <a:pt x="1122" y="660"/>
                  </a:lnTo>
                  <a:lnTo>
                    <a:pt x="1122" y="665"/>
                  </a:lnTo>
                  <a:lnTo>
                    <a:pt x="1127" y="665"/>
                  </a:lnTo>
                  <a:lnTo>
                    <a:pt x="1127" y="660"/>
                  </a:lnTo>
                  <a:lnTo>
                    <a:pt x="1132" y="660"/>
                  </a:lnTo>
                  <a:lnTo>
                    <a:pt x="1132" y="665"/>
                  </a:lnTo>
                  <a:lnTo>
                    <a:pt x="1136" y="665"/>
                  </a:lnTo>
                  <a:lnTo>
                    <a:pt x="1136" y="660"/>
                  </a:lnTo>
                  <a:lnTo>
                    <a:pt x="1141" y="660"/>
                  </a:lnTo>
                  <a:lnTo>
                    <a:pt x="1141" y="665"/>
                  </a:lnTo>
                  <a:lnTo>
                    <a:pt x="1146" y="660"/>
                  </a:lnTo>
                  <a:lnTo>
                    <a:pt x="1146" y="665"/>
                  </a:lnTo>
                  <a:lnTo>
                    <a:pt x="1150" y="660"/>
                  </a:lnTo>
                  <a:lnTo>
                    <a:pt x="1150" y="665"/>
                  </a:lnTo>
                  <a:lnTo>
                    <a:pt x="1155" y="660"/>
                  </a:lnTo>
                  <a:lnTo>
                    <a:pt x="1155" y="665"/>
                  </a:lnTo>
                  <a:lnTo>
                    <a:pt x="1160" y="660"/>
                  </a:lnTo>
                  <a:lnTo>
                    <a:pt x="1160" y="665"/>
                  </a:lnTo>
                  <a:lnTo>
                    <a:pt x="1164" y="665"/>
                  </a:lnTo>
                  <a:lnTo>
                    <a:pt x="1164" y="660"/>
                  </a:lnTo>
                  <a:lnTo>
                    <a:pt x="1169" y="665"/>
                  </a:lnTo>
                  <a:lnTo>
                    <a:pt x="1169" y="660"/>
                  </a:lnTo>
                  <a:lnTo>
                    <a:pt x="1174" y="665"/>
                  </a:lnTo>
                  <a:lnTo>
                    <a:pt x="1174" y="660"/>
                  </a:lnTo>
                  <a:lnTo>
                    <a:pt x="1178" y="660"/>
                  </a:lnTo>
                  <a:lnTo>
                    <a:pt x="1178" y="665"/>
                  </a:lnTo>
                  <a:lnTo>
                    <a:pt x="1183" y="660"/>
                  </a:lnTo>
                  <a:lnTo>
                    <a:pt x="1183" y="665"/>
                  </a:lnTo>
                  <a:lnTo>
                    <a:pt x="1188" y="665"/>
                  </a:lnTo>
                  <a:lnTo>
                    <a:pt x="1188" y="660"/>
                  </a:lnTo>
                  <a:lnTo>
                    <a:pt x="1192" y="660"/>
                  </a:lnTo>
                  <a:lnTo>
                    <a:pt x="1192" y="665"/>
                  </a:lnTo>
                  <a:lnTo>
                    <a:pt x="1197" y="665"/>
                  </a:lnTo>
                  <a:lnTo>
                    <a:pt x="1197" y="660"/>
                  </a:lnTo>
                  <a:lnTo>
                    <a:pt x="1202" y="660"/>
                  </a:lnTo>
                  <a:lnTo>
                    <a:pt x="1202" y="665"/>
                  </a:lnTo>
                  <a:lnTo>
                    <a:pt x="1206" y="660"/>
                  </a:lnTo>
                  <a:lnTo>
                    <a:pt x="1206" y="665"/>
                  </a:lnTo>
                  <a:lnTo>
                    <a:pt x="1211" y="665"/>
                  </a:lnTo>
                  <a:lnTo>
                    <a:pt x="1211" y="660"/>
                  </a:lnTo>
                  <a:lnTo>
                    <a:pt x="1216" y="660"/>
                  </a:lnTo>
                  <a:lnTo>
                    <a:pt x="1216" y="665"/>
                  </a:lnTo>
                  <a:lnTo>
                    <a:pt x="1220" y="660"/>
                  </a:lnTo>
                  <a:lnTo>
                    <a:pt x="1220" y="665"/>
                  </a:lnTo>
                  <a:lnTo>
                    <a:pt x="1225" y="660"/>
                  </a:lnTo>
                  <a:lnTo>
                    <a:pt x="1225" y="665"/>
                  </a:lnTo>
                  <a:lnTo>
                    <a:pt x="1230" y="665"/>
                  </a:lnTo>
                  <a:lnTo>
                    <a:pt x="1230" y="660"/>
                  </a:lnTo>
                  <a:lnTo>
                    <a:pt x="1234" y="660"/>
                  </a:lnTo>
                  <a:lnTo>
                    <a:pt x="1234" y="665"/>
                  </a:lnTo>
                  <a:lnTo>
                    <a:pt x="1239" y="660"/>
                  </a:lnTo>
                  <a:lnTo>
                    <a:pt x="1239" y="665"/>
                  </a:lnTo>
                  <a:lnTo>
                    <a:pt x="1244" y="660"/>
                  </a:lnTo>
                  <a:lnTo>
                    <a:pt x="1244" y="665"/>
                  </a:lnTo>
                  <a:lnTo>
                    <a:pt x="1249" y="660"/>
                  </a:lnTo>
                  <a:lnTo>
                    <a:pt x="1249" y="665"/>
                  </a:lnTo>
                  <a:lnTo>
                    <a:pt x="1253" y="660"/>
                  </a:lnTo>
                  <a:lnTo>
                    <a:pt x="1253" y="665"/>
                  </a:lnTo>
                  <a:lnTo>
                    <a:pt x="1258" y="665"/>
                  </a:lnTo>
                  <a:lnTo>
                    <a:pt x="1258" y="660"/>
                  </a:lnTo>
                  <a:lnTo>
                    <a:pt x="1263" y="660"/>
                  </a:lnTo>
                  <a:lnTo>
                    <a:pt x="1263" y="665"/>
                  </a:lnTo>
                  <a:lnTo>
                    <a:pt x="1267" y="665"/>
                  </a:lnTo>
                  <a:lnTo>
                    <a:pt x="1267" y="660"/>
                  </a:lnTo>
                  <a:lnTo>
                    <a:pt x="1272" y="660"/>
                  </a:lnTo>
                  <a:lnTo>
                    <a:pt x="1272" y="665"/>
                  </a:lnTo>
                  <a:lnTo>
                    <a:pt x="1277" y="660"/>
                  </a:lnTo>
                  <a:lnTo>
                    <a:pt x="1277" y="665"/>
                  </a:lnTo>
                  <a:lnTo>
                    <a:pt x="1281" y="660"/>
                  </a:lnTo>
                  <a:lnTo>
                    <a:pt x="1281" y="665"/>
                  </a:lnTo>
                  <a:lnTo>
                    <a:pt x="1286" y="660"/>
                  </a:lnTo>
                  <a:lnTo>
                    <a:pt x="1286" y="665"/>
                  </a:lnTo>
                  <a:lnTo>
                    <a:pt x="1291" y="665"/>
                  </a:lnTo>
                  <a:lnTo>
                    <a:pt x="1291" y="660"/>
                  </a:lnTo>
                  <a:lnTo>
                    <a:pt x="1295" y="660"/>
                  </a:lnTo>
                  <a:lnTo>
                    <a:pt x="1295" y="665"/>
                  </a:lnTo>
                  <a:lnTo>
                    <a:pt x="1300" y="660"/>
                  </a:lnTo>
                  <a:lnTo>
                    <a:pt x="1300" y="665"/>
                  </a:lnTo>
                  <a:lnTo>
                    <a:pt x="1305" y="665"/>
                  </a:lnTo>
                  <a:lnTo>
                    <a:pt x="1305" y="660"/>
                  </a:lnTo>
                  <a:lnTo>
                    <a:pt x="1309" y="660"/>
                  </a:lnTo>
                  <a:lnTo>
                    <a:pt x="1309" y="665"/>
                  </a:lnTo>
                  <a:lnTo>
                    <a:pt x="1314" y="660"/>
                  </a:lnTo>
                  <a:lnTo>
                    <a:pt x="1314" y="665"/>
                  </a:lnTo>
                  <a:lnTo>
                    <a:pt x="1319" y="660"/>
                  </a:lnTo>
                  <a:lnTo>
                    <a:pt x="1319" y="665"/>
                  </a:lnTo>
                  <a:lnTo>
                    <a:pt x="1323" y="660"/>
                  </a:lnTo>
                  <a:lnTo>
                    <a:pt x="1323" y="665"/>
                  </a:lnTo>
                  <a:lnTo>
                    <a:pt x="1328" y="665"/>
                  </a:lnTo>
                  <a:lnTo>
                    <a:pt x="1328" y="660"/>
                  </a:lnTo>
                  <a:lnTo>
                    <a:pt x="1333" y="660"/>
                  </a:lnTo>
                  <a:lnTo>
                    <a:pt x="1333" y="665"/>
                  </a:lnTo>
                  <a:lnTo>
                    <a:pt x="1337" y="665"/>
                  </a:lnTo>
                  <a:lnTo>
                    <a:pt x="1337" y="660"/>
                  </a:lnTo>
                  <a:lnTo>
                    <a:pt x="1342" y="660"/>
                  </a:lnTo>
                  <a:lnTo>
                    <a:pt x="1342" y="665"/>
                  </a:lnTo>
                  <a:lnTo>
                    <a:pt x="1347" y="660"/>
                  </a:lnTo>
                  <a:lnTo>
                    <a:pt x="1347" y="665"/>
                  </a:lnTo>
                  <a:lnTo>
                    <a:pt x="1351" y="660"/>
                  </a:lnTo>
                  <a:lnTo>
                    <a:pt x="1351" y="665"/>
                  </a:lnTo>
                  <a:lnTo>
                    <a:pt x="1356" y="660"/>
                  </a:lnTo>
                  <a:lnTo>
                    <a:pt x="1356" y="665"/>
                  </a:lnTo>
                  <a:lnTo>
                    <a:pt x="1361" y="660"/>
                  </a:lnTo>
                  <a:lnTo>
                    <a:pt x="1361" y="665"/>
                  </a:lnTo>
                  <a:lnTo>
                    <a:pt x="1365" y="665"/>
                  </a:lnTo>
                  <a:lnTo>
                    <a:pt x="1365" y="660"/>
                  </a:lnTo>
                  <a:lnTo>
                    <a:pt x="1370" y="660"/>
                  </a:lnTo>
                  <a:lnTo>
                    <a:pt x="1370" y="665"/>
                  </a:lnTo>
                  <a:lnTo>
                    <a:pt x="1375" y="660"/>
                  </a:lnTo>
                  <a:lnTo>
                    <a:pt x="1375" y="665"/>
                  </a:lnTo>
                  <a:lnTo>
                    <a:pt x="1379" y="665"/>
                  </a:lnTo>
                  <a:lnTo>
                    <a:pt x="1379" y="660"/>
                  </a:lnTo>
                  <a:lnTo>
                    <a:pt x="1384" y="660"/>
                  </a:lnTo>
                  <a:lnTo>
                    <a:pt x="1384" y="665"/>
                  </a:lnTo>
                  <a:lnTo>
                    <a:pt x="1389" y="660"/>
                  </a:lnTo>
                  <a:lnTo>
                    <a:pt x="1389" y="665"/>
                  </a:lnTo>
                  <a:lnTo>
                    <a:pt x="1394" y="660"/>
                  </a:lnTo>
                  <a:lnTo>
                    <a:pt x="1394" y="665"/>
                  </a:lnTo>
                  <a:lnTo>
                    <a:pt x="1398" y="660"/>
                  </a:lnTo>
                  <a:lnTo>
                    <a:pt x="1398" y="665"/>
                  </a:lnTo>
                  <a:lnTo>
                    <a:pt x="1403" y="660"/>
                  </a:lnTo>
                  <a:lnTo>
                    <a:pt x="1403" y="665"/>
                  </a:lnTo>
                  <a:lnTo>
                    <a:pt x="1408" y="660"/>
                  </a:lnTo>
                  <a:lnTo>
                    <a:pt x="1408" y="665"/>
                  </a:lnTo>
                  <a:lnTo>
                    <a:pt x="1412" y="665"/>
                  </a:lnTo>
                  <a:lnTo>
                    <a:pt x="1412" y="660"/>
                  </a:lnTo>
                  <a:lnTo>
                    <a:pt x="1417" y="665"/>
                  </a:lnTo>
                  <a:lnTo>
                    <a:pt x="1417" y="660"/>
                  </a:lnTo>
                  <a:lnTo>
                    <a:pt x="1422" y="660"/>
                  </a:lnTo>
                  <a:lnTo>
                    <a:pt x="1422" y="665"/>
                  </a:lnTo>
                  <a:lnTo>
                    <a:pt x="1426" y="665"/>
                  </a:lnTo>
                  <a:lnTo>
                    <a:pt x="1426" y="660"/>
                  </a:lnTo>
                  <a:lnTo>
                    <a:pt x="1431" y="665"/>
                  </a:lnTo>
                  <a:lnTo>
                    <a:pt x="1431" y="660"/>
                  </a:lnTo>
                  <a:lnTo>
                    <a:pt x="1436" y="660"/>
                  </a:lnTo>
                  <a:lnTo>
                    <a:pt x="1436" y="665"/>
                  </a:lnTo>
                  <a:lnTo>
                    <a:pt x="1440" y="665"/>
                  </a:lnTo>
                  <a:lnTo>
                    <a:pt x="1440" y="660"/>
                  </a:lnTo>
                  <a:lnTo>
                    <a:pt x="1445" y="665"/>
                  </a:lnTo>
                  <a:lnTo>
                    <a:pt x="1445" y="660"/>
                  </a:lnTo>
                  <a:lnTo>
                    <a:pt x="1450" y="660"/>
                  </a:lnTo>
                  <a:lnTo>
                    <a:pt x="1450" y="665"/>
                  </a:lnTo>
                  <a:lnTo>
                    <a:pt x="1454" y="665"/>
                  </a:lnTo>
                  <a:lnTo>
                    <a:pt x="1454" y="660"/>
                  </a:lnTo>
                  <a:lnTo>
                    <a:pt x="1459" y="660"/>
                  </a:lnTo>
                  <a:lnTo>
                    <a:pt x="1459" y="665"/>
                  </a:lnTo>
                  <a:lnTo>
                    <a:pt x="1464" y="660"/>
                  </a:lnTo>
                  <a:lnTo>
                    <a:pt x="1464" y="665"/>
                  </a:lnTo>
                  <a:lnTo>
                    <a:pt x="1468" y="660"/>
                  </a:lnTo>
                  <a:lnTo>
                    <a:pt x="1468" y="665"/>
                  </a:lnTo>
                  <a:lnTo>
                    <a:pt x="1473" y="660"/>
                  </a:lnTo>
                  <a:lnTo>
                    <a:pt x="1473" y="665"/>
                  </a:lnTo>
                  <a:lnTo>
                    <a:pt x="1478" y="660"/>
                  </a:lnTo>
                  <a:lnTo>
                    <a:pt x="1478" y="665"/>
                  </a:lnTo>
                  <a:lnTo>
                    <a:pt x="1482" y="660"/>
                  </a:lnTo>
                  <a:lnTo>
                    <a:pt x="1482" y="665"/>
                  </a:lnTo>
                  <a:lnTo>
                    <a:pt x="1487" y="660"/>
                  </a:lnTo>
                  <a:lnTo>
                    <a:pt x="1487" y="665"/>
                  </a:lnTo>
                  <a:lnTo>
                    <a:pt x="1492" y="665"/>
                  </a:lnTo>
                  <a:lnTo>
                    <a:pt x="1492" y="660"/>
                  </a:lnTo>
                  <a:lnTo>
                    <a:pt x="1496" y="660"/>
                  </a:lnTo>
                  <a:lnTo>
                    <a:pt x="1496" y="665"/>
                  </a:lnTo>
                  <a:lnTo>
                    <a:pt x="1501" y="665"/>
                  </a:lnTo>
                  <a:lnTo>
                    <a:pt x="1501" y="660"/>
                  </a:lnTo>
                  <a:lnTo>
                    <a:pt x="1506" y="665"/>
                  </a:lnTo>
                  <a:lnTo>
                    <a:pt x="1506" y="660"/>
                  </a:lnTo>
                  <a:lnTo>
                    <a:pt x="1510" y="660"/>
                  </a:lnTo>
                  <a:lnTo>
                    <a:pt x="1510" y="665"/>
                  </a:lnTo>
                  <a:lnTo>
                    <a:pt x="1515" y="665"/>
                  </a:lnTo>
                  <a:lnTo>
                    <a:pt x="1515" y="660"/>
                  </a:lnTo>
                  <a:lnTo>
                    <a:pt x="1520" y="660"/>
                  </a:lnTo>
                  <a:lnTo>
                    <a:pt x="1520" y="665"/>
                  </a:lnTo>
                  <a:lnTo>
                    <a:pt x="1524" y="660"/>
                  </a:lnTo>
                  <a:lnTo>
                    <a:pt x="1524" y="665"/>
                  </a:lnTo>
                  <a:lnTo>
                    <a:pt x="1529" y="660"/>
                  </a:lnTo>
                  <a:lnTo>
                    <a:pt x="1529" y="665"/>
                  </a:lnTo>
                  <a:lnTo>
                    <a:pt x="1534" y="660"/>
                  </a:lnTo>
                  <a:lnTo>
                    <a:pt x="1534" y="665"/>
                  </a:lnTo>
                  <a:lnTo>
                    <a:pt x="1539" y="660"/>
                  </a:lnTo>
                  <a:lnTo>
                    <a:pt x="1539" y="665"/>
                  </a:lnTo>
                  <a:lnTo>
                    <a:pt x="1543" y="660"/>
                  </a:lnTo>
                  <a:lnTo>
                    <a:pt x="1543" y="665"/>
                  </a:lnTo>
                  <a:lnTo>
                    <a:pt x="1548" y="660"/>
                  </a:lnTo>
                  <a:lnTo>
                    <a:pt x="1548" y="665"/>
                  </a:lnTo>
                  <a:lnTo>
                    <a:pt x="1553" y="660"/>
                  </a:lnTo>
                  <a:lnTo>
                    <a:pt x="1553" y="665"/>
                  </a:lnTo>
                  <a:lnTo>
                    <a:pt x="1557" y="665"/>
                  </a:lnTo>
                  <a:lnTo>
                    <a:pt x="1557" y="660"/>
                  </a:lnTo>
                  <a:lnTo>
                    <a:pt x="1562" y="660"/>
                  </a:lnTo>
                  <a:lnTo>
                    <a:pt x="1562" y="665"/>
                  </a:lnTo>
                  <a:lnTo>
                    <a:pt x="1567" y="660"/>
                  </a:lnTo>
                  <a:lnTo>
                    <a:pt x="1567" y="665"/>
                  </a:lnTo>
                  <a:lnTo>
                    <a:pt x="1571" y="660"/>
                  </a:lnTo>
                  <a:lnTo>
                    <a:pt x="1571" y="665"/>
                  </a:lnTo>
                  <a:lnTo>
                    <a:pt x="1576" y="660"/>
                  </a:lnTo>
                  <a:lnTo>
                    <a:pt x="1576" y="665"/>
                  </a:lnTo>
                  <a:lnTo>
                    <a:pt x="1581" y="665"/>
                  </a:lnTo>
                  <a:lnTo>
                    <a:pt x="1581" y="660"/>
                  </a:lnTo>
                  <a:lnTo>
                    <a:pt x="1585" y="660"/>
                  </a:lnTo>
                  <a:lnTo>
                    <a:pt x="1585" y="665"/>
                  </a:lnTo>
                  <a:lnTo>
                    <a:pt x="1590" y="665"/>
                  </a:lnTo>
                  <a:lnTo>
                    <a:pt x="1590" y="660"/>
                  </a:lnTo>
                  <a:lnTo>
                    <a:pt x="1595" y="665"/>
                  </a:lnTo>
                  <a:lnTo>
                    <a:pt x="1595" y="660"/>
                  </a:lnTo>
                  <a:lnTo>
                    <a:pt x="1599" y="660"/>
                  </a:lnTo>
                  <a:lnTo>
                    <a:pt x="1599" y="665"/>
                  </a:lnTo>
                  <a:lnTo>
                    <a:pt x="1604" y="665"/>
                  </a:lnTo>
                  <a:lnTo>
                    <a:pt x="1604" y="660"/>
                  </a:lnTo>
                  <a:lnTo>
                    <a:pt x="1609" y="660"/>
                  </a:lnTo>
                  <a:lnTo>
                    <a:pt x="1609" y="665"/>
                  </a:lnTo>
                  <a:lnTo>
                    <a:pt x="1613" y="660"/>
                  </a:lnTo>
                  <a:lnTo>
                    <a:pt x="1613" y="665"/>
                  </a:lnTo>
                  <a:lnTo>
                    <a:pt x="1618" y="665"/>
                  </a:lnTo>
                  <a:lnTo>
                    <a:pt x="1618" y="660"/>
                  </a:lnTo>
                  <a:lnTo>
                    <a:pt x="1623" y="665"/>
                  </a:lnTo>
                  <a:lnTo>
                    <a:pt x="1623" y="660"/>
                  </a:lnTo>
                  <a:lnTo>
                    <a:pt x="1627" y="660"/>
                  </a:lnTo>
                  <a:lnTo>
                    <a:pt x="1627" y="665"/>
                  </a:lnTo>
                  <a:lnTo>
                    <a:pt x="1632" y="665"/>
                  </a:lnTo>
                  <a:lnTo>
                    <a:pt x="1632" y="660"/>
                  </a:lnTo>
                  <a:lnTo>
                    <a:pt x="1637" y="660"/>
                  </a:lnTo>
                  <a:lnTo>
                    <a:pt x="1637" y="665"/>
                  </a:lnTo>
                  <a:lnTo>
                    <a:pt x="1641" y="660"/>
                  </a:lnTo>
                  <a:lnTo>
                    <a:pt x="1641" y="665"/>
                  </a:lnTo>
                  <a:lnTo>
                    <a:pt x="1646" y="660"/>
                  </a:lnTo>
                  <a:lnTo>
                    <a:pt x="1646" y="665"/>
                  </a:lnTo>
                  <a:lnTo>
                    <a:pt x="1651" y="660"/>
                  </a:lnTo>
                  <a:lnTo>
                    <a:pt x="1651" y="665"/>
                  </a:lnTo>
                  <a:lnTo>
                    <a:pt x="1655" y="660"/>
                  </a:lnTo>
                  <a:lnTo>
                    <a:pt x="1655" y="665"/>
                  </a:lnTo>
                  <a:lnTo>
                    <a:pt x="1660" y="660"/>
                  </a:lnTo>
                  <a:lnTo>
                    <a:pt x="1660" y="665"/>
                  </a:lnTo>
                  <a:lnTo>
                    <a:pt x="1665" y="665"/>
                  </a:lnTo>
                  <a:lnTo>
                    <a:pt x="1665" y="660"/>
                  </a:lnTo>
                  <a:lnTo>
                    <a:pt x="1669" y="660"/>
                  </a:lnTo>
                  <a:lnTo>
                    <a:pt x="1669" y="665"/>
                  </a:lnTo>
                  <a:lnTo>
                    <a:pt x="1674" y="660"/>
                  </a:lnTo>
                  <a:lnTo>
                    <a:pt x="1674" y="665"/>
                  </a:lnTo>
                  <a:lnTo>
                    <a:pt x="1679" y="665"/>
                  </a:lnTo>
                  <a:lnTo>
                    <a:pt x="1679" y="660"/>
                  </a:lnTo>
                  <a:lnTo>
                    <a:pt x="1683" y="660"/>
                  </a:lnTo>
                  <a:lnTo>
                    <a:pt x="1683" y="665"/>
                  </a:lnTo>
                  <a:lnTo>
                    <a:pt x="1688" y="660"/>
                  </a:lnTo>
                  <a:lnTo>
                    <a:pt x="1688" y="665"/>
                  </a:lnTo>
                  <a:lnTo>
                    <a:pt x="1693" y="665"/>
                  </a:lnTo>
                  <a:lnTo>
                    <a:pt x="1693" y="660"/>
                  </a:lnTo>
                  <a:lnTo>
                    <a:pt x="1698" y="660"/>
                  </a:lnTo>
                  <a:lnTo>
                    <a:pt x="1698" y="665"/>
                  </a:lnTo>
                  <a:lnTo>
                    <a:pt x="1702" y="660"/>
                  </a:lnTo>
                  <a:lnTo>
                    <a:pt x="1702" y="665"/>
                  </a:lnTo>
                  <a:lnTo>
                    <a:pt x="1707" y="660"/>
                  </a:lnTo>
                  <a:lnTo>
                    <a:pt x="1707" y="665"/>
                  </a:lnTo>
                  <a:lnTo>
                    <a:pt x="1712" y="660"/>
                  </a:lnTo>
                  <a:lnTo>
                    <a:pt x="1712" y="665"/>
                  </a:lnTo>
                  <a:lnTo>
                    <a:pt x="1716" y="665"/>
                  </a:lnTo>
                  <a:lnTo>
                    <a:pt x="1716" y="660"/>
                  </a:lnTo>
                  <a:lnTo>
                    <a:pt x="1721" y="660"/>
                  </a:lnTo>
                  <a:lnTo>
                    <a:pt x="1721" y="665"/>
                  </a:lnTo>
                  <a:lnTo>
                    <a:pt x="1726" y="660"/>
                  </a:lnTo>
                  <a:lnTo>
                    <a:pt x="1726" y="665"/>
                  </a:lnTo>
                  <a:lnTo>
                    <a:pt x="1730" y="665"/>
                  </a:lnTo>
                  <a:lnTo>
                    <a:pt x="1730" y="660"/>
                  </a:lnTo>
                  <a:lnTo>
                    <a:pt x="1735" y="660"/>
                  </a:lnTo>
                  <a:lnTo>
                    <a:pt x="1735" y="665"/>
                  </a:lnTo>
                  <a:lnTo>
                    <a:pt x="1740" y="665"/>
                  </a:lnTo>
                  <a:lnTo>
                    <a:pt x="1740" y="660"/>
                  </a:lnTo>
                  <a:lnTo>
                    <a:pt x="1744" y="660"/>
                  </a:lnTo>
                  <a:lnTo>
                    <a:pt x="1744" y="665"/>
                  </a:lnTo>
                  <a:lnTo>
                    <a:pt x="1749" y="660"/>
                  </a:lnTo>
                  <a:lnTo>
                    <a:pt x="1749" y="665"/>
                  </a:lnTo>
                  <a:lnTo>
                    <a:pt x="1754" y="660"/>
                  </a:lnTo>
                  <a:lnTo>
                    <a:pt x="1754" y="665"/>
                  </a:lnTo>
                  <a:lnTo>
                    <a:pt x="1758" y="660"/>
                  </a:lnTo>
                  <a:lnTo>
                    <a:pt x="1758" y="665"/>
                  </a:lnTo>
                  <a:lnTo>
                    <a:pt x="1763" y="660"/>
                  </a:lnTo>
                  <a:lnTo>
                    <a:pt x="1763" y="665"/>
                  </a:lnTo>
                  <a:lnTo>
                    <a:pt x="1768" y="660"/>
                  </a:lnTo>
                  <a:lnTo>
                    <a:pt x="1768" y="665"/>
                  </a:lnTo>
                  <a:lnTo>
                    <a:pt x="1772" y="660"/>
                  </a:lnTo>
                  <a:lnTo>
                    <a:pt x="1772" y="665"/>
                  </a:lnTo>
                  <a:lnTo>
                    <a:pt x="1777" y="660"/>
                  </a:lnTo>
                  <a:lnTo>
                    <a:pt x="1777" y="665"/>
                  </a:lnTo>
                  <a:lnTo>
                    <a:pt x="1782" y="660"/>
                  </a:lnTo>
                  <a:lnTo>
                    <a:pt x="1782" y="665"/>
                  </a:lnTo>
                  <a:lnTo>
                    <a:pt x="1786" y="665"/>
                  </a:lnTo>
                  <a:lnTo>
                    <a:pt x="1786" y="660"/>
                  </a:lnTo>
                  <a:lnTo>
                    <a:pt x="1791" y="660"/>
                  </a:lnTo>
                  <a:lnTo>
                    <a:pt x="1791" y="665"/>
                  </a:lnTo>
                  <a:lnTo>
                    <a:pt x="1796" y="660"/>
                  </a:lnTo>
                  <a:lnTo>
                    <a:pt x="1796" y="665"/>
                  </a:lnTo>
                  <a:lnTo>
                    <a:pt x="1800" y="660"/>
                  </a:lnTo>
                  <a:lnTo>
                    <a:pt x="1800" y="665"/>
                  </a:lnTo>
                  <a:lnTo>
                    <a:pt x="1805" y="660"/>
                  </a:lnTo>
                  <a:lnTo>
                    <a:pt x="1805" y="665"/>
                  </a:lnTo>
                  <a:lnTo>
                    <a:pt x="1810" y="660"/>
                  </a:lnTo>
                  <a:lnTo>
                    <a:pt x="1810" y="665"/>
                  </a:lnTo>
                  <a:lnTo>
                    <a:pt x="1814" y="660"/>
                  </a:lnTo>
                  <a:lnTo>
                    <a:pt x="1814" y="665"/>
                  </a:lnTo>
                  <a:lnTo>
                    <a:pt x="1819" y="660"/>
                  </a:lnTo>
                  <a:lnTo>
                    <a:pt x="1819" y="665"/>
                  </a:lnTo>
                  <a:lnTo>
                    <a:pt x="1824" y="665"/>
                  </a:lnTo>
                  <a:lnTo>
                    <a:pt x="1824" y="660"/>
                  </a:lnTo>
                  <a:lnTo>
                    <a:pt x="1828" y="660"/>
                  </a:lnTo>
                  <a:lnTo>
                    <a:pt x="1828" y="665"/>
                  </a:lnTo>
                  <a:lnTo>
                    <a:pt x="1833" y="665"/>
                  </a:lnTo>
                  <a:lnTo>
                    <a:pt x="1833" y="660"/>
                  </a:lnTo>
                  <a:lnTo>
                    <a:pt x="1838" y="660"/>
                  </a:lnTo>
                  <a:lnTo>
                    <a:pt x="1838" y="665"/>
                  </a:lnTo>
                  <a:lnTo>
                    <a:pt x="1843" y="660"/>
                  </a:lnTo>
                  <a:lnTo>
                    <a:pt x="1843" y="665"/>
                  </a:lnTo>
                  <a:lnTo>
                    <a:pt x="1847" y="660"/>
                  </a:lnTo>
                  <a:lnTo>
                    <a:pt x="1847" y="665"/>
                  </a:lnTo>
                  <a:lnTo>
                    <a:pt x="1852" y="660"/>
                  </a:lnTo>
                  <a:lnTo>
                    <a:pt x="1852" y="665"/>
                  </a:lnTo>
                  <a:lnTo>
                    <a:pt x="1857" y="660"/>
                  </a:lnTo>
                  <a:lnTo>
                    <a:pt x="1857" y="665"/>
                  </a:lnTo>
                  <a:lnTo>
                    <a:pt x="1861" y="660"/>
                  </a:lnTo>
                  <a:lnTo>
                    <a:pt x="1861" y="665"/>
                  </a:lnTo>
                  <a:lnTo>
                    <a:pt x="1866" y="660"/>
                  </a:lnTo>
                  <a:lnTo>
                    <a:pt x="1866" y="665"/>
                  </a:lnTo>
                  <a:lnTo>
                    <a:pt x="1871" y="660"/>
                  </a:lnTo>
                  <a:lnTo>
                    <a:pt x="1871" y="665"/>
                  </a:lnTo>
                  <a:lnTo>
                    <a:pt x="1875" y="660"/>
                  </a:lnTo>
                  <a:lnTo>
                    <a:pt x="1875" y="665"/>
                  </a:lnTo>
                  <a:lnTo>
                    <a:pt x="1880" y="665"/>
                  </a:lnTo>
                  <a:lnTo>
                    <a:pt x="1880" y="656"/>
                  </a:lnTo>
                  <a:lnTo>
                    <a:pt x="1885" y="656"/>
                  </a:lnTo>
                  <a:lnTo>
                    <a:pt x="1885" y="665"/>
                  </a:lnTo>
                  <a:lnTo>
                    <a:pt x="1889" y="656"/>
                  </a:lnTo>
                  <a:lnTo>
                    <a:pt x="1889" y="665"/>
                  </a:lnTo>
                  <a:lnTo>
                    <a:pt x="1894" y="656"/>
                  </a:lnTo>
                  <a:lnTo>
                    <a:pt x="1894" y="665"/>
                  </a:lnTo>
                  <a:lnTo>
                    <a:pt x="1899" y="656"/>
                  </a:lnTo>
                  <a:lnTo>
                    <a:pt x="1899" y="665"/>
                  </a:lnTo>
                  <a:lnTo>
                    <a:pt x="1903" y="656"/>
                  </a:lnTo>
                  <a:lnTo>
                    <a:pt x="1903" y="665"/>
                  </a:lnTo>
                  <a:lnTo>
                    <a:pt x="1908" y="656"/>
                  </a:lnTo>
                  <a:lnTo>
                    <a:pt x="1908" y="665"/>
                  </a:lnTo>
                  <a:lnTo>
                    <a:pt x="1913" y="665"/>
                  </a:lnTo>
                  <a:lnTo>
                    <a:pt x="1913" y="656"/>
                  </a:lnTo>
                  <a:lnTo>
                    <a:pt x="1917" y="656"/>
                  </a:lnTo>
                  <a:lnTo>
                    <a:pt x="1917" y="665"/>
                  </a:lnTo>
                  <a:lnTo>
                    <a:pt x="1922" y="656"/>
                  </a:lnTo>
                  <a:lnTo>
                    <a:pt x="1922" y="665"/>
                  </a:lnTo>
                  <a:lnTo>
                    <a:pt x="1927" y="656"/>
                  </a:lnTo>
                  <a:lnTo>
                    <a:pt x="1927" y="665"/>
                  </a:lnTo>
                  <a:lnTo>
                    <a:pt x="1931" y="656"/>
                  </a:lnTo>
                  <a:lnTo>
                    <a:pt x="1931" y="665"/>
                  </a:lnTo>
                  <a:lnTo>
                    <a:pt x="1936" y="656"/>
                  </a:lnTo>
                  <a:lnTo>
                    <a:pt x="1936" y="665"/>
                  </a:lnTo>
                  <a:lnTo>
                    <a:pt x="1941" y="656"/>
                  </a:lnTo>
                  <a:lnTo>
                    <a:pt x="1941" y="665"/>
                  </a:lnTo>
                  <a:lnTo>
                    <a:pt x="1945" y="660"/>
                  </a:lnTo>
                  <a:lnTo>
                    <a:pt x="1945" y="665"/>
                  </a:lnTo>
                  <a:lnTo>
                    <a:pt x="1950" y="660"/>
                  </a:lnTo>
                  <a:lnTo>
                    <a:pt x="1950" y="665"/>
                  </a:lnTo>
                  <a:lnTo>
                    <a:pt x="1955" y="660"/>
                  </a:lnTo>
                  <a:lnTo>
                    <a:pt x="1955" y="665"/>
                  </a:lnTo>
                  <a:lnTo>
                    <a:pt x="1959" y="660"/>
                  </a:lnTo>
                  <a:lnTo>
                    <a:pt x="1959" y="665"/>
                  </a:lnTo>
                  <a:lnTo>
                    <a:pt x="1964" y="660"/>
                  </a:lnTo>
                  <a:lnTo>
                    <a:pt x="1964" y="665"/>
                  </a:lnTo>
                  <a:lnTo>
                    <a:pt x="1969" y="660"/>
                  </a:lnTo>
                  <a:lnTo>
                    <a:pt x="1969" y="665"/>
                  </a:lnTo>
                  <a:lnTo>
                    <a:pt x="1973" y="665"/>
                  </a:lnTo>
                  <a:lnTo>
                    <a:pt x="1973" y="660"/>
                  </a:lnTo>
                  <a:lnTo>
                    <a:pt x="1978" y="660"/>
                  </a:lnTo>
                  <a:lnTo>
                    <a:pt x="1978" y="665"/>
                  </a:lnTo>
                  <a:lnTo>
                    <a:pt x="1983" y="665"/>
                  </a:lnTo>
                  <a:lnTo>
                    <a:pt x="1983" y="660"/>
                  </a:lnTo>
                  <a:lnTo>
                    <a:pt x="1987" y="660"/>
                  </a:lnTo>
                  <a:lnTo>
                    <a:pt x="1987" y="665"/>
                  </a:lnTo>
                  <a:lnTo>
                    <a:pt x="1992" y="660"/>
                  </a:lnTo>
                  <a:lnTo>
                    <a:pt x="1992" y="665"/>
                  </a:lnTo>
                  <a:lnTo>
                    <a:pt x="1997" y="660"/>
                  </a:lnTo>
                  <a:lnTo>
                    <a:pt x="1997" y="665"/>
                  </a:lnTo>
                  <a:lnTo>
                    <a:pt x="2002" y="660"/>
                  </a:lnTo>
                  <a:lnTo>
                    <a:pt x="2002" y="665"/>
                  </a:lnTo>
                  <a:lnTo>
                    <a:pt x="2006" y="665"/>
                  </a:lnTo>
                  <a:lnTo>
                    <a:pt x="2006" y="660"/>
                  </a:lnTo>
                  <a:lnTo>
                    <a:pt x="2011" y="660"/>
                  </a:lnTo>
                  <a:lnTo>
                    <a:pt x="2011" y="665"/>
                  </a:lnTo>
                  <a:lnTo>
                    <a:pt x="2016" y="660"/>
                  </a:lnTo>
                  <a:lnTo>
                    <a:pt x="2016" y="665"/>
                  </a:lnTo>
                  <a:lnTo>
                    <a:pt x="2020" y="660"/>
                  </a:lnTo>
                  <a:lnTo>
                    <a:pt x="2020" y="665"/>
                  </a:lnTo>
                  <a:lnTo>
                    <a:pt x="2025" y="660"/>
                  </a:lnTo>
                  <a:lnTo>
                    <a:pt x="2025" y="665"/>
                  </a:lnTo>
                  <a:lnTo>
                    <a:pt x="2030" y="665"/>
                  </a:lnTo>
                  <a:lnTo>
                    <a:pt x="2030" y="660"/>
                  </a:lnTo>
                  <a:lnTo>
                    <a:pt x="2034" y="660"/>
                  </a:lnTo>
                  <a:lnTo>
                    <a:pt x="2034" y="665"/>
                  </a:lnTo>
                  <a:lnTo>
                    <a:pt x="2039" y="665"/>
                  </a:lnTo>
                  <a:lnTo>
                    <a:pt x="2039" y="660"/>
                  </a:lnTo>
                  <a:lnTo>
                    <a:pt x="2044" y="665"/>
                  </a:lnTo>
                  <a:lnTo>
                    <a:pt x="2044" y="660"/>
                  </a:lnTo>
                  <a:lnTo>
                    <a:pt x="2048" y="660"/>
                  </a:lnTo>
                  <a:lnTo>
                    <a:pt x="2048" y="665"/>
                  </a:lnTo>
                  <a:lnTo>
                    <a:pt x="2053" y="665"/>
                  </a:lnTo>
                  <a:lnTo>
                    <a:pt x="2053" y="660"/>
                  </a:lnTo>
                  <a:lnTo>
                    <a:pt x="2058" y="660"/>
                  </a:lnTo>
                  <a:lnTo>
                    <a:pt x="2058" y="665"/>
                  </a:lnTo>
                  <a:lnTo>
                    <a:pt x="2062" y="660"/>
                  </a:lnTo>
                  <a:lnTo>
                    <a:pt x="2062" y="665"/>
                  </a:lnTo>
                  <a:lnTo>
                    <a:pt x="2067" y="660"/>
                  </a:lnTo>
                  <a:lnTo>
                    <a:pt x="2067" y="665"/>
                  </a:lnTo>
                  <a:lnTo>
                    <a:pt x="2072" y="665"/>
                  </a:lnTo>
                  <a:lnTo>
                    <a:pt x="2072" y="660"/>
                  </a:lnTo>
                  <a:lnTo>
                    <a:pt x="2076" y="665"/>
                  </a:lnTo>
                  <a:lnTo>
                    <a:pt x="2076" y="660"/>
                  </a:lnTo>
                  <a:lnTo>
                    <a:pt x="2081" y="660"/>
                  </a:lnTo>
                  <a:lnTo>
                    <a:pt x="2081" y="665"/>
                  </a:lnTo>
                  <a:lnTo>
                    <a:pt x="2086" y="665"/>
                  </a:lnTo>
                  <a:lnTo>
                    <a:pt x="2086" y="660"/>
                  </a:lnTo>
                  <a:lnTo>
                    <a:pt x="2090" y="660"/>
                  </a:lnTo>
                  <a:lnTo>
                    <a:pt x="2090" y="665"/>
                  </a:lnTo>
                  <a:lnTo>
                    <a:pt x="2095" y="660"/>
                  </a:lnTo>
                  <a:lnTo>
                    <a:pt x="2095" y="665"/>
                  </a:lnTo>
                  <a:lnTo>
                    <a:pt x="2100" y="665"/>
                  </a:lnTo>
                  <a:lnTo>
                    <a:pt x="2100" y="660"/>
                  </a:lnTo>
                  <a:lnTo>
                    <a:pt x="2104" y="660"/>
                  </a:lnTo>
                  <a:lnTo>
                    <a:pt x="2104" y="665"/>
                  </a:lnTo>
                  <a:lnTo>
                    <a:pt x="2109" y="665"/>
                  </a:lnTo>
                  <a:lnTo>
                    <a:pt x="2109" y="660"/>
                  </a:lnTo>
                  <a:lnTo>
                    <a:pt x="2114" y="660"/>
                  </a:lnTo>
                  <a:lnTo>
                    <a:pt x="2114" y="665"/>
                  </a:lnTo>
                  <a:lnTo>
                    <a:pt x="2118" y="660"/>
                  </a:lnTo>
                  <a:lnTo>
                    <a:pt x="2118" y="665"/>
                  </a:lnTo>
                  <a:lnTo>
                    <a:pt x="2123" y="660"/>
                  </a:lnTo>
                  <a:lnTo>
                    <a:pt x="2123" y="665"/>
                  </a:lnTo>
                  <a:lnTo>
                    <a:pt x="2128" y="660"/>
                  </a:lnTo>
                  <a:lnTo>
                    <a:pt x="2128" y="665"/>
                  </a:lnTo>
                  <a:lnTo>
                    <a:pt x="2132" y="665"/>
                  </a:lnTo>
                  <a:lnTo>
                    <a:pt x="2132" y="660"/>
                  </a:lnTo>
                  <a:lnTo>
                    <a:pt x="2137" y="665"/>
                  </a:lnTo>
                  <a:lnTo>
                    <a:pt x="2137" y="660"/>
                  </a:lnTo>
                  <a:lnTo>
                    <a:pt x="2142" y="665"/>
                  </a:lnTo>
                  <a:lnTo>
                    <a:pt x="2142" y="660"/>
                  </a:lnTo>
                  <a:lnTo>
                    <a:pt x="2147" y="660"/>
                  </a:lnTo>
                  <a:lnTo>
                    <a:pt x="2147" y="665"/>
                  </a:lnTo>
                  <a:lnTo>
                    <a:pt x="2151" y="665"/>
                  </a:lnTo>
                  <a:lnTo>
                    <a:pt x="2151" y="660"/>
                  </a:lnTo>
                  <a:lnTo>
                    <a:pt x="2156" y="660"/>
                  </a:lnTo>
                  <a:lnTo>
                    <a:pt x="2156" y="665"/>
                  </a:lnTo>
                  <a:lnTo>
                    <a:pt x="2161" y="660"/>
                  </a:lnTo>
                  <a:lnTo>
                    <a:pt x="2161" y="665"/>
                  </a:lnTo>
                  <a:lnTo>
                    <a:pt x="2165" y="660"/>
                  </a:lnTo>
                  <a:lnTo>
                    <a:pt x="2165" y="665"/>
                  </a:lnTo>
                  <a:lnTo>
                    <a:pt x="2170" y="660"/>
                  </a:lnTo>
                  <a:lnTo>
                    <a:pt x="2170" y="665"/>
                  </a:lnTo>
                  <a:lnTo>
                    <a:pt x="2175" y="665"/>
                  </a:lnTo>
                  <a:lnTo>
                    <a:pt x="2175" y="660"/>
                  </a:lnTo>
                  <a:lnTo>
                    <a:pt x="2179" y="660"/>
                  </a:lnTo>
                  <a:lnTo>
                    <a:pt x="2179" y="665"/>
                  </a:lnTo>
                  <a:lnTo>
                    <a:pt x="2184" y="665"/>
                  </a:lnTo>
                  <a:lnTo>
                    <a:pt x="2184" y="660"/>
                  </a:lnTo>
                  <a:lnTo>
                    <a:pt x="2189" y="665"/>
                  </a:lnTo>
                  <a:lnTo>
                    <a:pt x="2189" y="660"/>
                  </a:lnTo>
                  <a:lnTo>
                    <a:pt x="2193" y="660"/>
                  </a:lnTo>
                  <a:lnTo>
                    <a:pt x="2193" y="665"/>
                  </a:lnTo>
                  <a:lnTo>
                    <a:pt x="2198" y="665"/>
                  </a:lnTo>
                  <a:lnTo>
                    <a:pt x="2198" y="660"/>
                  </a:lnTo>
                  <a:lnTo>
                    <a:pt x="2203" y="660"/>
                  </a:lnTo>
                  <a:lnTo>
                    <a:pt x="2203" y="665"/>
                  </a:lnTo>
                  <a:lnTo>
                    <a:pt x="2207" y="660"/>
                  </a:lnTo>
                  <a:lnTo>
                    <a:pt x="2207" y="665"/>
                  </a:lnTo>
                  <a:lnTo>
                    <a:pt x="2212" y="665"/>
                  </a:lnTo>
                  <a:lnTo>
                    <a:pt x="2212" y="660"/>
                  </a:lnTo>
                  <a:lnTo>
                    <a:pt x="2217" y="660"/>
                  </a:lnTo>
                  <a:lnTo>
                    <a:pt x="2217" y="665"/>
                  </a:lnTo>
                  <a:lnTo>
                    <a:pt x="2221" y="660"/>
                  </a:lnTo>
                  <a:lnTo>
                    <a:pt x="2221" y="665"/>
                  </a:lnTo>
                  <a:lnTo>
                    <a:pt x="2226" y="660"/>
                  </a:lnTo>
                  <a:lnTo>
                    <a:pt x="2226" y="665"/>
                  </a:lnTo>
                  <a:lnTo>
                    <a:pt x="2231" y="660"/>
                  </a:lnTo>
                  <a:lnTo>
                    <a:pt x="2231" y="665"/>
                  </a:lnTo>
                  <a:lnTo>
                    <a:pt x="2235" y="660"/>
                  </a:lnTo>
                  <a:lnTo>
                    <a:pt x="2235" y="665"/>
                  </a:lnTo>
                  <a:lnTo>
                    <a:pt x="2240" y="660"/>
                  </a:lnTo>
                  <a:lnTo>
                    <a:pt x="2240" y="665"/>
                  </a:lnTo>
                  <a:lnTo>
                    <a:pt x="2245" y="660"/>
                  </a:lnTo>
                  <a:lnTo>
                    <a:pt x="2245" y="665"/>
                  </a:lnTo>
                  <a:lnTo>
                    <a:pt x="2249" y="660"/>
                  </a:lnTo>
                  <a:lnTo>
                    <a:pt x="2249" y="665"/>
                  </a:lnTo>
                  <a:lnTo>
                    <a:pt x="2254" y="660"/>
                  </a:lnTo>
                  <a:lnTo>
                    <a:pt x="2254" y="665"/>
                  </a:lnTo>
                  <a:lnTo>
                    <a:pt x="2259" y="665"/>
                  </a:lnTo>
                  <a:lnTo>
                    <a:pt x="2259" y="660"/>
                  </a:lnTo>
                  <a:lnTo>
                    <a:pt x="2263" y="665"/>
                  </a:lnTo>
                  <a:lnTo>
                    <a:pt x="2263" y="660"/>
                  </a:lnTo>
                  <a:lnTo>
                    <a:pt x="2268" y="660"/>
                  </a:lnTo>
                  <a:lnTo>
                    <a:pt x="2268" y="665"/>
                  </a:lnTo>
                  <a:lnTo>
                    <a:pt x="2273" y="665"/>
                  </a:lnTo>
                  <a:lnTo>
                    <a:pt x="2273" y="660"/>
                  </a:lnTo>
                  <a:lnTo>
                    <a:pt x="2277" y="665"/>
                  </a:lnTo>
                  <a:lnTo>
                    <a:pt x="2277" y="660"/>
                  </a:lnTo>
                  <a:lnTo>
                    <a:pt x="2282" y="660"/>
                  </a:lnTo>
                  <a:lnTo>
                    <a:pt x="2282" y="665"/>
                  </a:lnTo>
                  <a:lnTo>
                    <a:pt x="2287" y="665"/>
                  </a:lnTo>
                  <a:lnTo>
                    <a:pt x="2287" y="660"/>
                  </a:lnTo>
                  <a:lnTo>
                    <a:pt x="2292" y="660"/>
                  </a:lnTo>
                  <a:lnTo>
                    <a:pt x="2292" y="665"/>
                  </a:lnTo>
                  <a:lnTo>
                    <a:pt x="2296" y="660"/>
                  </a:lnTo>
                  <a:lnTo>
                    <a:pt x="2296" y="665"/>
                  </a:lnTo>
                  <a:lnTo>
                    <a:pt x="2301" y="660"/>
                  </a:lnTo>
                  <a:lnTo>
                    <a:pt x="2301" y="665"/>
                  </a:lnTo>
                  <a:lnTo>
                    <a:pt x="2306" y="660"/>
                  </a:lnTo>
                  <a:lnTo>
                    <a:pt x="2306" y="665"/>
                  </a:lnTo>
                  <a:lnTo>
                    <a:pt x="2310" y="665"/>
                  </a:lnTo>
                  <a:lnTo>
                    <a:pt x="2310" y="660"/>
                  </a:lnTo>
                  <a:lnTo>
                    <a:pt x="2315" y="660"/>
                  </a:lnTo>
                  <a:lnTo>
                    <a:pt x="2315" y="665"/>
                  </a:lnTo>
                  <a:lnTo>
                    <a:pt x="2320" y="665"/>
                  </a:lnTo>
                  <a:lnTo>
                    <a:pt x="2320" y="660"/>
                  </a:lnTo>
                  <a:lnTo>
                    <a:pt x="2324" y="665"/>
                  </a:lnTo>
                  <a:lnTo>
                    <a:pt x="2324" y="660"/>
                  </a:lnTo>
                  <a:lnTo>
                    <a:pt x="2329" y="660"/>
                  </a:lnTo>
                  <a:lnTo>
                    <a:pt x="2329" y="665"/>
                  </a:lnTo>
                  <a:lnTo>
                    <a:pt x="2334" y="665"/>
                  </a:lnTo>
                  <a:lnTo>
                    <a:pt x="2334" y="660"/>
                  </a:lnTo>
                  <a:lnTo>
                    <a:pt x="2338" y="66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7734DF3C-1A6F-4D22-B748-17E23CFFF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" y="2025"/>
              <a:ext cx="1834" cy="5"/>
            </a:xfrm>
            <a:custGeom>
              <a:avLst/>
              <a:gdLst>
                <a:gd name="T0" fmla="*/ 14 w 1834"/>
                <a:gd name="T1" fmla="*/ 5 h 5"/>
                <a:gd name="T2" fmla="*/ 33 w 1834"/>
                <a:gd name="T3" fmla="*/ 0 h 5"/>
                <a:gd name="T4" fmla="*/ 52 w 1834"/>
                <a:gd name="T5" fmla="*/ 5 h 5"/>
                <a:gd name="T6" fmla="*/ 70 w 1834"/>
                <a:gd name="T7" fmla="*/ 5 h 5"/>
                <a:gd name="T8" fmla="*/ 89 w 1834"/>
                <a:gd name="T9" fmla="*/ 0 h 5"/>
                <a:gd name="T10" fmla="*/ 108 w 1834"/>
                <a:gd name="T11" fmla="*/ 5 h 5"/>
                <a:gd name="T12" fmla="*/ 131 w 1834"/>
                <a:gd name="T13" fmla="*/ 0 h 5"/>
                <a:gd name="T14" fmla="*/ 150 w 1834"/>
                <a:gd name="T15" fmla="*/ 5 h 5"/>
                <a:gd name="T16" fmla="*/ 169 w 1834"/>
                <a:gd name="T17" fmla="*/ 0 h 5"/>
                <a:gd name="T18" fmla="*/ 187 w 1834"/>
                <a:gd name="T19" fmla="*/ 5 h 5"/>
                <a:gd name="T20" fmla="*/ 206 w 1834"/>
                <a:gd name="T21" fmla="*/ 0 h 5"/>
                <a:gd name="T22" fmla="*/ 225 w 1834"/>
                <a:gd name="T23" fmla="*/ 0 h 5"/>
                <a:gd name="T24" fmla="*/ 243 w 1834"/>
                <a:gd name="T25" fmla="*/ 5 h 5"/>
                <a:gd name="T26" fmla="*/ 262 w 1834"/>
                <a:gd name="T27" fmla="*/ 5 h 5"/>
                <a:gd name="T28" fmla="*/ 281 w 1834"/>
                <a:gd name="T29" fmla="*/ 5 h 5"/>
                <a:gd name="T30" fmla="*/ 300 w 1834"/>
                <a:gd name="T31" fmla="*/ 5 h 5"/>
                <a:gd name="T32" fmla="*/ 318 w 1834"/>
                <a:gd name="T33" fmla="*/ 5 h 5"/>
                <a:gd name="T34" fmla="*/ 337 w 1834"/>
                <a:gd name="T35" fmla="*/ 0 h 5"/>
                <a:gd name="T36" fmla="*/ 356 w 1834"/>
                <a:gd name="T37" fmla="*/ 0 h 5"/>
                <a:gd name="T38" fmla="*/ 379 w 1834"/>
                <a:gd name="T39" fmla="*/ 0 h 5"/>
                <a:gd name="T40" fmla="*/ 398 w 1834"/>
                <a:gd name="T41" fmla="*/ 5 h 5"/>
                <a:gd name="T42" fmla="*/ 417 w 1834"/>
                <a:gd name="T43" fmla="*/ 5 h 5"/>
                <a:gd name="T44" fmla="*/ 435 w 1834"/>
                <a:gd name="T45" fmla="*/ 5 h 5"/>
                <a:gd name="T46" fmla="*/ 468 w 1834"/>
                <a:gd name="T47" fmla="*/ 5 h 5"/>
                <a:gd name="T48" fmla="*/ 505 w 1834"/>
                <a:gd name="T49" fmla="*/ 5 h 5"/>
                <a:gd name="T50" fmla="*/ 538 w 1834"/>
                <a:gd name="T51" fmla="*/ 5 h 5"/>
                <a:gd name="T52" fmla="*/ 566 w 1834"/>
                <a:gd name="T53" fmla="*/ 5 h 5"/>
                <a:gd name="T54" fmla="*/ 604 w 1834"/>
                <a:gd name="T55" fmla="*/ 5 h 5"/>
                <a:gd name="T56" fmla="*/ 641 w 1834"/>
                <a:gd name="T57" fmla="*/ 5 h 5"/>
                <a:gd name="T58" fmla="*/ 674 w 1834"/>
                <a:gd name="T59" fmla="*/ 5 h 5"/>
                <a:gd name="T60" fmla="*/ 707 w 1834"/>
                <a:gd name="T61" fmla="*/ 5 h 5"/>
                <a:gd name="T62" fmla="*/ 739 w 1834"/>
                <a:gd name="T63" fmla="*/ 5 h 5"/>
                <a:gd name="T64" fmla="*/ 777 w 1834"/>
                <a:gd name="T65" fmla="*/ 5 h 5"/>
                <a:gd name="T66" fmla="*/ 814 w 1834"/>
                <a:gd name="T67" fmla="*/ 5 h 5"/>
                <a:gd name="T68" fmla="*/ 851 w 1834"/>
                <a:gd name="T69" fmla="*/ 5 h 5"/>
                <a:gd name="T70" fmla="*/ 889 w 1834"/>
                <a:gd name="T71" fmla="*/ 0 h 5"/>
                <a:gd name="T72" fmla="*/ 922 w 1834"/>
                <a:gd name="T73" fmla="*/ 5 h 5"/>
                <a:gd name="T74" fmla="*/ 959 w 1834"/>
                <a:gd name="T75" fmla="*/ 5 h 5"/>
                <a:gd name="T76" fmla="*/ 996 w 1834"/>
                <a:gd name="T77" fmla="*/ 5 h 5"/>
                <a:gd name="T78" fmla="*/ 1034 w 1834"/>
                <a:gd name="T79" fmla="*/ 5 h 5"/>
                <a:gd name="T80" fmla="*/ 1071 w 1834"/>
                <a:gd name="T81" fmla="*/ 5 h 5"/>
                <a:gd name="T82" fmla="*/ 1109 w 1834"/>
                <a:gd name="T83" fmla="*/ 0 h 5"/>
                <a:gd name="T84" fmla="*/ 1141 w 1834"/>
                <a:gd name="T85" fmla="*/ 5 h 5"/>
                <a:gd name="T86" fmla="*/ 1179 w 1834"/>
                <a:gd name="T87" fmla="*/ 5 h 5"/>
                <a:gd name="T88" fmla="*/ 1216 w 1834"/>
                <a:gd name="T89" fmla="*/ 5 h 5"/>
                <a:gd name="T90" fmla="*/ 1254 w 1834"/>
                <a:gd name="T91" fmla="*/ 5 h 5"/>
                <a:gd name="T92" fmla="*/ 1291 w 1834"/>
                <a:gd name="T93" fmla="*/ 5 h 5"/>
                <a:gd name="T94" fmla="*/ 1324 w 1834"/>
                <a:gd name="T95" fmla="*/ 5 h 5"/>
                <a:gd name="T96" fmla="*/ 1361 w 1834"/>
                <a:gd name="T97" fmla="*/ 5 h 5"/>
                <a:gd name="T98" fmla="*/ 1399 w 1834"/>
                <a:gd name="T99" fmla="*/ 5 h 5"/>
                <a:gd name="T100" fmla="*/ 1436 w 1834"/>
                <a:gd name="T101" fmla="*/ 5 h 5"/>
                <a:gd name="T102" fmla="*/ 1474 w 1834"/>
                <a:gd name="T103" fmla="*/ 5 h 5"/>
                <a:gd name="T104" fmla="*/ 1506 w 1834"/>
                <a:gd name="T105" fmla="*/ 5 h 5"/>
                <a:gd name="T106" fmla="*/ 1544 w 1834"/>
                <a:gd name="T107" fmla="*/ 5 h 5"/>
                <a:gd name="T108" fmla="*/ 1581 w 1834"/>
                <a:gd name="T109" fmla="*/ 5 h 5"/>
                <a:gd name="T110" fmla="*/ 1619 w 1834"/>
                <a:gd name="T111" fmla="*/ 5 h 5"/>
                <a:gd name="T112" fmla="*/ 1656 w 1834"/>
                <a:gd name="T113" fmla="*/ 5 h 5"/>
                <a:gd name="T114" fmla="*/ 1693 w 1834"/>
                <a:gd name="T115" fmla="*/ 5 h 5"/>
                <a:gd name="T116" fmla="*/ 1731 w 1834"/>
                <a:gd name="T117" fmla="*/ 5 h 5"/>
                <a:gd name="T118" fmla="*/ 1768 w 1834"/>
                <a:gd name="T119" fmla="*/ 0 h 5"/>
                <a:gd name="T120" fmla="*/ 1801 w 1834"/>
                <a:gd name="T1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4" h="5">
                  <a:moveTo>
                    <a:pt x="0" y="0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5"/>
                  </a:lnTo>
                  <a:lnTo>
                    <a:pt x="33" y="5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42" y="5"/>
                  </a:lnTo>
                  <a:lnTo>
                    <a:pt x="42" y="0"/>
                  </a:lnTo>
                  <a:lnTo>
                    <a:pt x="47" y="5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2" y="5"/>
                  </a:lnTo>
                  <a:lnTo>
                    <a:pt x="56" y="5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1" y="5"/>
                  </a:lnTo>
                  <a:lnTo>
                    <a:pt x="66" y="0"/>
                  </a:lnTo>
                  <a:lnTo>
                    <a:pt x="66" y="5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75" y="0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89" y="0"/>
                  </a:lnTo>
                  <a:lnTo>
                    <a:pt x="94" y="5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98" y="5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108" y="5"/>
                  </a:lnTo>
                  <a:lnTo>
                    <a:pt x="113" y="0"/>
                  </a:lnTo>
                  <a:lnTo>
                    <a:pt x="113" y="5"/>
                  </a:lnTo>
                  <a:lnTo>
                    <a:pt x="117" y="0"/>
                  </a:lnTo>
                  <a:lnTo>
                    <a:pt x="117" y="5"/>
                  </a:lnTo>
                  <a:lnTo>
                    <a:pt x="122" y="5"/>
                  </a:lnTo>
                  <a:lnTo>
                    <a:pt x="127" y="5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1" y="5"/>
                  </a:lnTo>
                  <a:lnTo>
                    <a:pt x="136" y="5"/>
                  </a:lnTo>
                  <a:lnTo>
                    <a:pt x="136" y="0"/>
                  </a:lnTo>
                  <a:lnTo>
                    <a:pt x="141" y="0"/>
                  </a:lnTo>
                  <a:lnTo>
                    <a:pt x="141" y="5"/>
                  </a:lnTo>
                  <a:lnTo>
                    <a:pt x="145" y="0"/>
                  </a:lnTo>
                  <a:lnTo>
                    <a:pt x="145" y="5"/>
                  </a:lnTo>
                  <a:lnTo>
                    <a:pt x="150" y="5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55" y="5"/>
                  </a:lnTo>
                  <a:lnTo>
                    <a:pt x="159" y="0"/>
                  </a:lnTo>
                  <a:lnTo>
                    <a:pt x="159" y="5"/>
                  </a:lnTo>
                  <a:lnTo>
                    <a:pt x="164" y="0"/>
                  </a:lnTo>
                  <a:lnTo>
                    <a:pt x="164" y="5"/>
                  </a:lnTo>
                  <a:lnTo>
                    <a:pt x="169" y="0"/>
                  </a:lnTo>
                  <a:lnTo>
                    <a:pt x="169" y="5"/>
                  </a:lnTo>
                  <a:lnTo>
                    <a:pt x="173" y="0"/>
                  </a:lnTo>
                  <a:lnTo>
                    <a:pt x="173" y="5"/>
                  </a:lnTo>
                  <a:lnTo>
                    <a:pt x="178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3" y="0"/>
                  </a:lnTo>
                  <a:lnTo>
                    <a:pt x="187" y="5"/>
                  </a:lnTo>
                  <a:lnTo>
                    <a:pt x="187" y="0"/>
                  </a:lnTo>
                  <a:lnTo>
                    <a:pt x="192" y="0"/>
                  </a:lnTo>
                  <a:lnTo>
                    <a:pt x="192" y="5"/>
                  </a:lnTo>
                  <a:lnTo>
                    <a:pt x="197" y="5"/>
                  </a:lnTo>
                  <a:lnTo>
                    <a:pt x="197" y="0"/>
                  </a:lnTo>
                  <a:lnTo>
                    <a:pt x="201" y="0"/>
                  </a:lnTo>
                  <a:lnTo>
                    <a:pt x="201" y="5"/>
                  </a:lnTo>
                  <a:lnTo>
                    <a:pt x="206" y="0"/>
                  </a:lnTo>
                  <a:lnTo>
                    <a:pt x="206" y="5"/>
                  </a:lnTo>
                  <a:lnTo>
                    <a:pt x="211" y="5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5" y="5"/>
                  </a:lnTo>
                  <a:lnTo>
                    <a:pt x="220" y="5"/>
                  </a:lnTo>
                  <a:lnTo>
                    <a:pt x="220" y="0"/>
                  </a:lnTo>
                  <a:lnTo>
                    <a:pt x="225" y="0"/>
                  </a:lnTo>
                  <a:lnTo>
                    <a:pt x="225" y="5"/>
                  </a:lnTo>
                  <a:lnTo>
                    <a:pt x="229" y="5"/>
                  </a:lnTo>
                  <a:lnTo>
                    <a:pt x="229" y="0"/>
                  </a:lnTo>
                  <a:lnTo>
                    <a:pt x="234" y="5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39" y="5"/>
                  </a:lnTo>
                  <a:lnTo>
                    <a:pt x="243" y="5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48" y="5"/>
                  </a:lnTo>
                  <a:lnTo>
                    <a:pt x="253" y="0"/>
                  </a:lnTo>
                  <a:lnTo>
                    <a:pt x="253" y="5"/>
                  </a:lnTo>
                  <a:lnTo>
                    <a:pt x="258" y="5"/>
                  </a:lnTo>
                  <a:lnTo>
                    <a:pt x="258" y="0"/>
                  </a:lnTo>
                  <a:lnTo>
                    <a:pt x="262" y="5"/>
                  </a:lnTo>
                  <a:lnTo>
                    <a:pt x="267" y="0"/>
                  </a:lnTo>
                  <a:lnTo>
                    <a:pt x="267" y="5"/>
                  </a:lnTo>
                  <a:lnTo>
                    <a:pt x="272" y="0"/>
                  </a:lnTo>
                  <a:lnTo>
                    <a:pt x="272" y="5"/>
                  </a:lnTo>
                  <a:lnTo>
                    <a:pt x="276" y="5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1" y="5"/>
                  </a:lnTo>
                  <a:lnTo>
                    <a:pt x="286" y="0"/>
                  </a:lnTo>
                  <a:lnTo>
                    <a:pt x="286" y="5"/>
                  </a:lnTo>
                  <a:lnTo>
                    <a:pt x="290" y="5"/>
                  </a:lnTo>
                  <a:lnTo>
                    <a:pt x="290" y="0"/>
                  </a:lnTo>
                  <a:lnTo>
                    <a:pt x="295" y="0"/>
                  </a:lnTo>
                  <a:lnTo>
                    <a:pt x="295" y="5"/>
                  </a:lnTo>
                  <a:lnTo>
                    <a:pt x="300" y="0"/>
                  </a:lnTo>
                  <a:lnTo>
                    <a:pt x="300" y="5"/>
                  </a:lnTo>
                  <a:lnTo>
                    <a:pt x="304" y="0"/>
                  </a:lnTo>
                  <a:lnTo>
                    <a:pt x="304" y="5"/>
                  </a:lnTo>
                  <a:lnTo>
                    <a:pt x="309" y="0"/>
                  </a:lnTo>
                  <a:lnTo>
                    <a:pt x="309" y="5"/>
                  </a:lnTo>
                  <a:lnTo>
                    <a:pt x="314" y="5"/>
                  </a:lnTo>
                  <a:lnTo>
                    <a:pt x="314" y="0"/>
                  </a:lnTo>
                  <a:lnTo>
                    <a:pt x="318" y="0"/>
                  </a:lnTo>
                  <a:lnTo>
                    <a:pt x="318" y="5"/>
                  </a:lnTo>
                  <a:lnTo>
                    <a:pt x="323" y="5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28" y="5"/>
                  </a:lnTo>
                  <a:lnTo>
                    <a:pt x="332" y="0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37" y="0"/>
                  </a:lnTo>
                  <a:lnTo>
                    <a:pt x="342" y="0"/>
                  </a:lnTo>
                  <a:lnTo>
                    <a:pt x="342" y="5"/>
                  </a:lnTo>
                  <a:lnTo>
                    <a:pt x="346" y="0"/>
                  </a:lnTo>
                  <a:lnTo>
                    <a:pt x="346" y="5"/>
                  </a:lnTo>
                  <a:lnTo>
                    <a:pt x="351" y="0"/>
                  </a:lnTo>
                  <a:lnTo>
                    <a:pt x="351" y="5"/>
                  </a:lnTo>
                  <a:lnTo>
                    <a:pt x="356" y="5"/>
                  </a:lnTo>
                  <a:lnTo>
                    <a:pt x="356" y="0"/>
                  </a:lnTo>
                  <a:lnTo>
                    <a:pt x="360" y="0"/>
                  </a:lnTo>
                  <a:lnTo>
                    <a:pt x="360" y="5"/>
                  </a:lnTo>
                  <a:lnTo>
                    <a:pt x="365" y="0"/>
                  </a:lnTo>
                  <a:lnTo>
                    <a:pt x="365" y="5"/>
                  </a:lnTo>
                  <a:lnTo>
                    <a:pt x="370" y="5"/>
                  </a:lnTo>
                  <a:lnTo>
                    <a:pt x="370" y="0"/>
                  </a:lnTo>
                  <a:lnTo>
                    <a:pt x="374" y="5"/>
                  </a:lnTo>
                  <a:lnTo>
                    <a:pt x="379" y="0"/>
                  </a:lnTo>
                  <a:lnTo>
                    <a:pt x="379" y="5"/>
                  </a:lnTo>
                  <a:lnTo>
                    <a:pt x="384" y="5"/>
                  </a:lnTo>
                  <a:lnTo>
                    <a:pt x="384" y="0"/>
                  </a:lnTo>
                  <a:lnTo>
                    <a:pt x="388" y="0"/>
                  </a:lnTo>
                  <a:lnTo>
                    <a:pt x="388" y="5"/>
                  </a:lnTo>
                  <a:lnTo>
                    <a:pt x="393" y="0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398" y="0"/>
                  </a:lnTo>
                  <a:lnTo>
                    <a:pt x="402" y="5"/>
                  </a:lnTo>
                  <a:lnTo>
                    <a:pt x="402" y="0"/>
                  </a:lnTo>
                  <a:lnTo>
                    <a:pt x="407" y="0"/>
                  </a:lnTo>
                  <a:lnTo>
                    <a:pt x="407" y="5"/>
                  </a:lnTo>
                  <a:lnTo>
                    <a:pt x="412" y="0"/>
                  </a:lnTo>
                  <a:lnTo>
                    <a:pt x="412" y="5"/>
                  </a:lnTo>
                  <a:lnTo>
                    <a:pt x="417" y="5"/>
                  </a:lnTo>
                  <a:lnTo>
                    <a:pt x="417" y="0"/>
                  </a:lnTo>
                  <a:lnTo>
                    <a:pt x="421" y="0"/>
                  </a:lnTo>
                  <a:lnTo>
                    <a:pt x="421" y="5"/>
                  </a:lnTo>
                  <a:lnTo>
                    <a:pt x="426" y="0"/>
                  </a:lnTo>
                  <a:lnTo>
                    <a:pt x="426" y="5"/>
                  </a:lnTo>
                  <a:lnTo>
                    <a:pt x="431" y="0"/>
                  </a:lnTo>
                  <a:lnTo>
                    <a:pt x="431" y="5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0" y="5"/>
                  </a:lnTo>
                  <a:lnTo>
                    <a:pt x="445" y="5"/>
                  </a:lnTo>
                  <a:lnTo>
                    <a:pt x="449" y="5"/>
                  </a:lnTo>
                  <a:lnTo>
                    <a:pt x="454" y="5"/>
                  </a:lnTo>
                  <a:lnTo>
                    <a:pt x="459" y="5"/>
                  </a:lnTo>
                  <a:lnTo>
                    <a:pt x="463" y="5"/>
                  </a:lnTo>
                  <a:lnTo>
                    <a:pt x="468" y="5"/>
                  </a:lnTo>
                  <a:lnTo>
                    <a:pt x="473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1" y="5"/>
                  </a:lnTo>
                  <a:lnTo>
                    <a:pt x="496" y="5"/>
                  </a:lnTo>
                  <a:lnTo>
                    <a:pt x="501" y="5"/>
                  </a:lnTo>
                  <a:lnTo>
                    <a:pt x="505" y="5"/>
                  </a:lnTo>
                  <a:lnTo>
                    <a:pt x="510" y="5"/>
                  </a:lnTo>
                  <a:lnTo>
                    <a:pt x="515" y="5"/>
                  </a:lnTo>
                  <a:lnTo>
                    <a:pt x="519" y="5"/>
                  </a:lnTo>
                  <a:lnTo>
                    <a:pt x="524" y="0"/>
                  </a:lnTo>
                  <a:lnTo>
                    <a:pt x="524" y="5"/>
                  </a:lnTo>
                  <a:lnTo>
                    <a:pt x="529" y="5"/>
                  </a:lnTo>
                  <a:lnTo>
                    <a:pt x="533" y="5"/>
                  </a:lnTo>
                  <a:lnTo>
                    <a:pt x="538" y="5"/>
                  </a:lnTo>
                  <a:lnTo>
                    <a:pt x="543" y="0"/>
                  </a:lnTo>
                  <a:lnTo>
                    <a:pt x="543" y="5"/>
                  </a:lnTo>
                  <a:lnTo>
                    <a:pt x="547" y="5"/>
                  </a:lnTo>
                  <a:lnTo>
                    <a:pt x="552" y="5"/>
                  </a:lnTo>
                  <a:lnTo>
                    <a:pt x="557" y="5"/>
                  </a:lnTo>
                  <a:lnTo>
                    <a:pt x="562" y="5"/>
                  </a:lnTo>
                  <a:lnTo>
                    <a:pt x="566" y="0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0" y="5"/>
                  </a:lnTo>
                  <a:lnTo>
                    <a:pt x="585" y="5"/>
                  </a:lnTo>
                  <a:lnTo>
                    <a:pt x="590" y="5"/>
                  </a:lnTo>
                  <a:lnTo>
                    <a:pt x="594" y="5"/>
                  </a:lnTo>
                  <a:lnTo>
                    <a:pt x="599" y="5"/>
                  </a:lnTo>
                  <a:lnTo>
                    <a:pt x="604" y="5"/>
                  </a:lnTo>
                  <a:lnTo>
                    <a:pt x="608" y="5"/>
                  </a:lnTo>
                  <a:lnTo>
                    <a:pt x="613" y="5"/>
                  </a:lnTo>
                  <a:lnTo>
                    <a:pt x="618" y="5"/>
                  </a:lnTo>
                  <a:lnTo>
                    <a:pt x="622" y="5"/>
                  </a:lnTo>
                  <a:lnTo>
                    <a:pt x="627" y="5"/>
                  </a:lnTo>
                  <a:lnTo>
                    <a:pt x="632" y="5"/>
                  </a:lnTo>
                  <a:lnTo>
                    <a:pt x="636" y="5"/>
                  </a:lnTo>
                  <a:lnTo>
                    <a:pt x="641" y="5"/>
                  </a:lnTo>
                  <a:lnTo>
                    <a:pt x="646" y="5"/>
                  </a:lnTo>
                  <a:lnTo>
                    <a:pt x="650" y="5"/>
                  </a:lnTo>
                  <a:lnTo>
                    <a:pt x="655" y="5"/>
                  </a:lnTo>
                  <a:lnTo>
                    <a:pt x="660" y="5"/>
                  </a:lnTo>
                  <a:lnTo>
                    <a:pt x="664" y="0"/>
                  </a:lnTo>
                  <a:lnTo>
                    <a:pt x="664" y="5"/>
                  </a:lnTo>
                  <a:lnTo>
                    <a:pt x="669" y="5"/>
                  </a:lnTo>
                  <a:lnTo>
                    <a:pt x="674" y="5"/>
                  </a:lnTo>
                  <a:lnTo>
                    <a:pt x="678" y="5"/>
                  </a:lnTo>
                  <a:lnTo>
                    <a:pt x="683" y="5"/>
                  </a:lnTo>
                  <a:lnTo>
                    <a:pt x="688" y="5"/>
                  </a:lnTo>
                  <a:lnTo>
                    <a:pt x="692" y="5"/>
                  </a:lnTo>
                  <a:lnTo>
                    <a:pt x="697" y="0"/>
                  </a:lnTo>
                  <a:lnTo>
                    <a:pt x="697" y="5"/>
                  </a:lnTo>
                  <a:lnTo>
                    <a:pt x="702" y="5"/>
                  </a:lnTo>
                  <a:lnTo>
                    <a:pt x="707" y="5"/>
                  </a:lnTo>
                  <a:lnTo>
                    <a:pt x="711" y="5"/>
                  </a:lnTo>
                  <a:lnTo>
                    <a:pt x="716" y="5"/>
                  </a:lnTo>
                  <a:lnTo>
                    <a:pt x="721" y="5"/>
                  </a:lnTo>
                  <a:lnTo>
                    <a:pt x="725" y="5"/>
                  </a:lnTo>
                  <a:lnTo>
                    <a:pt x="730" y="5"/>
                  </a:lnTo>
                  <a:lnTo>
                    <a:pt x="735" y="0"/>
                  </a:lnTo>
                  <a:lnTo>
                    <a:pt x="735" y="5"/>
                  </a:lnTo>
                  <a:lnTo>
                    <a:pt x="739" y="5"/>
                  </a:lnTo>
                  <a:lnTo>
                    <a:pt x="744" y="5"/>
                  </a:lnTo>
                  <a:lnTo>
                    <a:pt x="749" y="5"/>
                  </a:lnTo>
                  <a:lnTo>
                    <a:pt x="753" y="5"/>
                  </a:lnTo>
                  <a:lnTo>
                    <a:pt x="758" y="5"/>
                  </a:lnTo>
                  <a:lnTo>
                    <a:pt x="763" y="5"/>
                  </a:lnTo>
                  <a:lnTo>
                    <a:pt x="767" y="5"/>
                  </a:lnTo>
                  <a:lnTo>
                    <a:pt x="772" y="5"/>
                  </a:lnTo>
                  <a:lnTo>
                    <a:pt x="777" y="5"/>
                  </a:lnTo>
                  <a:lnTo>
                    <a:pt x="781" y="5"/>
                  </a:lnTo>
                  <a:lnTo>
                    <a:pt x="786" y="5"/>
                  </a:lnTo>
                  <a:lnTo>
                    <a:pt x="791" y="5"/>
                  </a:lnTo>
                  <a:lnTo>
                    <a:pt x="795" y="5"/>
                  </a:lnTo>
                  <a:lnTo>
                    <a:pt x="800" y="5"/>
                  </a:lnTo>
                  <a:lnTo>
                    <a:pt x="805" y="5"/>
                  </a:lnTo>
                  <a:lnTo>
                    <a:pt x="809" y="5"/>
                  </a:lnTo>
                  <a:lnTo>
                    <a:pt x="814" y="5"/>
                  </a:lnTo>
                  <a:lnTo>
                    <a:pt x="819" y="5"/>
                  </a:lnTo>
                  <a:lnTo>
                    <a:pt x="823" y="5"/>
                  </a:lnTo>
                  <a:lnTo>
                    <a:pt x="828" y="5"/>
                  </a:lnTo>
                  <a:lnTo>
                    <a:pt x="833" y="5"/>
                  </a:lnTo>
                  <a:lnTo>
                    <a:pt x="837" y="5"/>
                  </a:lnTo>
                  <a:lnTo>
                    <a:pt x="842" y="5"/>
                  </a:lnTo>
                  <a:lnTo>
                    <a:pt x="847" y="5"/>
                  </a:lnTo>
                  <a:lnTo>
                    <a:pt x="851" y="5"/>
                  </a:lnTo>
                  <a:lnTo>
                    <a:pt x="856" y="5"/>
                  </a:lnTo>
                  <a:lnTo>
                    <a:pt x="861" y="5"/>
                  </a:lnTo>
                  <a:lnTo>
                    <a:pt x="866" y="5"/>
                  </a:lnTo>
                  <a:lnTo>
                    <a:pt x="870" y="5"/>
                  </a:lnTo>
                  <a:lnTo>
                    <a:pt x="875" y="5"/>
                  </a:lnTo>
                  <a:lnTo>
                    <a:pt x="880" y="5"/>
                  </a:lnTo>
                  <a:lnTo>
                    <a:pt x="884" y="5"/>
                  </a:lnTo>
                  <a:lnTo>
                    <a:pt x="889" y="0"/>
                  </a:lnTo>
                  <a:lnTo>
                    <a:pt x="889" y="5"/>
                  </a:lnTo>
                  <a:lnTo>
                    <a:pt x="894" y="5"/>
                  </a:lnTo>
                  <a:lnTo>
                    <a:pt x="898" y="5"/>
                  </a:lnTo>
                  <a:lnTo>
                    <a:pt x="903" y="5"/>
                  </a:lnTo>
                  <a:lnTo>
                    <a:pt x="908" y="5"/>
                  </a:lnTo>
                  <a:lnTo>
                    <a:pt x="912" y="5"/>
                  </a:lnTo>
                  <a:lnTo>
                    <a:pt x="917" y="5"/>
                  </a:lnTo>
                  <a:lnTo>
                    <a:pt x="922" y="5"/>
                  </a:lnTo>
                  <a:lnTo>
                    <a:pt x="926" y="5"/>
                  </a:lnTo>
                  <a:lnTo>
                    <a:pt x="931" y="5"/>
                  </a:lnTo>
                  <a:lnTo>
                    <a:pt x="936" y="5"/>
                  </a:lnTo>
                  <a:lnTo>
                    <a:pt x="940" y="5"/>
                  </a:lnTo>
                  <a:lnTo>
                    <a:pt x="945" y="5"/>
                  </a:lnTo>
                  <a:lnTo>
                    <a:pt x="950" y="5"/>
                  </a:lnTo>
                  <a:lnTo>
                    <a:pt x="954" y="5"/>
                  </a:lnTo>
                  <a:lnTo>
                    <a:pt x="959" y="5"/>
                  </a:lnTo>
                  <a:lnTo>
                    <a:pt x="964" y="5"/>
                  </a:lnTo>
                  <a:lnTo>
                    <a:pt x="968" y="5"/>
                  </a:lnTo>
                  <a:lnTo>
                    <a:pt x="973" y="5"/>
                  </a:lnTo>
                  <a:lnTo>
                    <a:pt x="978" y="5"/>
                  </a:lnTo>
                  <a:lnTo>
                    <a:pt x="982" y="5"/>
                  </a:lnTo>
                  <a:lnTo>
                    <a:pt x="987" y="5"/>
                  </a:lnTo>
                  <a:lnTo>
                    <a:pt x="992" y="5"/>
                  </a:lnTo>
                  <a:lnTo>
                    <a:pt x="996" y="5"/>
                  </a:lnTo>
                  <a:lnTo>
                    <a:pt x="1001" y="5"/>
                  </a:lnTo>
                  <a:lnTo>
                    <a:pt x="1006" y="5"/>
                  </a:lnTo>
                  <a:lnTo>
                    <a:pt x="1011" y="5"/>
                  </a:lnTo>
                  <a:lnTo>
                    <a:pt x="1015" y="5"/>
                  </a:lnTo>
                  <a:lnTo>
                    <a:pt x="1020" y="5"/>
                  </a:lnTo>
                  <a:lnTo>
                    <a:pt x="1025" y="5"/>
                  </a:lnTo>
                  <a:lnTo>
                    <a:pt x="1029" y="5"/>
                  </a:lnTo>
                  <a:lnTo>
                    <a:pt x="1034" y="5"/>
                  </a:lnTo>
                  <a:lnTo>
                    <a:pt x="1039" y="5"/>
                  </a:lnTo>
                  <a:lnTo>
                    <a:pt x="1043" y="5"/>
                  </a:lnTo>
                  <a:lnTo>
                    <a:pt x="1048" y="5"/>
                  </a:lnTo>
                  <a:lnTo>
                    <a:pt x="1053" y="5"/>
                  </a:lnTo>
                  <a:lnTo>
                    <a:pt x="1057" y="5"/>
                  </a:lnTo>
                  <a:lnTo>
                    <a:pt x="1062" y="5"/>
                  </a:lnTo>
                  <a:lnTo>
                    <a:pt x="1067" y="5"/>
                  </a:lnTo>
                  <a:lnTo>
                    <a:pt x="1071" y="5"/>
                  </a:lnTo>
                  <a:lnTo>
                    <a:pt x="1076" y="5"/>
                  </a:lnTo>
                  <a:lnTo>
                    <a:pt x="1081" y="5"/>
                  </a:lnTo>
                  <a:lnTo>
                    <a:pt x="1085" y="5"/>
                  </a:lnTo>
                  <a:lnTo>
                    <a:pt x="1090" y="5"/>
                  </a:lnTo>
                  <a:lnTo>
                    <a:pt x="1095" y="5"/>
                  </a:lnTo>
                  <a:lnTo>
                    <a:pt x="1099" y="5"/>
                  </a:lnTo>
                  <a:lnTo>
                    <a:pt x="1104" y="5"/>
                  </a:lnTo>
                  <a:lnTo>
                    <a:pt x="1109" y="0"/>
                  </a:lnTo>
                  <a:lnTo>
                    <a:pt x="1109" y="5"/>
                  </a:lnTo>
                  <a:lnTo>
                    <a:pt x="1113" y="5"/>
                  </a:lnTo>
                  <a:lnTo>
                    <a:pt x="1118" y="5"/>
                  </a:lnTo>
                  <a:lnTo>
                    <a:pt x="1123" y="5"/>
                  </a:lnTo>
                  <a:lnTo>
                    <a:pt x="1127" y="5"/>
                  </a:lnTo>
                  <a:lnTo>
                    <a:pt x="1132" y="5"/>
                  </a:lnTo>
                  <a:lnTo>
                    <a:pt x="1137" y="5"/>
                  </a:lnTo>
                  <a:lnTo>
                    <a:pt x="1141" y="5"/>
                  </a:lnTo>
                  <a:lnTo>
                    <a:pt x="1146" y="5"/>
                  </a:lnTo>
                  <a:lnTo>
                    <a:pt x="1151" y="5"/>
                  </a:lnTo>
                  <a:lnTo>
                    <a:pt x="1155" y="5"/>
                  </a:lnTo>
                  <a:lnTo>
                    <a:pt x="1160" y="5"/>
                  </a:lnTo>
                  <a:lnTo>
                    <a:pt x="1165" y="5"/>
                  </a:lnTo>
                  <a:lnTo>
                    <a:pt x="1170" y="5"/>
                  </a:lnTo>
                  <a:lnTo>
                    <a:pt x="1174" y="5"/>
                  </a:lnTo>
                  <a:lnTo>
                    <a:pt x="1179" y="5"/>
                  </a:lnTo>
                  <a:lnTo>
                    <a:pt x="1184" y="5"/>
                  </a:lnTo>
                  <a:lnTo>
                    <a:pt x="1188" y="5"/>
                  </a:lnTo>
                  <a:lnTo>
                    <a:pt x="1193" y="5"/>
                  </a:lnTo>
                  <a:lnTo>
                    <a:pt x="1198" y="5"/>
                  </a:lnTo>
                  <a:lnTo>
                    <a:pt x="1202" y="5"/>
                  </a:lnTo>
                  <a:lnTo>
                    <a:pt x="1207" y="5"/>
                  </a:lnTo>
                  <a:lnTo>
                    <a:pt x="1212" y="5"/>
                  </a:lnTo>
                  <a:lnTo>
                    <a:pt x="1216" y="5"/>
                  </a:lnTo>
                  <a:lnTo>
                    <a:pt x="1221" y="5"/>
                  </a:lnTo>
                  <a:lnTo>
                    <a:pt x="1226" y="5"/>
                  </a:lnTo>
                  <a:lnTo>
                    <a:pt x="1230" y="5"/>
                  </a:lnTo>
                  <a:lnTo>
                    <a:pt x="1235" y="5"/>
                  </a:lnTo>
                  <a:lnTo>
                    <a:pt x="1240" y="5"/>
                  </a:lnTo>
                  <a:lnTo>
                    <a:pt x="1244" y="5"/>
                  </a:lnTo>
                  <a:lnTo>
                    <a:pt x="1249" y="5"/>
                  </a:lnTo>
                  <a:lnTo>
                    <a:pt x="1254" y="5"/>
                  </a:lnTo>
                  <a:lnTo>
                    <a:pt x="1258" y="5"/>
                  </a:lnTo>
                  <a:lnTo>
                    <a:pt x="1263" y="5"/>
                  </a:lnTo>
                  <a:lnTo>
                    <a:pt x="1268" y="5"/>
                  </a:lnTo>
                  <a:lnTo>
                    <a:pt x="1272" y="5"/>
                  </a:lnTo>
                  <a:lnTo>
                    <a:pt x="1277" y="5"/>
                  </a:lnTo>
                  <a:lnTo>
                    <a:pt x="1282" y="5"/>
                  </a:lnTo>
                  <a:lnTo>
                    <a:pt x="1286" y="5"/>
                  </a:lnTo>
                  <a:lnTo>
                    <a:pt x="1291" y="5"/>
                  </a:lnTo>
                  <a:lnTo>
                    <a:pt x="1296" y="5"/>
                  </a:lnTo>
                  <a:lnTo>
                    <a:pt x="1300" y="5"/>
                  </a:lnTo>
                  <a:lnTo>
                    <a:pt x="1305" y="5"/>
                  </a:lnTo>
                  <a:lnTo>
                    <a:pt x="1310" y="5"/>
                  </a:lnTo>
                  <a:lnTo>
                    <a:pt x="1315" y="0"/>
                  </a:lnTo>
                  <a:lnTo>
                    <a:pt x="1315" y="5"/>
                  </a:lnTo>
                  <a:lnTo>
                    <a:pt x="1319" y="5"/>
                  </a:lnTo>
                  <a:lnTo>
                    <a:pt x="1324" y="5"/>
                  </a:lnTo>
                  <a:lnTo>
                    <a:pt x="1329" y="5"/>
                  </a:lnTo>
                  <a:lnTo>
                    <a:pt x="1333" y="5"/>
                  </a:lnTo>
                  <a:lnTo>
                    <a:pt x="1338" y="5"/>
                  </a:lnTo>
                  <a:lnTo>
                    <a:pt x="1343" y="5"/>
                  </a:lnTo>
                  <a:lnTo>
                    <a:pt x="1347" y="5"/>
                  </a:lnTo>
                  <a:lnTo>
                    <a:pt x="1352" y="5"/>
                  </a:lnTo>
                  <a:lnTo>
                    <a:pt x="1357" y="5"/>
                  </a:lnTo>
                  <a:lnTo>
                    <a:pt x="1361" y="5"/>
                  </a:lnTo>
                  <a:lnTo>
                    <a:pt x="1366" y="5"/>
                  </a:lnTo>
                  <a:lnTo>
                    <a:pt x="1371" y="5"/>
                  </a:lnTo>
                  <a:lnTo>
                    <a:pt x="1375" y="5"/>
                  </a:lnTo>
                  <a:lnTo>
                    <a:pt x="1380" y="5"/>
                  </a:lnTo>
                  <a:lnTo>
                    <a:pt x="1385" y="5"/>
                  </a:lnTo>
                  <a:lnTo>
                    <a:pt x="1389" y="5"/>
                  </a:lnTo>
                  <a:lnTo>
                    <a:pt x="1394" y="5"/>
                  </a:lnTo>
                  <a:lnTo>
                    <a:pt x="1399" y="5"/>
                  </a:lnTo>
                  <a:lnTo>
                    <a:pt x="1403" y="5"/>
                  </a:lnTo>
                  <a:lnTo>
                    <a:pt x="1408" y="5"/>
                  </a:lnTo>
                  <a:lnTo>
                    <a:pt x="1413" y="5"/>
                  </a:lnTo>
                  <a:lnTo>
                    <a:pt x="1417" y="5"/>
                  </a:lnTo>
                  <a:lnTo>
                    <a:pt x="1422" y="5"/>
                  </a:lnTo>
                  <a:lnTo>
                    <a:pt x="1427" y="5"/>
                  </a:lnTo>
                  <a:lnTo>
                    <a:pt x="1431" y="5"/>
                  </a:lnTo>
                  <a:lnTo>
                    <a:pt x="1436" y="5"/>
                  </a:lnTo>
                  <a:lnTo>
                    <a:pt x="1441" y="5"/>
                  </a:lnTo>
                  <a:lnTo>
                    <a:pt x="1445" y="5"/>
                  </a:lnTo>
                  <a:lnTo>
                    <a:pt x="1450" y="5"/>
                  </a:lnTo>
                  <a:lnTo>
                    <a:pt x="1455" y="5"/>
                  </a:lnTo>
                  <a:lnTo>
                    <a:pt x="1460" y="5"/>
                  </a:lnTo>
                  <a:lnTo>
                    <a:pt x="1464" y="5"/>
                  </a:lnTo>
                  <a:lnTo>
                    <a:pt x="1469" y="5"/>
                  </a:lnTo>
                  <a:lnTo>
                    <a:pt x="1474" y="5"/>
                  </a:lnTo>
                  <a:lnTo>
                    <a:pt x="1478" y="5"/>
                  </a:lnTo>
                  <a:lnTo>
                    <a:pt x="1483" y="0"/>
                  </a:lnTo>
                  <a:lnTo>
                    <a:pt x="1483" y="5"/>
                  </a:lnTo>
                  <a:lnTo>
                    <a:pt x="1488" y="5"/>
                  </a:lnTo>
                  <a:lnTo>
                    <a:pt x="1492" y="5"/>
                  </a:lnTo>
                  <a:lnTo>
                    <a:pt x="1497" y="5"/>
                  </a:lnTo>
                  <a:lnTo>
                    <a:pt x="1502" y="5"/>
                  </a:lnTo>
                  <a:lnTo>
                    <a:pt x="1506" y="5"/>
                  </a:lnTo>
                  <a:lnTo>
                    <a:pt x="1511" y="5"/>
                  </a:lnTo>
                  <a:lnTo>
                    <a:pt x="1516" y="5"/>
                  </a:lnTo>
                  <a:lnTo>
                    <a:pt x="1520" y="5"/>
                  </a:lnTo>
                  <a:lnTo>
                    <a:pt x="1525" y="5"/>
                  </a:lnTo>
                  <a:lnTo>
                    <a:pt x="1530" y="5"/>
                  </a:lnTo>
                  <a:lnTo>
                    <a:pt x="1534" y="5"/>
                  </a:lnTo>
                  <a:lnTo>
                    <a:pt x="1539" y="5"/>
                  </a:lnTo>
                  <a:lnTo>
                    <a:pt x="1544" y="5"/>
                  </a:lnTo>
                  <a:lnTo>
                    <a:pt x="1548" y="5"/>
                  </a:lnTo>
                  <a:lnTo>
                    <a:pt x="1553" y="5"/>
                  </a:lnTo>
                  <a:lnTo>
                    <a:pt x="1558" y="5"/>
                  </a:lnTo>
                  <a:lnTo>
                    <a:pt x="1562" y="5"/>
                  </a:lnTo>
                  <a:lnTo>
                    <a:pt x="1567" y="5"/>
                  </a:lnTo>
                  <a:lnTo>
                    <a:pt x="1572" y="5"/>
                  </a:lnTo>
                  <a:lnTo>
                    <a:pt x="1576" y="5"/>
                  </a:lnTo>
                  <a:lnTo>
                    <a:pt x="1581" y="5"/>
                  </a:lnTo>
                  <a:lnTo>
                    <a:pt x="1586" y="5"/>
                  </a:lnTo>
                  <a:lnTo>
                    <a:pt x="1590" y="5"/>
                  </a:lnTo>
                  <a:lnTo>
                    <a:pt x="1595" y="5"/>
                  </a:lnTo>
                  <a:lnTo>
                    <a:pt x="1600" y="5"/>
                  </a:lnTo>
                  <a:lnTo>
                    <a:pt x="1604" y="5"/>
                  </a:lnTo>
                  <a:lnTo>
                    <a:pt x="1609" y="5"/>
                  </a:lnTo>
                  <a:lnTo>
                    <a:pt x="1614" y="5"/>
                  </a:lnTo>
                  <a:lnTo>
                    <a:pt x="1619" y="5"/>
                  </a:lnTo>
                  <a:lnTo>
                    <a:pt x="1623" y="5"/>
                  </a:lnTo>
                  <a:lnTo>
                    <a:pt x="1628" y="5"/>
                  </a:lnTo>
                  <a:lnTo>
                    <a:pt x="1633" y="5"/>
                  </a:lnTo>
                  <a:lnTo>
                    <a:pt x="1637" y="5"/>
                  </a:lnTo>
                  <a:lnTo>
                    <a:pt x="1642" y="5"/>
                  </a:lnTo>
                  <a:lnTo>
                    <a:pt x="1647" y="5"/>
                  </a:lnTo>
                  <a:lnTo>
                    <a:pt x="1651" y="5"/>
                  </a:lnTo>
                  <a:lnTo>
                    <a:pt x="1656" y="5"/>
                  </a:lnTo>
                  <a:lnTo>
                    <a:pt x="1661" y="5"/>
                  </a:lnTo>
                  <a:lnTo>
                    <a:pt x="1665" y="5"/>
                  </a:lnTo>
                  <a:lnTo>
                    <a:pt x="1670" y="5"/>
                  </a:lnTo>
                  <a:lnTo>
                    <a:pt x="1675" y="5"/>
                  </a:lnTo>
                  <a:lnTo>
                    <a:pt x="1679" y="5"/>
                  </a:lnTo>
                  <a:lnTo>
                    <a:pt x="1684" y="5"/>
                  </a:lnTo>
                  <a:lnTo>
                    <a:pt x="1689" y="5"/>
                  </a:lnTo>
                  <a:lnTo>
                    <a:pt x="1693" y="5"/>
                  </a:lnTo>
                  <a:lnTo>
                    <a:pt x="1698" y="5"/>
                  </a:lnTo>
                  <a:lnTo>
                    <a:pt x="1703" y="5"/>
                  </a:lnTo>
                  <a:lnTo>
                    <a:pt x="1707" y="5"/>
                  </a:lnTo>
                  <a:lnTo>
                    <a:pt x="1712" y="5"/>
                  </a:lnTo>
                  <a:lnTo>
                    <a:pt x="1717" y="5"/>
                  </a:lnTo>
                  <a:lnTo>
                    <a:pt x="1721" y="5"/>
                  </a:lnTo>
                  <a:lnTo>
                    <a:pt x="1726" y="5"/>
                  </a:lnTo>
                  <a:lnTo>
                    <a:pt x="1731" y="5"/>
                  </a:lnTo>
                  <a:lnTo>
                    <a:pt x="1735" y="5"/>
                  </a:lnTo>
                  <a:lnTo>
                    <a:pt x="1740" y="5"/>
                  </a:lnTo>
                  <a:lnTo>
                    <a:pt x="1745" y="5"/>
                  </a:lnTo>
                  <a:lnTo>
                    <a:pt x="1749" y="5"/>
                  </a:lnTo>
                  <a:lnTo>
                    <a:pt x="1754" y="5"/>
                  </a:lnTo>
                  <a:lnTo>
                    <a:pt x="1759" y="5"/>
                  </a:lnTo>
                  <a:lnTo>
                    <a:pt x="1764" y="5"/>
                  </a:lnTo>
                  <a:lnTo>
                    <a:pt x="1768" y="0"/>
                  </a:lnTo>
                  <a:lnTo>
                    <a:pt x="1768" y="5"/>
                  </a:lnTo>
                  <a:lnTo>
                    <a:pt x="1773" y="5"/>
                  </a:lnTo>
                  <a:lnTo>
                    <a:pt x="1778" y="5"/>
                  </a:lnTo>
                  <a:lnTo>
                    <a:pt x="1782" y="5"/>
                  </a:lnTo>
                  <a:lnTo>
                    <a:pt x="1787" y="5"/>
                  </a:lnTo>
                  <a:lnTo>
                    <a:pt x="1792" y="5"/>
                  </a:lnTo>
                  <a:lnTo>
                    <a:pt x="1796" y="5"/>
                  </a:lnTo>
                  <a:lnTo>
                    <a:pt x="1801" y="5"/>
                  </a:lnTo>
                  <a:lnTo>
                    <a:pt x="1806" y="5"/>
                  </a:lnTo>
                  <a:lnTo>
                    <a:pt x="1810" y="5"/>
                  </a:lnTo>
                  <a:lnTo>
                    <a:pt x="1815" y="5"/>
                  </a:lnTo>
                  <a:lnTo>
                    <a:pt x="1820" y="5"/>
                  </a:lnTo>
                  <a:lnTo>
                    <a:pt x="1824" y="5"/>
                  </a:lnTo>
                  <a:lnTo>
                    <a:pt x="1829" y="5"/>
                  </a:lnTo>
                  <a:lnTo>
                    <a:pt x="1834" y="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6F951A65-DF71-4824-BCBE-C88E4E23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29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07B0AE9F-E131-4E5A-8E4E-5009CA2BF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1" y="135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EDB9C2A7-30E5-4C90-B832-2EB95F3E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740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BC0013DA-16B4-417E-B09E-6F4A8CEC4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2" y="1801"/>
              <a:ext cx="61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7DB51564-0F64-47D1-9A5E-B193E08FF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1862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ABDC0CB8-E5B9-469C-A64E-F037029B5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6" y="1922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1AA75908-020B-457A-9646-B743BC95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880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DE8EA4FF-9BED-48C0-A5C3-8F122699E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6" y="1941"/>
              <a:ext cx="8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57D2E037-C609-4B28-BB7B-D6F68695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08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DF88C89B-07F0-4DB2-98A3-40E7301CE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1" y="1969"/>
              <a:ext cx="13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1C89374B-E676-4DCB-90EA-8364C626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932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5.38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D4EEA250-58A6-4C1B-BEFA-5ADA31572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6" y="1993"/>
              <a:ext cx="164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9F3132BD-BB38-4C0D-8AF6-BF78FB97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194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17DF5FF2-C051-461A-A561-8BA234400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002"/>
              <a:ext cx="7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2179F616-314F-496C-B187-36336D65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946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1B9AEA8B-1B1C-4987-AC17-B324F0249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2007"/>
              <a:ext cx="0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61B55AEB-88C8-4B40-B765-24AA06EB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946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4.83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CBA41D42-86D2-4BCA-8C1B-76D07116A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2" y="2007"/>
              <a:ext cx="61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4036AC8A-74DA-4FDE-A74A-EAEE0E38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D9432F17-E09C-4867-A34C-4FCFCF156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94" y="2011"/>
              <a:ext cx="61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8C4F1733-552D-4B05-AE3C-950C775A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389BB2DB-6A15-4D07-8F48-669F82827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6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B105EB8F-A3BE-4F3C-9856-247FCD3A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BE51A8BC-7C04-4118-87CC-0FF032D83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4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81C97A61-6D50-4108-AB50-77706348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2073B298-A296-496F-B62D-78231B8B7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2" y="2011"/>
              <a:ext cx="33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95BF37D2-9080-4057-882A-C5CD8879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4F5FCEBC-1B82-442E-88FD-9E0843970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03CEBC04-DDD6-4AC7-9215-C32D498EA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0B6D620D-83EE-48D3-9144-F4DB1C7A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14" y="2011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DAA2F6F5-03C8-4CE6-AF9D-9E624BF5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3.98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AE0046D1-ACBB-40BF-BEF8-38A8235AC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5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81D3F05D-BC82-470F-BF1B-57D844E88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640A3A06-DFB1-4A5D-AD4E-07531A1DA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8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4E7B3CDB-070F-4B14-8000-2E553D4C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6.89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24E02A78-1994-45B9-9B02-94942EE7F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011"/>
              <a:ext cx="1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3AC7E1E6-09F1-42BA-9D4E-881D0A11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D50F0A64-A9D2-452A-8E30-0554D3042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1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B2ED47B9-0484-40AD-B3B5-9F4D05CB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BCFFFA84-B212-4115-B060-4756E485E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1" y="2011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A18C0331-EB46-4529-8203-7E0862C7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9.62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Line 76">
              <a:extLst>
                <a:ext uri="{FF2B5EF4-FFF2-40B4-BE49-F238E27FC236}">
                  <a16:creationId xmlns:a16="http://schemas.microsoft.com/office/drawing/2014/main" id="{90C26584-BA62-41DA-ADCF-420431CF8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4" y="2011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7">
              <a:extLst>
                <a:ext uri="{FF2B5EF4-FFF2-40B4-BE49-F238E27FC236}">
                  <a16:creationId xmlns:a16="http://schemas.microsoft.com/office/drawing/2014/main" id="{D0AED055-4489-4500-BE32-7327710B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78">
              <a:extLst>
                <a:ext uri="{FF2B5EF4-FFF2-40B4-BE49-F238E27FC236}">
                  <a16:creationId xmlns:a16="http://schemas.microsoft.com/office/drawing/2014/main" id="{8F02E0F1-5E72-49D1-8877-825061A36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2" y="2011"/>
              <a:ext cx="2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FD9BFE0-A87B-41EE-BC84-903EC264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8.79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Line 80">
              <a:extLst>
                <a:ext uri="{FF2B5EF4-FFF2-40B4-BE49-F238E27FC236}">
                  <a16:creationId xmlns:a16="http://schemas.microsoft.com/office/drawing/2014/main" id="{05D567B1-FB23-45E4-871E-E31204E28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1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658AF54F-688F-4EEA-900F-5EB8975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11.89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35A97FA0-A71B-4576-A21B-7521FBB65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7" y="2011"/>
              <a:ext cx="2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AF1A61DC-A3DD-4AB6-8841-C34DAE465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FF46BA67-F3BD-444B-960E-421CD8F2B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C658FB36-6EDF-4F1E-A103-85B6D511A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D86DDD1E-54A5-487F-B840-69C2264D7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7">
              <a:extLst>
                <a:ext uri="{FF2B5EF4-FFF2-40B4-BE49-F238E27FC236}">
                  <a16:creationId xmlns:a16="http://schemas.microsoft.com/office/drawing/2014/main" id="{C9D4F2B5-542A-4AB9-86C9-815CBB5B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8.47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88">
              <a:extLst>
                <a:ext uri="{FF2B5EF4-FFF2-40B4-BE49-F238E27FC236}">
                  <a16:creationId xmlns:a16="http://schemas.microsoft.com/office/drawing/2014/main" id="{45D56AC5-F62C-41FB-963C-DC0FAEC15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id="{205D5AC8-7C86-4409-A4AC-67282E34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Line 90">
              <a:extLst>
                <a:ext uri="{FF2B5EF4-FFF2-40B4-BE49-F238E27FC236}">
                  <a16:creationId xmlns:a16="http://schemas.microsoft.com/office/drawing/2014/main" id="{0959C810-278C-4800-99DB-9240887EE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4CD34D37-522F-4521-BAF8-3D22DC69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12.97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Line 92">
              <a:extLst>
                <a:ext uri="{FF2B5EF4-FFF2-40B4-BE49-F238E27FC236}">
                  <a16:creationId xmlns:a16="http://schemas.microsoft.com/office/drawing/2014/main" id="{96D6C12E-1616-41E8-B732-57E4ED4F5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2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23FAC880-F992-4A23-9344-2F0721B3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Line 94">
              <a:extLst>
                <a:ext uri="{FF2B5EF4-FFF2-40B4-BE49-F238E27FC236}">
                  <a16:creationId xmlns:a16="http://schemas.microsoft.com/office/drawing/2014/main" id="{68B621D0-F006-4131-8D17-745E745B5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7" y="2011"/>
              <a:ext cx="7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9D33822F-AD9A-4E80-8274-036F460E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1.20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Line 96">
              <a:extLst>
                <a:ext uri="{FF2B5EF4-FFF2-40B4-BE49-F238E27FC236}">
                  <a16:creationId xmlns:a16="http://schemas.microsoft.com/office/drawing/2014/main" id="{70EB1D3D-AFCA-4244-9185-B311C4AE3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93385A83-8DAA-45CD-883F-53F4012D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0.52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Line 98">
              <a:extLst>
                <a:ext uri="{FF2B5EF4-FFF2-40B4-BE49-F238E27FC236}">
                  <a16:creationId xmlns:a16="http://schemas.microsoft.com/office/drawing/2014/main" id="{6F6F2578-4EA0-4BF1-99C6-FE3E73ECB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AFA178F7-2FC5-4430-B7C1-6EF64298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1951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Line 100">
              <a:extLst>
                <a:ext uri="{FF2B5EF4-FFF2-40B4-BE49-F238E27FC236}">
                  <a16:creationId xmlns:a16="http://schemas.microsoft.com/office/drawing/2014/main" id="{83EF496E-B919-475D-A7B6-5E223B022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" y="2011"/>
              <a:ext cx="28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5C10B6B8-7CA8-463C-BFA6-8744EB7A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Line 102">
              <a:extLst>
                <a:ext uri="{FF2B5EF4-FFF2-40B4-BE49-F238E27FC236}">
                  <a16:creationId xmlns:a16="http://schemas.microsoft.com/office/drawing/2014/main" id="{962BB5CC-151A-463D-BD0D-E84E112C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6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C080D600-C53A-4D65-AFEE-B30247B15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13.89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Line 104">
              <a:extLst>
                <a:ext uri="{FF2B5EF4-FFF2-40B4-BE49-F238E27FC236}">
                  <a16:creationId xmlns:a16="http://schemas.microsoft.com/office/drawing/2014/main" id="{53CC512F-4775-4463-B5EB-E4E608333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79" y="2011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73FA8CEF-86BF-4E69-B424-D02617A8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Line 106">
              <a:extLst>
                <a:ext uri="{FF2B5EF4-FFF2-40B4-BE49-F238E27FC236}">
                  <a16:creationId xmlns:a16="http://schemas.microsoft.com/office/drawing/2014/main" id="{00C96CF0-5418-48E6-8C7A-7BE9615F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2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BB259E20-4035-43B6-8327-6D0EC8A8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" y="19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Line 108">
              <a:extLst>
                <a:ext uri="{FF2B5EF4-FFF2-40B4-BE49-F238E27FC236}">
                  <a16:creationId xmlns:a16="http://schemas.microsoft.com/office/drawing/2014/main" id="{2F70B56B-B215-4BFB-9764-01918FDA3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37" y="2011"/>
              <a:ext cx="1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5E5E6FB9-997D-455D-8C53-B67FBF66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95FCBF31-D960-4714-919F-DC8B62C4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CCEB29E8-2251-4C86-B49B-5C33F3E6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88F55C10-840E-44C0-A3A1-C6F33084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E868F278-4AC2-4999-BB20-665E32E2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4">
              <a:extLst>
                <a:ext uri="{FF2B5EF4-FFF2-40B4-BE49-F238E27FC236}">
                  <a16:creationId xmlns:a16="http://schemas.microsoft.com/office/drawing/2014/main" id="{C69E7ECF-DB47-4A07-BB6C-6E659F3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5">
              <a:extLst>
                <a:ext uri="{FF2B5EF4-FFF2-40B4-BE49-F238E27FC236}">
                  <a16:creationId xmlns:a16="http://schemas.microsoft.com/office/drawing/2014/main" id="{1EA183F9-132B-45F7-8823-2DFA109DC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6">
              <a:extLst>
                <a:ext uri="{FF2B5EF4-FFF2-40B4-BE49-F238E27FC236}">
                  <a16:creationId xmlns:a16="http://schemas.microsoft.com/office/drawing/2014/main" id="{7616318F-3CC1-4E15-B03F-479D32E1C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609612C9-89C5-4DC0-9C1B-53390754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8">
              <a:extLst>
                <a:ext uri="{FF2B5EF4-FFF2-40B4-BE49-F238E27FC236}">
                  <a16:creationId xmlns:a16="http://schemas.microsoft.com/office/drawing/2014/main" id="{C30E8875-777A-4679-9F1B-998BE972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06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9">
              <a:extLst>
                <a:ext uri="{FF2B5EF4-FFF2-40B4-BE49-F238E27FC236}">
                  <a16:creationId xmlns:a16="http://schemas.microsoft.com/office/drawing/2014/main" id="{E5448092-B638-4397-824D-0C3D6BE8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0">
              <a:extLst>
                <a:ext uri="{FF2B5EF4-FFF2-40B4-BE49-F238E27FC236}">
                  <a16:creationId xmlns:a16="http://schemas.microsoft.com/office/drawing/2014/main" id="{64FC33A3-A709-4652-8648-EFAAD42E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1">
              <a:extLst>
                <a:ext uri="{FF2B5EF4-FFF2-40B4-BE49-F238E27FC236}">
                  <a16:creationId xmlns:a16="http://schemas.microsoft.com/office/drawing/2014/main" id="{5FD66B86-D2DF-40C6-8FC9-8DBD9271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4629649C-CBD6-4BC9-A0E4-EB9853F8F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3">
              <a:extLst>
                <a:ext uri="{FF2B5EF4-FFF2-40B4-BE49-F238E27FC236}">
                  <a16:creationId xmlns:a16="http://schemas.microsoft.com/office/drawing/2014/main" id="{C7CE0E51-15ED-41D5-8F3F-F290EE9C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4">
              <a:extLst>
                <a:ext uri="{FF2B5EF4-FFF2-40B4-BE49-F238E27FC236}">
                  <a16:creationId xmlns:a16="http://schemas.microsoft.com/office/drawing/2014/main" id="{74424196-B4D3-437F-B9BC-66517DA5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C9106E5D-7C9A-4279-8EFD-E404316B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133"/>
              <a:ext cx="3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BB4DF9BB-7678-4C8E-8BAF-F981D21262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2030"/>
              <a:ext cx="6960" cy="33"/>
            </a:xfrm>
            <a:custGeom>
              <a:avLst/>
              <a:gdLst>
                <a:gd name="T0" fmla="*/ 1623 w 6960"/>
                <a:gd name="T1" fmla="*/ 23 h 33"/>
                <a:gd name="T2" fmla="*/ 3943 w 6960"/>
                <a:gd name="T3" fmla="*/ 23 h 33"/>
                <a:gd name="T4" fmla="*/ 6258 w 6960"/>
                <a:gd name="T5" fmla="*/ 23 h 33"/>
                <a:gd name="T6" fmla="*/ 183 w 6960"/>
                <a:gd name="T7" fmla="*/ 9 h 33"/>
                <a:gd name="T8" fmla="*/ 510 w 6960"/>
                <a:gd name="T9" fmla="*/ 9 h 33"/>
                <a:gd name="T10" fmla="*/ 786 w 6960"/>
                <a:gd name="T11" fmla="*/ 9 h 33"/>
                <a:gd name="T12" fmla="*/ 1067 w 6960"/>
                <a:gd name="T13" fmla="*/ 9 h 33"/>
                <a:gd name="T14" fmla="*/ 1343 w 6960"/>
                <a:gd name="T15" fmla="*/ 9 h 33"/>
                <a:gd name="T16" fmla="*/ 1670 w 6960"/>
                <a:gd name="T17" fmla="*/ 9 h 33"/>
                <a:gd name="T18" fmla="*/ 1946 w 6960"/>
                <a:gd name="T19" fmla="*/ 9 h 33"/>
                <a:gd name="T20" fmla="*/ 2227 w 6960"/>
                <a:gd name="T21" fmla="*/ 9 h 33"/>
                <a:gd name="T22" fmla="*/ 2502 w 6960"/>
                <a:gd name="T23" fmla="*/ 9 h 33"/>
                <a:gd name="T24" fmla="*/ 2830 w 6960"/>
                <a:gd name="T25" fmla="*/ 9 h 33"/>
                <a:gd name="T26" fmla="*/ 3106 w 6960"/>
                <a:gd name="T27" fmla="*/ 9 h 33"/>
                <a:gd name="T28" fmla="*/ 3386 w 6960"/>
                <a:gd name="T29" fmla="*/ 9 h 33"/>
                <a:gd name="T30" fmla="*/ 3662 w 6960"/>
                <a:gd name="T31" fmla="*/ 9 h 33"/>
                <a:gd name="T32" fmla="*/ 3985 w 6960"/>
                <a:gd name="T33" fmla="*/ 9 h 33"/>
                <a:gd name="T34" fmla="*/ 4266 w 6960"/>
                <a:gd name="T35" fmla="*/ 9 h 33"/>
                <a:gd name="T36" fmla="*/ 4542 w 6960"/>
                <a:gd name="T37" fmla="*/ 9 h 33"/>
                <a:gd name="T38" fmla="*/ 4822 w 6960"/>
                <a:gd name="T39" fmla="*/ 9 h 33"/>
                <a:gd name="T40" fmla="*/ 5145 w 6960"/>
                <a:gd name="T41" fmla="*/ 9 h 33"/>
                <a:gd name="T42" fmla="*/ 5426 w 6960"/>
                <a:gd name="T43" fmla="*/ 9 h 33"/>
                <a:gd name="T44" fmla="*/ 5702 w 6960"/>
                <a:gd name="T45" fmla="*/ 9 h 33"/>
                <a:gd name="T46" fmla="*/ 5982 w 6960"/>
                <a:gd name="T47" fmla="*/ 9 h 33"/>
                <a:gd name="T48" fmla="*/ 6305 w 6960"/>
                <a:gd name="T49" fmla="*/ 9 h 33"/>
                <a:gd name="T50" fmla="*/ 6586 w 6960"/>
                <a:gd name="T51" fmla="*/ 9 h 33"/>
                <a:gd name="T52" fmla="*/ 6861 w 6960"/>
                <a:gd name="T53" fmla="*/ 9 h 33"/>
                <a:gd name="T54" fmla="*/ 159 w 6960"/>
                <a:gd name="T55" fmla="*/ 5 h 33"/>
                <a:gd name="T56" fmla="*/ 393 w 6960"/>
                <a:gd name="T57" fmla="*/ 5 h 33"/>
                <a:gd name="T58" fmla="*/ 622 w 6960"/>
                <a:gd name="T59" fmla="*/ 5 h 33"/>
                <a:gd name="T60" fmla="*/ 856 w 6960"/>
                <a:gd name="T61" fmla="*/ 5 h 33"/>
                <a:gd name="T62" fmla="*/ 1090 w 6960"/>
                <a:gd name="T63" fmla="*/ 5 h 33"/>
                <a:gd name="T64" fmla="*/ 1319 w 6960"/>
                <a:gd name="T65" fmla="*/ 5 h 33"/>
                <a:gd name="T66" fmla="*/ 1553 w 6960"/>
                <a:gd name="T67" fmla="*/ 5 h 33"/>
                <a:gd name="T68" fmla="*/ 1782 w 6960"/>
                <a:gd name="T69" fmla="*/ 5 h 33"/>
                <a:gd name="T70" fmla="*/ 2016 w 6960"/>
                <a:gd name="T71" fmla="*/ 5 h 33"/>
                <a:gd name="T72" fmla="*/ 2250 w 6960"/>
                <a:gd name="T73" fmla="*/ 5 h 33"/>
                <a:gd name="T74" fmla="*/ 2479 w 6960"/>
                <a:gd name="T75" fmla="*/ 5 h 33"/>
                <a:gd name="T76" fmla="*/ 2713 w 6960"/>
                <a:gd name="T77" fmla="*/ 5 h 33"/>
                <a:gd name="T78" fmla="*/ 2942 w 6960"/>
                <a:gd name="T79" fmla="*/ 5 h 33"/>
                <a:gd name="T80" fmla="*/ 3176 w 6960"/>
                <a:gd name="T81" fmla="*/ 5 h 33"/>
                <a:gd name="T82" fmla="*/ 3405 w 6960"/>
                <a:gd name="T83" fmla="*/ 5 h 33"/>
                <a:gd name="T84" fmla="*/ 3639 w 6960"/>
                <a:gd name="T85" fmla="*/ 5 h 33"/>
                <a:gd name="T86" fmla="*/ 3873 w 6960"/>
                <a:gd name="T87" fmla="*/ 5 h 33"/>
                <a:gd name="T88" fmla="*/ 4102 w 6960"/>
                <a:gd name="T89" fmla="*/ 5 h 33"/>
                <a:gd name="T90" fmla="*/ 4336 w 6960"/>
                <a:gd name="T91" fmla="*/ 5 h 33"/>
                <a:gd name="T92" fmla="*/ 4565 w 6960"/>
                <a:gd name="T93" fmla="*/ 5 h 33"/>
                <a:gd name="T94" fmla="*/ 4799 w 6960"/>
                <a:gd name="T95" fmla="*/ 5 h 33"/>
                <a:gd name="T96" fmla="*/ 5033 w 6960"/>
                <a:gd name="T97" fmla="*/ 5 h 33"/>
                <a:gd name="T98" fmla="*/ 5262 w 6960"/>
                <a:gd name="T99" fmla="*/ 5 h 33"/>
                <a:gd name="T100" fmla="*/ 5496 w 6960"/>
                <a:gd name="T101" fmla="*/ 5 h 33"/>
                <a:gd name="T102" fmla="*/ 5725 w 6960"/>
                <a:gd name="T103" fmla="*/ 5 h 33"/>
                <a:gd name="T104" fmla="*/ 5959 w 6960"/>
                <a:gd name="T105" fmla="*/ 5 h 33"/>
                <a:gd name="T106" fmla="*/ 6193 w 6960"/>
                <a:gd name="T107" fmla="*/ 5 h 33"/>
                <a:gd name="T108" fmla="*/ 6422 w 6960"/>
                <a:gd name="T109" fmla="*/ 5 h 33"/>
                <a:gd name="T110" fmla="*/ 6656 w 6960"/>
                <a:gd name="T111" fmla="*/ 5 h 33"/>
                <a:gd name="T112" fmla="*/ 6885 w 6960"/>
                <a:gd name="T113" fmla="*/ 5 h 33"/>
                <a:gd name="T114" fmla="*/ 1389 w 6960"/>
                <a:gd name="T115" fmla="*/ 33 h 33"/>
                <a:gd name="T116" fmla="*/ 3709 w 6960"/>
                <a:gd name="T117" fmla="*/ 33 h 33"/>
                <a:gd name="T118" fmla="*/ 6029 w 6960"/>
                <a:gd name="T1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60" h="33">
                  <a:moveTo>
                    <a:pt x="0" y="0"/>
                  </a:moveTo>
                  <a:lnTo>
                    <a:pt x="6960" y="0"/>
                  </a:lnTo>
                  <a:moveTo>
                    <a:pt x="229" y="0"/>
                  </a:moveTo>
                  <a:lnTo>
                    <a:pt x="229" y="23"/>
                  </a:lnTo>
                  <a:moveTo>
                    <a:pt x="692" y="0"/>
                  </a:moveTo>
                  <a:lnTo>
                    <a:pt x="692" y="23"/>
                  </a:lnTo>
                  <a:moveTo>
                    <a:pt x="1155" y="0"/>
                  </a:moveTo>
                  <a:lnTo>
                    <a:pt x="1155" y="23"/>
                  </a:lnTo>
                  <a:moveTo>
                    <a:pt x="1623" y="0"/>
                  </a:moveTo>
                  <a:lnTo>
                    <a:pt x="1623" y="23"/>
                  </a:lnTo>
                  <a:moveTo>
                    <a:pt x="2086" y="0"/>
                  </a:moveTo>
                  <a:lnTo>
                    <a:pt x="2086" y="23"/>
                  </a:lnTo>
                  <a:moveTo>
                    <a:pt x="2549" y="0"/>
                  </a:moveTo>
                  <a:lnTo>
                    <a:pt x="2549" y="23"/>
                  </a:lnTo>
                  <a:moveTo>
                    <a:pt x="3012" y="0"/>
                  </a:moveTo>
                  <a:lnTo>
                    <a:pt x="3012" y="23"/>
                  </a:lnTo>
                  <a:moveTo>
                    <a:pt x="3475" y="0"/>
                  </a:moveTo>
                  <a:lnTo>
                    <a:pt x="3475" y="23"/>
                  </a:lnTo>
                  <a:moveTo>
                    <a:pt x="3943" y="0"/>
                  </a:moveTo>
                  <a:lnTo>
                    <a:pt x="3943" y="23"/>
                  </a:lnTo>
                  <a:moveTo>
                    <a:pt x="4406" y="0"/>
                  </a:moveTo>
                  <a:lnTo>
                    <a:pt x="4406" y="23"/>
                  </a:lnTo>
                  <a:moveTo>
                    <a:pt x="4869" y="0"/>
                  </a:moveTo>
                  <a:lnTo>
                    <a:pt x="4869" y="23"/>
                  </a:lnTo>
                  <a:moveTo>
                    <a:pt x="5332" y="0"/>
                  </a:moveTo>
                  <a:lnTo>
                    <a:pt x="5332" y="23"/>
                  </a:lnTo>
                  <a:moveTo>
                    <a:pt x="5795" y="0"/>
                  </a:moveTo>
                  <a:lnTo>
                    <a:pt x="5795" y="23"/>
                  </a:lnTo>
                  <a:moveTo>
                    <a:pt x="6258" y="0"/>
                  </a:moveTo>
                  <a:lnTo>
                    <a:pt x="6258" y="23"/>
                  </a:lnTo>
                  <a:moveTo>
                    <a:pt x="6726" y="0"/>
                  </a:moveTo>
                  <a:lnTo>
                    <a:pt x="6726" y="23"/>
                  </a:lnTo>
                  <a:moveTo>
                    <a:pt x="42" y="0"/>
                  </a:moveTo>
                  <a:lnTo>
                    <a:pt x="42" y="9"/>
                  </a:lnTo>
                  <a:moveTo>
                    <a:pt x="89" y="0"/>
                  </a:moveTo>
                  <a:lnTo>
                    <a:pt x="89" y="9"/>
                  </a:lnTo>
                  <a:moveTo>
                    <a:pt x="136" y="0"/>
                  </a:moveTo>
                  <a:lnTo>
                    <a:pt x="136" y="9"/>
                  </a:lnTo>
                  <a:moveTo>
                    <a:pt x="183" y="0"/>
                  </a:moveTo>
                  <a:lnTo>
                    <a:pt x="183" y="9"/>
                  </a:lnTo>
                  <a:moveTo>
                    <a:pt x="276" y="0"/>
                  </a:moveTo>
                  <a:lnTo>
                    <a:pt x="276" y="9"/>
                  </a:lnTo>
                  <a:moveTo>
                    <a:pt x="323" y="0"/>
                  </a:moveTo>
                  <a:lnTo>
                    <a:pt x="323" y="9"/>
                  </a:lnTo>
                  <a:moveTo>
                    <a:pt x="370" y="0"/>
                  </a:moveTo>
                  <a:lnTo>
                    <a:pt x="370" y="9"/>
                  </a:lnTo>
                  <a:moveTo>
                    <a:pt x="417" y="0"/>
                  </a:moveTo>
                  <a:lnTo>
                    <a:pt x="417" y="9"/>
                  </a:lnTo>
                  <a:moveTo>
                    <a:pt x="510" y="0"/>
                  </a:moveTo>
                  <a:lnTo>
                    <a:pt x="510" y="9"/>
                  </a:lnTo>
                  <a:moveTo>
                    <a:pt x="557" y="0"/>
                  </a:moveTo>
                  <a:lnTo>
                    <a:pt x="557" y="9"/>
                  </a:lnTo>
                  <a:moveTo>
                    <a:pt x="599" y="0"/>
                  </a:moveTo>
                  <a:lnTo>
                    <a:pt x="599" y="9"/>
                  </a:lnTo>
                  <a:moveTo>
                    <a:pt x="646" y="0"/>
                  </a:moveTo>
                  <a:lnTo>
                    <a:pt x="646" y="9"/>
                  </a:lnTo>
                  <a:moveTo>
                    <a:pt x="739" y="0"/>
                  </a:moveTo>
                  <a:lnTo>
                    <a:pt x="739" y="9"/>
                  </a:lnTo>
                  <a:moveTo>
                    <a:pt x="786" y="0"/>
                  </a:moveTo>
                  <a:lnTo>
                    <a:pt x="786" y="9"/>
                  </a:lnTo>
                  <a:moveTo>
                    <a:pt x="833" y="0"/>
                  </a:moveTo>
                  <a:lnTo>
                    <a:pt x="833" y="9"/>
                  </a:lnTo>
                  <a:moveTo>
                    <a:pt x="880" y="0"/>
                  </a:moveTo>
                  <a:lnTo>
                    <a:pt x="880" y="9"/>
                  </a:lnTo>
                  <a:moveTo>
                    <a:pt x="973" y="0"/>
                  </a:moveTo>
                  <a:lnTo>
                    <a:pt x="973" y="9"/>
                  </a:lnTo>
                  <a:moveTo>
                    <a:pt x="1020" y="0"/>
                  </a:moveTo>
                  <a:lnTo>
                    <a:pt x="1020" y="9"/>
                  </a:lnTo>
                  <a:moveTo>
                    <a:pt x="1067" y="0"/>
                  </a:moveTo>
                  <a:lnTo>
                    <a:pt x="1067" y="9"/>
                  </a:lnTo>
                  <a:moveTo>
                    <a:pt x="1113" y="0"/>
                  </a:moveTo>
                  <a:lnTo>
                    <a:pt x="1113" y="9"/>
                  </a:lnTo>
                  <a:moveTo>
                    <a:pt x="1202" y="0"/>
                  </a:moveTo>
                  <a:lnTo>
                    <a:pt x="1202" y="9"/>
                  </a:lnTo>
                  <a:moveTo>
                    <a:pt x="1249" y="0"/>
                  </a:moveTo>
                  <a:lnTo>
                    <a:pt x="1249" y="9"/>
                  </a:lnTo>
                  <a:moveTo>
                    <a:pt x="1296" y="0"/>
                  </a:moveTo>
                  <a:lnTo>
                    <a:pt x="1296" y="9"/>
                  </a:lnTo>
                  <a:moveTo>
                    <a:pt x="1343" y="0"/>
                  </a:moveTo>
                  <a:lnTo>
                    <a:pt x="1343" y="9"/>
                  </a:lnTo>
                  <a:moveTo>
                    <a:pt x="1436" y="0"/>
                  </a:moveTo>
                  <a:lnTo>
                    <a:pt x="1436" y="9"/>
                  </a:lnTo>
                  <a:moveTo>
                    <a:pt x="1483" y="0"/>
                  </a:moveTo>
                  <a:lnTo>
                    <a:pt x="1483" y="9"/>
                  </a:lnTo>
                  <a:moveTo>
                    <a:pt x="1530" y="0"/>
                  </a:moveTo>
                  <a:lnTo>
                    <a:pt x="1530" y="9"/>
                  </a:lnTo>
                  <a:moveTo>
                    <a:pt x="1576" y="0"/>
                  </a:moveTo>
                  <a:lnTo>
                    <a:pt x="1576" y="9"/>
                  </a:lnTo>
                  <a:moveTo>
                    <a:pt x="1670" y="0"/>
                  </a:moveTo>
                  <a:lnTo>
                    <a:pt x="1670" y="9"/>
                  </a:lnTo>
                  <a:moveTo>
                    <a:pt x="1712" y="0"/>
                  </a:moveTo>
                  <a:lnTo>
                    <a:pt x="1712" y="9"/>
                  </a:lnTo>
                  <a:moveTo>
                    <a:pt x="1759" y="0"/>
                  </a:moveTo>
                  <a:lnTo>
                    <a:pt x="1759" y="9"/>
                  </a:lnTo>
                  <a:moveTo>
                    <a:pt x="1806" y="0"/>
                  </a:moveTo>
                  <a:lnTo>
                    <a:pt x="1806" y="9"/>
                  </a:lnTo>
                  <a:moveTo>
                    <a:pt x="1899" y="0"/>
                  </a:moveTo>
                  <a:lnTo>
                    <a:pt x="1899" y="9"/>
                  </a:lnTo>
                  <a:moveTo>
                    <a:pt x="1946" y="0"/>
                  </a:moveTo>
                  <a:lnTo>
                    <a:pt x="1946" y="9"/>
                  </a:lnTo>
                  <a:moveTo>
                    <a:pt x="1993" y="0"/>
                  </a:moveTo>
                  <a:lnTo>
                    <a:pt x="1993" y="9"/>
                  </a:lnTo>
                  <a:moveTo>
                    <a:pt x="2039" y="0"/>
                  </a:moveTo>
                  <a:lnTo>
                    <a:pt x="2039" y="9"/>
                  </a:lnTo>
                  <a:moveTo>
                    <a:pt x="2133" y="0"/>
                  </a:moveTo>
                  <a:lnTo>
                    <a:pt x="2133" y="9"/>
                  </a:lnTo>
                  <a:moveTo>
                    <a:pt x="2180" y="0"/>
                  </a:moveTo>
                  <a:lnTo>
                    <a:pt x="2180" y="9"/>
                  </a:lnTo>
                  <a:moveTo>
                    <a:pt x="2227" y="0"/>
                  </a:moveTo>
                  <a:lnTo>
                    <a:pt x="2227" y="9"/>
                  </a:lnTo>
                  <a:moveTo>
                    <a:pt x="2269" y="0"/>
                  </a:moveTo>
                  <a:lnTo>
                    <a:pt x="2269" y="9"/>
                  </a:lnTo>
                  <a:moveTo>
                    <a:pt x="2362" y="0"/>
                  </a:moveTo>
                  <a:lnTo>
                    <a:pt x="2362" y="9"/>
                  </a:lnTo>
                  <a:moveTo>
                    <a:pt x="2409" y="0"/>
                  </a:moveTo>
                  <a:lnTo>
                    <a:pt x="2409" y="9"/>
                  </a:lnTo>
                  <a:moveTo>
                    <a:pt x="2456" y="0"/>
                  </a:moveTo>
                  <a:lnTo>
                    <a:pt x="2456" y="9"/>
                  </a:lnTo>
                  <a:moveTo>
                    <a:pt x="2502" y="0"/>
                  </a:moveTo>
                  <a:lnTo>
                    <a:pt x="2502" y="9"/>
                  </a:lnTo>
                  <a:moveTo>
                    <a:pt x="2596" y="0"/>
                  </a:moveTo>
                  <a:lnTo>
                    <a:pt x="2596" y="9"/>
                  </a:lnTo>
                  <a:moveTo>
                    <a:pt x="2643" y="0"/>
                  </a:moveTo>
                  <a:lnTo>
                    <a:pt x="2643" y="9"/>
                  </a:lnTo>
                  <a:moveTo>
                    <a:pt x="2690" y="0"/>
                  </a:moveTo>
                  <a:lnTo>
                    <a:pt x="2690" y="9"/>
                  </a:lnTo>
                  <a:moveTo>
                    <a:pt x="2736" y="0"/>
                  </a:moveTo>
                  <a:lnTo>
                    <a:pt x="2736" y="9"/>
                  </a:lnTo>
                  <a:moveTo>
                    <a:pt x="2830" y="0"/>
                  </a:moveTo>
                  <a:lnTo>
                    <a:pt x="2830" y="9"/>
                  </a:lnTo>
                  <a:moveTo>
                    <a:pt x="2872" y="0"/>
                  </a:moveTo>
                  <a:lnTo>
                    <a:pt x="2872" y="9"/>
                  </a:lnTo>
                  <a:moveTo>
                    <a:pt x="2919" y="0"/>
                  </a:moveTo>
                  <a:lnTo>
                    <a:pt x="2919" y="9"/>
                  </a:lnTo>
                  <a:moveTo>
                    <a:pt x="2965" y="0"/>
                  </a:moveTo>
                  <a:lnTo>
                    <a:pt x="2965" y="9"/>
                  </a:lnTo>
                  <a:moveTo>
                    <a:pt x="3059" y="0"/>
                  </a:moveTo>
                  <a:lnTo>
                    <a:pt x="3059" y="9"/>
                  </a:lnTo>
                  <a:moveTo>
                    <a:pt x="3106" y="0"/>
                  </a:moveTo>
                  <a:lnTo>
                    <a:pt x="3106" y="9"/>
                  </a:lnTo>
                  <a:moveTo>
                    <a:pt x="3153" y="0"/>
                  </a:moveTo>
                  <a:lnTo>
                    <a:pt x="3153" y="9"/>
                  </a:lnTo>
                  <a:moveTo>
                    <a:pt x="3199" y="0"/>
                  </a:moveTo>
                  <a:lnTo>
                    <a:pt x="3199" y="9"/>
                  </a:lnTo>
                  <a:moveTo>
                    <a:pt x="3293" y="0"/>
                  </a:moveTo>
                  <a:lnTo>
                    <a:pt x="3293" y="9"/>
                  </a:lnTo>
                  <a:moveTo>
                    <a:pt x="3340" y="0"/>
                  </a:moveTo>
                  <a:lnTo>
                    <a:pt x="3340" y="9"/>
                  </a:lnTo>
                  <a:moveTo>
                    <a:pt x="3386" y="0"/>
                  </a:moveTo>
                  <a:lnTo>
                    <a:pt x="3386" y="9"/>
                  </a:lnTo>
                  <a:moveTo>
                    <a:pt x="3429" y="0"/>
                  </a:moveTo>
                  <a:lnTo>
                    <a:pt x="3429" y="9"/>
                  </a:lnTo>
                  <a:moveTo>
                    <a:pt x="3522" y="0"/>
                  </a:moveTo>
                  <a:lnTo>
                    <a:pt x="3522" y="9"/>
                  </a:lnTo>
                  <a:moveTo>
                    <a:pt x="3569" y="0"/>
                  </a:moveTo>
                  <a:lnTo>
                    <a:pt x="3569" y="9"/>
                  </a:lnTo>
                  <a:moveTo>
                    <a:pt x="3616" y="0"/>
                  </a:moveTo>
                  <a:lnTo>
                    <a:pt x="3616" y="9"/>
                  </a:lnTo>
                  <a:moveTo>
                    <a:pt x="3662" y="0"/>
                  </a:moveTo>
                  <a:lnTo>
                    <a:pt x="3662" y="9"/>
                  </a:lnTo>
                  <a:moveTo>
                    <a:pt x="3756" y="0"/>
                  </a:moveTo>
                  <a:lnTo>
                    <a:pt x="3756" y="9"/>
                  </a:lnTo>
                  <a:moveTo>
                    <a:pt x="3803" y="0"/>
                  </a:moveTo>
                  <a:lnTo>
                    <a:pt x="3803" y="9"/>
                  </a:lnTo>
                  <a:moveTo>
                    <a:pt x="3849" y="0"/>
                  </a:moveTo>
                  <a:lnTo>
                    <a:pt x="3849" y="9"/>
                  </a:lnTo>
                  <a:moveTo>
                    <a:pt x="3896" y="0"/>
                  </a:moveTo>
                  <a:lnTo>
                    <a:pt x="3896" y="9"/>
                  </a:lnTo>
                  <a:moveTo>
                    <a:pt x="3985" y="0"/>
                  </a:moveTo>
                  <a:lnTo>
                    <a:pt x="3985" y="9"/>
                  </a:lnTo>
                  <a:moveTo>
                    <a:pt x="4032" y="0"/>
                  </a:moveTo>
                  <a:lnTo>
                    <a:pt x="4032" y="9"/>
                  </a:lnTo>
                  <a:moveTo>
                    <a:pt x="4079" y="0"/>
                  </a:moveTo>
                  <a:lnTo>
                    <a:pt x="4079" y="9"/>
                  </a:lnTo>
                  <a:moveTo>
                    <a:pt x="4125" y="0"/>
                  </a:moveTo>
                  <a:lnTo>
                    <a:pt x="4125" y="9"/>
                  </a:lnTo>
                  <a:moveTo>
                    <a:pt x="4219" y="0"/>
                  </a:moveTo>
                  <a:lnTo>
                    <a:pt x="4219" y="9"/>
                  </a:lnTo>
                  <a:moveTo>
                    <a:pt x="4266" y="0"/>
                  </a:moveTo>
                  <a:lnTo>
                    <a:pt x="4266" y="9"/>
                  </a:lnTo>
                  <a:moveTo>
                    <a:pt x="4312" y="0"/>
                  </a:moveTo>
                  <a:lnTo>
                    <a:pt x="4312" y="9"/>
                  </a:lnTo>
                  <a:moveTo>
                    <a:pt x="4359" y="0"/>
                  </a:moveTo>
                  <a:lnTo>
                    <a:pt x="4359" y="9"/>
                  </a:lnTo>
                  <a:moveTo>
                    <a:pt x="4453" y="0"/>
                  </a:moveTo>
                  <a:lnTo>
                    <a:pt x="4453" y="9"/>
                  </a:lnTo>
                  <a:moveTo>
                    <a:pt x="4500" y="0"/>
                  </a:moveTo>
                  <a:lnTo>
                    <a:pt x="4500" y="9"/>
                  </a:lnTo>
                  <a:moveTo>
                    <a:pt x="4542" y="0"/>
                  </a:moveTo>
                  <a:lnTo>
                    <a:pt x="4542" y="9"/>
                  </a:lnTo>
                  <a:moveTo>
                    <a:pt x="4588" y="0"/>
                  </a:moveTo>
                  <a:lnTo>
                    <a:pt x="4588" y="9"/>
                  </a:lnTo>
                  <a:moveTo>
                    <a:pt x="4682" y="0"/>
                  </a:moveTo>
                  <a:lnTo>
                    <a:pt x="4682" y="9"/>
                  </a:lnTo>
                  <a:moveTo>
                    <a:pt x="4729" y="0"/>
                  </a:moveTo>
                  <a:lnTo>
                    <a:pt x="4729" y="9"/>
                  </a:lnTo>
                  <a:moveTo>
                    <a:pt x="4775" y="0"/>
                  </a:moveTo>
                  <a:lnTo>
                    <a:pt x="4775" y="9"/>
                  </a:lnTo>
                  <a:moveTo>
                    <a:pt x="4822" y="0"/>
                  </a:moveTo>
                  <a:lnTo>
                    <a:pt x="4822" y="9"/>
                  </a:lnTo>
                  <a:moveTo>
                    <a:pt x="4916" y="0"/>
                  </a:moveTo>
                  <a:lnTo>
                    <a:pt x="4916" y="9"/>
                  </a:lnTo>
                  <a:moveTo>
                    <a:pt x="4963" y="0"/>
                  </a:moveTo>
                  <a:lnTo>
                    <a:pt x="4963" y="9"/>
                  </a:lnTo>
                  <a:moveTo>
                    <a:pt x="5009" y="0"/>
                  </a:moveTo>
                  <a:lnTo>
                    <a:pt x="5009" y="9"/>
                  </a:lnTo>
                  <a:moveTo>
                    <a:pt x="5056" y="0"/>
                  </a:moveTo>
                  <a:lnTo>
                    <a:pt x="5056" y="9"/>
                  </a:lnTo>
                  <a:moveTo>
                    <a:pt x="5145" y="0"/>
                  </a:moveTo>
                  <a:lnTo>
                    <a:pt x="5145" y="9"/>
                  </a:lnTo>
                  <a:moveTo>
                    <a:pt x="5192" y="0"/>
                  </a:moveTo>
                  <a:lnTo>
                    <a:pt x="5192" y="9"/>
                  </a:lnTo>
                  <a:moveTo>
                    <a:pt x="5239" y="0"/>
                  </a:moveTo>
                  <a:lnTo>
                    <a:pt x="5239" y="9"/>
                  </a:lnTo>
                  <a:moveTo>
                    <a:pt x="5285" y="0"/>
                  </a:moveTo>
                  <a:lnTo>
                    <a:pt x="5285" y="9"/>
                  </a:lnTo>
                  <a:moveTo>
                    <a:pt x="5379" y="0"/>
                  </a:moveTo>
                  <a:lnTo>
                    <a:pt x="5379" y="9"/>
                  </a:lnTo>
                  <a:moveTo>
                    <a:pt x="5426" y="0"/>
                  </a:moveTo>
                  <a:lnTo>
                    <a:pt x="5426" y="9"/>
                  </a:lnTo>
                  <a:moveTo>
                    <a:pt x="5472" y="0"/>
                  </a:moveTo>
                  <a:lnTo>
                    <a:pt x="5472" y="9"/>
                  </a:lnTo>
                  <a:moveTo>
                    <a:pt x="5519" y="0"/>
                  </a:moveTo>
                  <a:lnTo>
                    <a:pt x="5519" y="9"/>
                  </a:lnTo>
                  <a:moveTo>
                    <a:pt x="5613" y="0"/>
                  </a:moveTo>
                  <a:lnTo>
                    <a:pt x="5613" y="9"/>
                  </a:lnTo>
                  <a:moveTo>
                    <a:pt x="5659" y="0"/>
                  </a:moveTo>
                  <a:lnTo>
                    <a:pt x="5659" y="9"/>
                  </a:lnTo>
                  <a:moveTo>
                    <a:pt x="5702" y="0"/>
                  </a:moveTo>
                  <a:lnTo>
                    <a:pt x="5702" y="9"/>
                  </a:lnTo>
                  <a:moveTo>
                    <a:pt x="5748" y="0"/>
                  </a:moveTo>
                  <a:lnTo>
                    <a:pt x="5748" y="9"/>
                  </a:lnTo>
                  <a:moveTo>
                    <a:pt x="5842" y="0"/>
                  </a:moveTo>
                  <a:lnTo>
                    <a:pt x="5842" y="9"/>
                  </a:lnTo>
                  <a:moveTo>
                    <a:pt x="5889" y="0"/>
                  </a:moveTo>
                  <a:lnTo>
                    <a:pt x="5889" y="9"/>
                  </a:lnTo>
                  <a:moveTo>
                    <a:pt x="5935" y="0"/>
                  </a:moveTo>
                  <a:lnTo>
                    <a:pt x="5935" y="9"/>
                  </a:lnTo>
                  <a:moveTo>
                    <a:pt x="5982" y="0"/>
                  </a:moveTo>
                  <a:lnTo>
                    <a:pt x="5982" y="9"/>
                  </a:lnTo>
                  <a:moveTo>
                    <a:pt x="6076" y="0"/>
                  </a:moveTo>
                  <a:lnTo>
                    <a:pt x="6076" y="9"/>
                  </a:lnTo>
                  <a:moveTo>
                    <a:pt x="6122" y="0"/>
                  </a:moveTo>
                  <a:lnTo>
                    <a:pt x="6122" y="9"/>
                  </a:lnTo>
                  <a:moveTo>
                    <a:pt x="6169" y="0"/>
                  </a:moveTo>
                  <a:lnTo>
                    <a:pt x="6169" y="9"/>
                  </a:lnTo>
                  <a:moveTo>
                    <a:pt x="6216" y="0"/>
                  </a:moveTo>
                  <a:lnTo>
                    <a:pt x="6216" y="9"/>
                  </a:lnTo>
                  <a:moveTo>
                    <a:pt x="6305" y="0"/>
                  </a:moveTo>
                  <a:lnTo>
                    <a:pt x="6305" y="9"/>
                  </a:lnTo>
                  <a:moveTo>
                    <a:pt x="6352" y="0"/>
                  </a:moveTo>
                  <a:lnTo>
                    <a:pt x="6352" y="9"/>
                  </a:lnTo>
                  <a:moveTo>
                    <a:pt x="6398" y="0"/>
                  </a:moveTo>
                  <a:lnTo>
                    <a:pt x="6398" y="9"/>
                  </a:lnTo>
                  <a:moveTo>
                    <a:pt x="6445" y="0"/>
                  </a:moveTo>
                  <a:lnTo>
                    <a:pt x="6445" y="9"/>
                  </a:lnTo>
                  <a:moveTo>
                    <a:pt x="6539" y="0"/>
                  </a:moveTo>
                  <a:lnTo>
                    <a:pt x="6539" y="9"/>
                  </a:lnTo>
                  <a:moveTo>
                    <a:pt x="6586" y="0"/>
                  </a:moveTo>
                  <a:lnTo>
                    <a:pt x="6586" y="9"/>
                  </a:lnTo>
                  <a:moveTo>
                    <a:pt x="6632" y="0"/>
                  </a:moveTo>
                  <a:lnTo>
                    <a:pt x="6632" y="9"/>
                  </a:lnTo>
                  <a:moveTo>
                    <a:pt x="6679" y="0"/>
                  </a:moveTo>
                  <a:lnTo>
                    <a:pt x="6679" y="9"/>
                  </a:lnTo>
                  <a:moveTo>
                    <a:pt x="6773" y="0"/>
                  </a:moveTo>
                  <a:lnTo>
                    <a:pt x="6773" y="9"/>
                  </a:lnTo>
                  <a:moveTo>
                    <a:pt x="6815" y="0"/>
                  </a:moveTo>
                  <a:lnTo>
                    <a:pt x="6815" y="9"/>
                  </a:lnTo>
                  <a:moveTo>
                    <a:pt x="6861" y="0"/>
                  </a:moveTo>
                  <a:lnTo>
                    <a:pt x="6861" y="9"/>
                  </a:lnTo>
                  <a:moveTo>
                    <a:pt x="6908" y="0"/>
                  </a:moveTo>
                  <a:lnTo>
                    <a:pt x="6908" y="9"/>
                  </a:lnTo>
                  <a:moveTo>
                    <a:pt x="19" y="0"/>
                  </a:moveTo>
                  <a:lnTo>
                    <a:pt x="19" y="5"/>
                  </a:lnTo>
                  <a:moveTo>
                    <a:pt x="66" y="0"/>
                  </a:moveTo>
                  <a:lnTo>
                    <a:pt x="66" y="5"/>
                  </a:lnTo>
                  <a:moveTo>
                    <a:pt x="113" y="0"/>
                  </a:moveTo>
                  <a:lnTo>
                    <a:pt x="113" y="5"/>
                  </a:lnTo>
                  <a:moveTo>
                    <a:pt x="159" y="0"/>
                  </a:moveTo>
                  <a:lnTo>
                    <a:pt x="159" y="5"/>
                  </a:lnTo>
                  <a:moveTo>
                    <a:pt x="206" y="0"/>
                  </a:moveTo>
                  <a:lnTo>
                    <a:pt x="206" y="5"/>
                  </a:lnTo>
                  <a:moveTo>
                    <a:pt x="253" y="0"/>
                  </a:moveTo>
                  <a:lnTo>
                    <a:pt x="253" y="5"/>
                  </a:lnTo>
                  <a:moveTo>
                    <a:pt x="300" y="0"/>
                  </a:moveTo>
                  <a:lnTo>
                    <a:pt x="300" y="5"/>
                  </a:lnTo>
                  <a:moveTo>
                    <a:pt x="346" y="0"/>
                  </a:moveTo>
                  <a:lnTo>
                    <a:pt x="346" y="5"/>
                  </a:lnTo>
                  <a:moveTo>
                    <a:pt x="393" y="0"/>
                  </a:moveTo>
                  <a:lnTo>
                    <a:pt x="393" y="5"/>
                  </a:lnTo>
                  <a:moveTo>
                    <a:pt x="440" y="0"/>
                  </a:moveTo>
                  <a:lnTo>
                    <a:pt x="440" y="5"/>
                  </a:lnTo>
                  <a:moveTo>
                    <a:pt x="487" y="0"/>
                  </a:moveTo>
                  <a:lnTo>
                    <a:pt x="487" y="5"/>
                  </a:lnTo>
                  <a:moveTo>
                    <a:pt x="533" y="0"/>
                  </a:moveTo>
                  <a:lnTo>
                    <a:pt x="533" y="5"/>
                  </a:lnTo>
                  <a:moveTo>
                    <a:pt x="576" y="0"/>
                  </a:moveTo>
                  <a:lnTo>
                    <a:pt x="576" y="5"/>
                  </a:lnTo>
                  <a:moveTo>
                    <a:pt x="622" y="0"/>
                  </a:moveTo>
                  <a:lnTo>
                    <a:pt x="622" y="5"/>
                  </a:lnTo>
                  <a:moveTo>
                    <a:pt x="669" y="0"/>
                  </a:moveTo>
                  <a:lnTo>
                    <a:pt x="669" y="5"/>
                  </a:lnTo>
                  <a:moveTo>
                    <a:pt x="716" y="0"/>
                  </a:moveTo>
                  <a:lnTo>
                    <a:pt x="716" y="5"/>
                  </a:lnTo>
                  <a:moveTo>
                    <a:pt x="763" y="0"/>
                  </a:moveTo>
                  <a:lnTo>
                    <a:pt x="763" y="5"/>
                  </a:lnTo>
                  <a:moveTo>
                    <a:pt x="809" y="0"/>
                  </a:moveTo>
                  <a:lnTo>
                    <a:pt x="809" y="5"/>
                  </a:lnTo>
                  <a:moveTo>
                    <a:pt x="856" y="0"/>
                  </a:moveTo>
                  <a:lnTo>
                    <a:pt x="856" y="5"/>
                  </a:lnTo>
                  <a:moveTo>
                    <a:pt x="903" y="0"/>
                  </a:moveTo>
                  <a:lnTo>
                    <a:pt x="903" y="5"/>
                  </a:lnTo>
                  <a:moveTo>
                    <a:pt x="950" y="0"/>
                  </a:moveTo>
                  <a:lnTo>
                    <a:pt x="950" y="5"/>
                  </a:lnTo>
                  <a:moveTo>
                    <a:pt x="996" y="0"/>
                  </a:moveTo>
                  <a:lnTo>
                    <a:pt x="996" y="5"/>
                  </a:lnTo>
                  <a:moveTo>
                    <a:pt x="1043" y="0"/>
                  </a:moveTo>
                  <a:lnTo>
                    <a:pt x="1043" y="5"/>
                  </a:lnTo>
                  <a:moveTo>
                    <a:pt x="1090" y="0"/>
                  </a:moveTo>
                  <a:lnTo>
                    <a:pt x="1090" y="5"/>
                  </a:lnTo>
                  <a:moveTo>
                    <a:pt x="1132" y="0"/>
                  </a:moveTo>
                  <a:lnTo>
                    <a:pt x="1132" y="5"/>
                  </a:lnTo>
                  <a:moveTo>
                    <a:pt x="1179" y="0"/>
                  </a:moveTo>
                  <a:lnTo>
                    <a:pt x="1179" y="5"/>
                  </a:lnTo>
                  <a:moveTo>
                    <a:pt x="1226" y="0"/>
                  </a:moveTo>
                  <a:lnTo>
                    <a:pt x="1226" y="5"/>
                  </a:lnTo>
                  <a:moveTo>
                    <a:pt x="1272" y="0"/>
                  </a:moveTo>
                  <a:lnTo>
                    <a:pt x="1272" y="5"/>
                  </a:lnTo>
                  <a:moveTo>
                    <a:pt x="1319" y="0"/>
                  </a:moveTo>
                  <a:lnTo>
                    <a:pt x="1319" y="5"/>
                  </a:lnTo>
                  <a:moveTo>
                    <a:pt x="1366" y="0"/>
                  </a:moveTo>
                  <a:lnTo>
                    <a:pt x="1366" y="5"/>
                  </a:lnTo>
                  <a:moveTo>
                    <a:pt x="1413" y="0"/>
                  </a:moveTo>
                  <a:lnTo>
                    <a:pt x="1413" y="5"/>
                  </a:lnTo>
                  <a:moveTo>
                    <a:pt x="1459" y="0"/>
                  </a:moveTo>
                  <a:lnTo>
                    <a:pt x="1459" y="5"/>
                  </a:lnTo>
                  <a:moveTo>
                    <a:pt x="1506" y="0"/>
                  </a:moveTo>
                  <a:lnTo>
                    <a:pt x="1506" y="5"/>
                  </a:lnTo>
                  <a:moveTo>
                    <a:pt x="1553" y="0"/>
                  </a:moveTo>
                  <a:lnTo>
                    <a:pt x="1553" y="5"/>
                  </a:lnTo>
                  <a:moveTo>
                    <a:pt x="1600" y="0"/>
                  </a:moveTo>
                  <a:lnTo>
                    <a:pt x="1600" y="5"/>
                  </a:lnTo>
                  <a:moveTo>
                    <a:pt x="1647" y="0"/>
                  </a:moveTo>
                  <a:lnTo>
                    <a:pt x="1647" y="5"/>
                  </a:lnTo>
                  <a:moveTo>
                    <a:pt x="1693" y="0"/>
                  </a:moveTo>
                  <a:lnTo>
                    <a:pt x="1693" y="5"/>
                  </a:lnTo>
                  <a:moveTo>
                    <a:pt x="1735" y="0"/>
                  </a:moveTo>
                  <a:lnTo>
                    <a:pt x="1735" y="5"/>
                  </a:lnTo>
                  <a:moveTo>
                    <a:pt x="1782" y="0"/>
                  </a:moveTo>
                  <a:lnTo>
                    <a:pt x="1782" y="5"/>
                  </a:lnTo>
                  <a:moveTo>
                    <a:pt x="1829" y="0"/>
                  </a:moveTo>
                  <a:lnTo>
                    <a:pt x="1829" y="5"/>
                  </a:lnTo>
                  <a:moveTo>
                    <a:pt x="1876" y="0"/>
                  </a:moveTo>
                  <a:lnTo>
                    <a:pt x="1876" y="5"/>
                  </a:lnTo>
                  <a:moveTo>
                    <a:pt x="1923" y="0"/>
                  </a:moveTo>
                  <a:lnTo>
                    <a:pt x="1923" y="5"/>
                  </a:lnTo>
                  <a:moveTo>
                    <a:pt x="1969" y="0"/>
                  </a:moveTo>
                  <a:lnTo>
                    <a:pt x="1969" y="5"/>
                  </a:lnTo>
                  <a:moveTo>
                    <a:pt x="2016" y="0"/>
                  </a:moveTo>
                  <a:lnTo>
                    <a:pt x="2016" y="5"/>
                  </a:lnTo>
                  <a:moveTo>
                    <a:pt x="2063" y="0"/>
                  </a:moveTo>
                  <a:lnTo>
                    <a:pt x="2063" y="5"/>
                  </a:lnTo>
                  <a:moveTo>
                    <a:pt x="2110" y="0"/>
                  </a:moveTo>
                  <a:lnTo>
                    <a:pt x="2110" y="5"/>
                  </a:lnTo>
                  <a:moveTo>
                    <a:pt x="2156" y="0"/>
                  </a:moveTo>
                  <a:lnTo>
                    <a:pt x="2156" y="5"/>
                  </a:lnTo>
                  <a:moveTo>
                    <a:pt x="2203" y="0"/>
                  </a:moveTo>
                  <a:lnTo>
                    <a:pt x="2203" y="5"/>
                  </a:lnTo>
                  <a:moveTo>
                    <a:pt x="2250" y="0"/>
                  </a:moveTo>
                  <a:lnTo>
                    <a:pt x="2250" y="5"/>
                  </a:lnTo>
                  <a:moveTo>
                    <a:pt x="2292" y="0"/>
                  </a:moveTo>
                  <a:lnTo>
                    <a:pt x="2292" y="5"/>
                  </a:lnTo>
                  <a:moveTo>
                    <a:pt x="2339" y="0"/>
                  </a:moveTo>
                  <a:lnTo>
                    <a:pt x="2339" y="5"/>
                  </a:lnTo>
                  <a:moveTo>
                    <a:pt x="2386" y="0"/>
                  </a:moveTo>
                  <a:lnTo>
                    <a:pt x="2386" y="5"/>
                  </a:lnTo>
                  <a:moveTo>
                    <a:pt x="2432" y="0"/>
                  </a:moveTo>
                  <a:lnTo>
                    <a:pt x="2432" y="5"/>
                  </a:lnTo>
                  <a:moveTo>
                    <a:pt x="2479" y="0"/>
                  </a:moveTo>
                  <a:lnTo>
                    <a:pt x="2479" y="5"/>
                  </a:lnTo>
                  <a:moveTo>
                    <a:pt x="2526" y="0"/>
                  </a:moveTo>
                  <a:lnTo>
                    <a:pt x="2526" y="5"/>
                  </a:lnTo>
                  <a:moveTo>
                    <a:pt x="2573" y="0"/>
                  </a:moveTo>
                  <a:lnTo>
                    <a:pt x="2573" y="5"/>
                  </a:lnTo>
                  <a:moveTo>
                    <a:pt x="2619" y="0"/>
                  </a:moveTo>
                  <a:lnTo>
                    <a:pt x="2619" y="5"/>
                  </a:lnTo>
                  <a:moveTo>
                    <a:pt x="2666" y="0"/>
                  </a:moveTo>
                  <a:lnTo>
                    <a:pt x="2666" y="5"/>
                  </a:lnTo>
                  <a:moveTo>
                    <a:pt x="2713" y="0"/>
                  </a:moveTo>
                  <a:lnTo>
                    <a:pt x="2713" y="5"/>
                  </a:lnTo>
                  <a:moveTo>
                    <a:pt x="2760" y="0"/>
                  </a:moveTo>
                  <a:lnTo>
                    <a:pt x="2760" y="5"/>
                  </a:lnTo>
                  <a:moveTo>
                    <a:pt x="2806" y="0"/>
                  </a:moveTo>
                  <a:lnTo>
                    <a:pt x="2806" y="5"/>
                  </a:lnTo>
                  <a:moveTo>
                    <a:pt x="2849" y="0"/>
                  </a:moveTo>
                  <a:lnTo>
                    <a:pt x="2849" y="5"/>
                  </a:lnTo>
                  <a:moveTo>
                    <a:pt x="2895" y="0"/>
                  </a:moveTo>
                  <a:lnTo>
                    <a:pt x="2895" y="5"/>
                  </a:lnTo>
                  <a:moveTo>
                    <a:pt x="2942" y="0"/>
                  </a:moveTo>
                  <a:lnTo>
                    <a:pt x="2942" y="5"/>
                  </a:lnTo>
                  <a:moveTo>
                    <a:pt x="2989" y="0"/>
                  </a:moveTo>
                  <a:lnTo>
                    <a:pt x="2989" y="5"/>
                  </a:lnTo>
                  <a:moveTo>
                    <a:pt x="3036" y="0"/>
                  </a:moveTo>
                  <a:lnTo>
                    <a:pt x="3036" y="5"/>
                  </a:lnTo>
                  <a:moveTo>
                    <a:pt x="3082" y="0"/>
                  </a:moveTo>
                  <a:lnTo>
                    <a:pt x="3082" y="5"/>
                  </a:lnTo>
                  <a:moveTo>
                    <a:pt x="3129" y="0"/>
                  </a:moveTo>
                  <a:lnTo>
                    <a:pt x="3129" y="5"/>
                  </a:lnTo>
                  <a:moveTo>
                    <a:pt x="3176" y="0"/>
                  </a:moveTo>
                  <a:lnTo>
                    <a:pt x="3176" y="5"/>
                  </a:lnTo>
                  <a:moveTo>
                    <a:pt x="3223" y="0"/>
                  </a:moveTo>
                  <a:lnTo>
                    <a:pt x="3223" y="5"/>
                  </a:lnTo>
                  <a:moveTo>
                    <a:pt x="3269" y="0"/>
                  </a:moveTo>
                  <a:lnTo>
                    <a:pt x="3269" y="5"/>
                  </a:lnTo>
                  <a:moveTo>
                    <a:pt x="3316" y="0"/>
                  </a:moveTo>
                  <a:lnTo>
                    <a:pt x="3316" y="5"/>
                  </a:lnTo>
                  <a:moveTo>
                    <a:pt x="3363" y="0"/>
                  </a:moveTo>
                  <a:lnTo>
                    <a:pt x="3363" y="5"/>
                  </a:lnTo>
                  <a:moveTo>
                    <a:pt x="3405" y="0"/>
                  </a:moveTo>
                  <a:lnTo>
                    <a:pt x="3405" y="5"/>
                  </a:lnTo>
                  <a:moveTo>
                    <a:pt x="3452" y="0"/>
                  </a:moveTo>
                  <a:lnTo>
                    <a:pt x="3452" y="5"/>
                  </a:lnTo>
                  <a:moveTo>
                    <a:pt x="3499" y="0"/>
                  </a:moveTo>
                  <a:lnTo>
                    <a:pt x="3499" y="5"/>
                  </a:lnTo>
                  <a:moveTo>
                    <a:pt x="3545" y="0"/>
                  </a:moveTo>
                  <a:lnTo>
                    <a:pt x="3545" y="5"/>
                  </a:lnTo>
                  <a:moveTo>
                    <a:pt x="3592" y="0"/>
                  </a:moveTo>
                  <a:lnTo>
                    <a:pt x="3592" y="5"/>
                  </a:lnTo>
                  <a:moveTo>
                    <a:pt x="3639" y="0"/>
                  </a:moveTo>
                  <a:lnTo>
                    <a:pt x="3639" y="5"/>
                  </a:lnTo>
                  <a:moveTo>
                    <a:pt x="3686" y="0"/>
                  </a:moveTo>
                  <a:lnTo>
                    <a:pt x="3686" y="5"/>
                  </a:lnTo>
                  <a:moveTo>
                    <a:pt x="3733" y="0"/>
                  </a:moveTo>
                  <a:lnTo>
                    <a:pt x="3733" y="5"/>
                  </a:lnTo>
                  <a:moveTo>
                    <a:pt x="3779" y="0"/>
                  </a:moveTo>
                  <a:lnTo>
                    <a:pt x="3779" y="5"/>
                  </a:lnTo>
                  <a:moveTo>
                    <a:pt x="3826" y="0"/>
                  </a:moveTo>
                  <a:lnTo>
                    <a:pt x="3826" y="5"/>
                  </a:lnTo>
                  <a:moveTo>
                    <a:pt x="3873" y="0"/>
                  </a:moveTo>
                  <a:lnTo>
                    <a:pt x="3873" y="5"/>
                  </a:lnTo>
                  <a:moveTo>
                    <a:pt x="3920" y="0"/>
                  </a:moveTo>
                  <a:lnTo>
                    <a:pt x="3920" y="5"/>
                  </a:lnTo>
                  <a:moveTo>
                    <a:pt x="3962" y="0"/>
                  </a:moveTo>
                  <a:lnTo>
                    <a:pt x="3962" y="5"/>
                  </a:lnTo>
                  <a:moveTo>
                    <a:pt x="4008" y="0"/>
                  </a:moveTo>
                  <a:lnTo>
                    <a:pt x="4008" y="5"/>
                  </a:lnTo>
                  <a:moveTo>
                    <a:pt x="4055" y="0"/>
                  </a:moveTo>
                  <a:lnTo>
                    <a:pt x="4055" y="5"/>
                  </a:lnTo>
                  <a:moveTo>
                    <a:pt x="4102" y="0"/>
                  </a:moveTo>
                  <a:lnTo>
                    <a:pt x="4102" y="5"/>
                  </a:lnTo>
                  <a:moveTo>
                    <a:pt x="4149" y="0"/>
                  </a:moveTo>
                  <a:lnTo>
                    <a:pt x="4149" y="5"/>
                  </a:lnTo>
                  <a:moveTo>
                    <a:pt x="4196" y="0"/>
                  </a:moveTo>
                  <a:lnTo>
                    <a:pt x="4196" y="5"/>
                  </a:lnTo>
                  <a:moveTo>
                    <a:pt x="4242" y="0"/>
                  </a:moveTo>
                  <a:lnTo>
                    <a:pt x="4242" y="5"/>
                  </a:lnTo>
                  <a:moveTo>
                    <a:pt x="4289" y="0"/>
                  </a:moveTo>
                  <a:lnTo>
                    <a:pt x="4289" y="5"/>
                  </a:lnTo>
                  <a:moveTo>
                    <a:pt x="4336" y="0"/>
                  </a:moveTo>
                  <a:lnTo>
                    <a:pt x="4336" y="5"/>
                  </a:lnTo>
                  <a:moveTo>
                    <a:pt x="4383" y="0"/>
                  </a:moveTo>
                  <a:lnTo>
                    <a:pt x="4383" y="5"/>
                  </a:lnTo>
                  <a:moveTo>
                    <a:pt x="4429" y="0"/>
                  </a:moveTo>
                  <a:lnTo>
                    <a:pt x="4429" y="5"/>
                  </a:lnTo>
                  <a:moveTo>
                    <a:pt x="4476" y="0"/>
                  </a:moveTo>
                  <a:lnTo>
                    <a:pt x="4476" y="5"/>
                  </a:lnTo>
                  <a:moveTo>
                    <a:pt x="4523" y="0"/>
                  </a:moveTo>
                  <a:lnTo>
                    <a:pt x="4523" y="5"/>
                  </a:lnTo>
                  <a:moveTo>
                    <a:pt x="4565" y="0"/>
                  </a:moveTo>
                  <a:lnTo>
                    <a:pt x="4565" y="5"/>
                  </a:lnTo>
                  <a:moveTo>
                    <a:pt x="4612" y="0"/>
                  </a:moveTo>
                  <a:lnTo>
                    <a:pt x="4612" y="5"/>
                  </a:lnTo>
                  <a:moveTo>
                    <a:pt x="4659" y="0"/>
                  </a:moveTo>
                  <a:lnTo>
                    <a:pt x="4659" y="5"/>
                  </a:lnTo>
                  <a:moveTo>
                    <a:pt x="4705" y="0"/>
                  </a:moveTo>
                  <a:lnTo>
                    <a:pt x="4705" y="5"/>
                  </a:lnTo>
                  <a:moveTo>
                    <a:pt x="4752" y="0"/>
                  </a:moveTo>
                  <a:lnTo>
                    <a:pt x="4752" y="5"/>
                  </a:lnTo>
                  <a:moveTo>
                    <a:pt x="4799" y="0"/>
                  </a:moveTo>
                  <a:lnTo>
                    <a:pt x="4799" y="5"/>
                  </a:lnTo>
                  <a:moveTo>
                    <a:pt x="4846" y="0"/>
                  </a:moveTo>
                  <a:lnTo>
                    <a:pt x="4846" y="5"/>
                  </a:lnTo>
                  <a:moveTo>
                    <a:pt x="4892" y="0"/>
                  </a:moveTo>
                  <a:lnTo>
                    <a:pt x="4892" y="5"/>
                  </a:lnTo>
                  <a:moveTo>
                    <a:pt x="4939" y="0"/>
                  </a:moveTo>
                  <a:lnTo>
                    <a:pt x="4939" y="5"/>
                  </a:lnTo>
                  <a:moveTo>
                    <a:pt x="4986" y="0"/>
                  </a:moveTo>
                  <a:lnTo>
                    <a:pt x="4986" y="5"/>
                  </a:lnTo>
                  <a:moveTo>
                    <a:pt x="5033" y="0"/>
                  </a:moveTo>
                  <a:lnTo>
                    <a:pt x="5033" y="5"/>
                  </a:lnTo>
                  <a:moveTo>
                    <a:pt x="5080" y="0"/>
                  </a:moveTo>
                  <a:lnTo>
                    <a:pt x="5080" y="5"/>
                  </a:lnTo>
                  <a:moveTo>
                    <a:pt x="5122" y="0"/>
                  </a:moveTo>
                  <a:lnTo>
                    <a:pt x="5122" y="5"/>
                  </a:lnTo>
                  <a:moveTo>
                    <a:pt x="5168" y="0"/>
                  </a:moveTo>
                  <a:lnTo>
                    <a:pt x="5168" y="5"/>
                  </a:lnTo>
                  <a:moveTo>
                    <a:pt x="5215" y="0"/>
                  </a:moveTo>
                  <a:lnTo>
                    <a:pt x="5215" y="5"/>
                  </a:lnTo>
                  <a:moveTo>
                    <a:pt x="5262" y="0"/>
                  </a:moveTo>
                  <a:lnTo>
                    <a:pt x="5262" y="5"/>
                  </a:lnTo>
                  <a:moveTo>
                    <a:pt x="5309" y="0"/>
                  </a:moveTo>
                  <a:lnTo>
                    <a:pt x="5309" y="5"/>
                  </a:lnTo>
                  <a:moveTo>
                    <a:pt x="5355" y="0"/>
                  </a:moveTo>
                  <a:lnTo>
                    <a:pt x="5355" y="5"/>
                  </a:lnTo>
                  <a:moveTo>
                    <a:pt x="5402" y="0"/>
                  </a:moveTo>
                  <a:lnTo>
                    <a:pt x="5402" y="5"/>
                  </a:lnTo>
                  <a:moveTo>
                    <a:pt x="5449" y="0"/>
                  </a:moveTo>
                  <a:lnTo>
                    <a:pt x="5449" y="5"/>
                  </a:lnTo>
                  <a:moveTo>
                    <a:pt x="5496" y="0"/>
                  </a:moveTo>
                  <a:lnTo>
                    <a:pt x="5496" y="5"/>
                  </a:lnTo>
                  <a:moveTo>
                    <a:pt x="5543" y="0"/>
                  </a:moveTo>
                  <a:lnTo>
                    <a:pt x="5543" y="5"/>
                  </a:lnTo>
                  <a:moveTo>
                    <a:pt x="5589" y="0"/>
                  </a:moveTo>
                  <a:lnTo>
                    <a:pt x="5589" y="5"/>
                  </a:lnTo>
                  <a:moveTo>
                    <a:pt x="5636" y="0"/>
                  </a:moveTo>
                  <a:lnTo>
                    <a:pt x="5636" y="5"/>
                  </a:lnTo>
                  <a:moveTo>
                    <a:pt x="5678" y="0"/>
                  </a:moveTo>
                  <a:lnTo>
                    <a:pt x="5678" y="5"/>
                  </a:lnTo>
                  <a:moveTo>
                    <a:pt x="5725" y="0"/>
                  </a:moveTo>
                  <a:lnTo>
                    <a:pt x="5725" y="5"/>
                  </a:lnTo>
                  <a:moveTo>
                    <a:pt x="5772" y="0"/>
                  </a:moveTo>
                  <a:lnTo>
                    <a:pt x="5772" y="5"/>
                  </a:lnTo>
                  <a:moveTo>
                    <a:pt x="5818" y="0"/>
                  </a:moveTo>
                  <a:lnTo>
                    <a:pt x="5818" y="5"/>
                  </a:lnTo>
                  <a:moveTo>
                    <a:pt x="5865" y="0"/>
                  </a:moveTo>
                  <a:lnTo>
                    <a:pt x="5865" y="5"/>
                  </a:lnTo>
                  <a:moveTo>
                    <a:pt x="5912" y="0"/>
                  </a:moveTo>
                  <a:lnTo>
                    <a:pt x="5912" y="5"/>
                  </a:lnTo>
                  <a:moveTo>
                    <a:pt x="5959" y="0"/>
                  </a:moveTo>
                  <a:lnTo>
                    <a:pt x="5959" y="5"/>
                  </a:lnTo>
                  <a:moveTo>
                    <a:pt x="6006" y="0"/>
                  </a:moveTo>
                  <a:lnTo>
                    <a:pt x="6006" y="5"/>
                  </a:lnTo>
                  <a:moveTo>
                    <a:pt x="6052" y="0"/>
                  </a:moveTo>
                  <a:lnTo>
                    <a:pt x="6052" y="5"/>
                  </a:lnTo>
                  <a:moveTo>
                    <a:pt x="6099" y="0"/>
                  </a:moveTo>
                  <a:lnTo>
                    <a:pt x="6099" y="5"/>
                  </a:lnTo>
                  <a:moveTo>
                    <a:pt x="6146" y="0"/>
                  </a:moveTo>
                  <a:lnTo>
                    <a:pt x="6146" y="5"/>
                  </a:lnTo>
                  <a:moveTo>
                    <a:pt x="6193" y="0"/>
                  </a:moveTo>
                  <a:lnTo>
                    <a:pt x="6193" y="5"/>
                  </a:lnTo>
                  <a:moveTo>
                    <a:pt x="6235" y="0"/>
                  </a:moveTo>
                  <a:lnTo>
                    <a:pt x="6235" y="5"/>
                  </a:lnTo>
                  <a:moveTo>
                    <a:pt x="6281" y="0"/>
                  </a:moveTo>
                  <a:lnTo>
                    <a:pt x="6281" y="5"/>
                  </a:lnTo>
                  <a:moveTo>
                    <a:pt x="6328" y="0"/>
                  </a:moveTo>
                  <a:lnTo>
                    <a:pt x="6328" y="5"/>
                  </a:lnTo>
                  <a:moveTo>
                    <a:pt x="6375" y="0"/>
                  </a:moveTo>
                  <a:lnTo>
                    <a:pt x="6375" y="5"/>
                  </a:lnTo>
                  <a:moveTo>
                    <a:pt x="6422" y="0"/>
                  </a:moveTo>
                  <a:lnTo>
                    <a:pt x="6422" y="5"/>
                  </a:lnTo>
                  <a:moveTo>
                    <a:pt x="6469" y="0"/>
                  </a:moveTo>
                  <a:lnTo>
                    <a:pt x="6469" y="5"/>
                  </a:lnTo>
                  <a:moveTo>
                    <a:pt x="6515" y="0"/>
                  </a:moveTo>
                  <a:lnTo>
                    <a:pt x="6515" y="5"/>
                  </a:lnTo>
                  <a:moveTo>
                    <a:pt x="6562" y="0"/>
                  </a:moveTo>
                  <a:lnTo>
                    <a:pt x="6562" y="5"/>
                  </a:lnTo>
                  <a:moveTo>
                    <a:pt x="6609" y="0"/>
                  </a:moveTo>
                  <a:lnTo>
                    <a:pt x="6609" y="5"/>
                  </a:lnTo>
                  <a:moveTo>
                    <a:pt x="6656" y="0"/>
                  </a:moveTo>
                  <a:lnTo>
                    <a:pt x="6656" y="5"/>
                  </a:lnTo>
                  <a:moveTo>
                    <a:pt x="6702" y="0"/>
                  </a:moveTo>
                  <a:lnTo>
                    <a:pt x="6702" y="5"/>
                  </a:lnTo>
                  <a:moveTo>
                    <a:pt x="6749" y="0"/>
                  </a:moveTo>
                  <a:lnTo>
                    <a:pt x="6749" y="5"/>
                  </a:lnTo>
                  <a:moveTo>
                    <a:pt x="6791" y="0"/>
                  </a:moveTo>
                  <a:lnTo>
                    <a:pt x="6791" y="5"/>
                  </a:lnTo>
                  <a:moveTo>
                    <a:pt x="6838" y="0"/>
                  </a:moveTo>
                  <a:lnTo>
                    <a:pt x="6838" y="5"/>
                  </a:lnTo>
                  <a:moveTo>
                    <a:pt x="6885" y="0"/>
                  </a:moveTo>
                  <a:lnTo>
                    <a:pt x="6885" y="5"/>
                  </a:lnTo>
                  <a:moveTo>
                    <a:pt x="6932" y="0"/>
                  </a:moveTo>
                  <a:lnTo>
                    <a:pt x="6932" y="5"/>
                  </a:lnTo>
                  <a:moveTo>
                    <a:pt x="0" y="0"/>
                  </a:moveTo>
                  <a:lnTo>
                    <a:pt x="0" y="33"/>
                  </a:lnTo>
                  <a:moveTo>
                    <a:pt x="463" y="0"/>
                  </a:moveTo>
                  <a:lnTo>
                    <a:pt x="463" y="33"/>
                  </a:lnTo>
                  <a:moveTo>
                    <a:pt x="926" y="0"/>
                  </a:moveTo>
                  <a:lnTo>
                    <a:pt x="926" y="33"/>
                  </a:lnTo>
                  <a:moveTo>
                    <a:pt x="1389" y="0"/>
                  </a:moveTo>
                  <a:lnTo>
                    <a:pt x="1389" y="33"/>
                  </a:lnTo>
                  <a:moveTo>
                    <a:pt x="1852" y="0"/>
                  </a:moveTo>
                  <a:lnTo>
                    <a:pt x="1852" y="33"/>
                  </a:lnTo>
                  <a:moveTo>
                    <a:pt x="2315" y="0"/>
                  </a:moveTo>
                  <a:lnTo>
                    <a:pt x="2315" y="33"/>
                  </a:lnTo>
                  <a:moveTo>
                    <a:pt x="2783" y="0"/>
                  </a:moveTo>
                  <a:lnTo>
                    <a:pt x="2783" y="33"/>
                  </a:lnTo>
                  <a:moveTo>
                    <a:pt x="3246" y="0"/>
                  </a:moveTo>
                  <a:lnTo>
                    <a:pt x="3246" y="33"/>
                  </a:lnTo>
                  <a:moveTo>
                    <a:pt x="3709" y="0"/>
                  </a:moveTo>
                  <a:lnTo>
                    <a:pt x="3709" y="33"/>
                  </a:lnTo>
                  <a:moveTo>
                    <a:pt x="4172" y="0"/>
                  </a:moveTo>
                  <a:lnTo>
                    <a:pt x="4172" y="33"/>
                  </a:lnTo>
                  <a:moveTo>
                    <a:pt x="4635" y="0"/>
                  </a:moveTo>
                  <a:lnTo>
                    <a:pt x="4635" y="33"/>
                  </a:lnTo>
                  <a:moveTo>
                    <a:pt x="5098" y="0"/>
                  </a:moveTo>
                  <a:lnTo>
                    <a:pt x="5098" y="33"/>
                  </a:lnTo>
                  <a:moveTo>
                    <a:pt x="5566" y="0"/>
                  </a:moveTo>
                  <a:lnTo>
                    <a:pt x="5566" y="33"/>
                  </a:lnTo>
                  <a:moveTo>
                    <a:pt x="6029" y="0"/>
                  </a:moveTo>
                  <a:lnTo>
                    <a:pt x="6029" y="33"/>
                  </a:lnTo>
                  <a:moveTo>
                    <a:pt x="6492" y="0"/>
                  </a:moveTo>
                  <a:lnTo>
                    <a:pt x="6492" y="33"/>
                  </a:lnTo>
                  <a:moveTo>
                    <a:pt x="6955" y="0"/>
                  </a:moveTo>
                  <a:lnTo>
                    <a:pt x="6955" y="33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7">
              <a:extLst>
                <a:ext uri="{FF2B5EF4-FFF2-40B4-BE49-F238E27FC236}">
                  <a16:creationId xmlns:a16="http://schemas.microsoft.com/office/drawing/2014/main" id="{235FE962-6C96-4309-99C5-34827224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1248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 1.19E9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8">
              <a:extLst>
                <a:ext uri="{FF2B5EF4-FFF2-40B4-BE49-F238E27FC236}">
                  <a16:creationId xmlns:a16="http://schemas.microsoft.com/office/drawing/2014/main" id="{05945170-B0A8-4347-8260-24AA55BE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1314"/>
              <a:ext cx="35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m/z= 461.3600-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D05895C3-2AD4-4859-B553-74F87299E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1379"/>
              <a:ext cx="333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463.3600 MS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250A974C-0156-4280-906E-DB0319E9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1445"/>
              <a:ext cx="17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5" name="Group 133">
            <a:extLst>
              <a:ext uri="{FF2B5EF4-FFF2-40B4-BE49-F238E27FC236}">
                <a16:creationId xmlns:a16="http://schemas.microsoft.com/office/drawing/2014/main" id="{34A9221F-28A6-4DC6-8902-C9A7C04DE6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5118100"/>
            <a:ext cx="12199938" cy="1739900"/>
            <a:chOff x="-1" y="3224"/>
            <a:chExt cx="7685" cy="1096"/>
          </a:xfrm>
        </p:grpSpPr>
        <p:sp>
          <p:nvSpPr>
            <p:cNvPr id="136" name="AutoShape 132">
              <a:extLst>
                <a:ext uri="{FF2B5EF4-FFF2-40B4-BE49-F238E27FC236}">
                  <a16:creationId xmlns:a16="http://schemas.microsoft.com/office/drawing/2014/main" id="{D9F400A3-BD99-45A6-920E-F212445935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3224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4">
              <a:extLst>
                <a:ext uri="{FF2B5EF4-FFF2-40B4-BE49-F238E27FC236}">
                  <a16:creationId xmlns:a16="http://schemas.microsoft.com/office/drawing/2014/main" id="{144FE06C-554C-440A-9C86-9FA77997F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24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5">
              <a:extLst>
                <a:ext uri="{FF2B5EF4-FFF2-40B4-BE49-F238E27FC236}">
                  <a16:creationId xmlns:a16="http://schemas.microsoft.com/office/drawing/2014/main" id="{4D245C97-2610-406D-B481-2E5EFD84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24"/>
              <a:ext cx="47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 :0.00-15.00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6">
              <a:extLst>
                <a:ext uri="{FF2B5EF4-FFF2-40B4-BE49-F238E27FC236}">
                  <a16:creationId xmlns:a16="http://schemas.microsoft.com/office/drawing/2014/main" id="{4C5FC525-4F84-483F-A65F-997BC559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40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7">
              <a:extLst>
                <a:ext uri="{FF2B5EF4-FFF2-40B4-BE49-F238E27FC236}">
                  <a16:creationId xmlns:a16="http://schemas.microsoft.com/office/drawing/2014/main" id="{87418EC4-412B-4EDE-9F1F-3E557C3D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95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8">
              <a:extLst>
                <a:ext uri="{FF2B5EF4-FFF2-40B4-BE49-F238E27FC236}">
                  <a16:creationId xmlns:a16="http://schemas.microsoft.com/office/drawing/2014/main" id="{266FC011-B0CF-4566-8775-2B694A40D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81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9">
              <a:extLst>
                <a:ext uri="{FF2B5EF4-FFF2-40B4-BE49-F238E27FC236}">
                  <a16:creationId xmlns:a16="http://schemas.microsoft.com/office/drawing/2014/main" id="{418C0495-D734-4BED-93F9-6296347C1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68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0">
              <a:extLst>
                <a:ext uri="{FF2B5EF4-FFF2-40B4-BE49-F238E27FC236}">
                  <a16:creationId xmlns:a16="http://schemas.microsoft.com/office/drawing/2014/main" id="{B75F624A-9DFD-4073-84A1-8C8343F5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55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1">
              <a:extLst>
                <a:ext uri="{FF2B5EF4-FFF2-40B4-BE49-F238E27FC236}">
                  <a16:creationId xmlns:a16="http://schemas.microsoft.com/office/drawing/2014/main" id="{6D7A08FE-7EA5-422B-9F00-0887C3B76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416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2">
              <a:extLst>
                <a:ext uri="{FF2B5EF4-FFF2-40B4-BE49-F238E27FC236}">
                  <a16:creationId xmlns:a16="http://schemas.microsoft.com/office/drawing/2014/main" id="{D400F2B6-0135-4FDD-ADAB-D3689CF3C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4028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3">
              <a:extLst>
                <a:ext uri="{FF2B5EF4-FFF2-40B4-BE49-F238E27FC236}">
                  <a16:creationId xmlns:a16="http://schemas.microsoft.com/office/drawing/2014/main" id="{B40967CF-F71F-4D0F-95B0-714916F7B0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9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4">
              <a:extLst>
                <a:ext uri="{FF2B5EF4-FFF2-40B4-BE49-F238E27FC236}">
                  <a16:creationId xmlns:a16="http://schemas.microsoft.com/office/drawing/2014/main" id="{22F441CE-C2EC-49FE-96AC-F1C9884DFB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969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5">
              <a:extLst>
                <a:ext uri="{FF2B5EF4-FFF2-40B4-BE49-F238E27FC236}">
                  <a16:creationId xmlns:a16="http://schemas.microsoft.com/office/drawing/2014/main" id="{3FB27942-B2AC-4575-A36D-7FAC21A3EC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4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6">
              <a:extLst>
                <a:ext uri="{FF2B5EF4-FFF2-40B4-BE49-F238E27FC236}">
                  <a16:creationId xmlns:a16="http://schemas.microsoft.com/office/drawing/2014/main" id="{F64304D8-94B4-4FDF-BD5A-682CA6238A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921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7">
              <a:extLst>
                <a:ext uri="{FF2B5EF4-FFF2-40B4-BE49-F238E27FC236}">
                  <a16:creationId xmlns:a16="http://schemas.microsoft.com/office/drawing/2014/main" id="{BC1CD491-4B54-4597-A9FB-D2D34C091F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90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48">
              <a:extLst>
                <a:ext uri="{FF2B5EF4-FFF2-40B4-BE49-F238E27FC236}">
                  <a16:creationId xmlns:a16="http://schemas.microsoft.com/office/drawing/2014/main" id="{CA235C33-F094-4CB1-8CCD-F58B46768D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3883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49">
              <a:extLst>
                <a:ext uri="{FF2B5EF4-FFF2-40B4-BE49-F238E27FC236}">
                  <a16:creationId xmlns:a16="http://schemas.microsoft.com/office/drawing/2014/main" id="{16425297-6DE6-44B5-90F8-B7B3A1176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85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0">
              <a:extLst>
                <a:ext uri="{FF2B5EF4-FFF2-40B4-BE49-F238E27FC236}">
                  <a16:creationId xmlns:a16="http://schemas.microsoft.com/office/drawing/2014/main" id="{C1408632-4137-429E-8E72-4269904A68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83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1">
              <a:extLst>
                <a:ext uri="{FF2B5EF4-FFF2-40B4-BE49-F238E27FC236}">
                  <a16:creationId xmlns:a16="http://schemas.microsoft.com/office/drawing/2014/main" id="{22CB54E2-C131-4FF0-A1DD-35BCFE9AB5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3803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2">
              <a:extLst>
                <a:ext uri="{FF2B5EF4-FFF2-40B4-BE49-F238E27FC236}">
                  <a16:creationId xmlns:a16="http://schemas.microsoft.com/office/drawing/2014/main" id="{264C3136-DB4B-42AF-B383-4808314FB4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6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3">
              <a:extLst>
                <a:ext uri="{FF2B5EF4-FFF2-40B4-BE49-F238E27FC236}">
                  <a16:creationId xmlns:a16="http://schemas.microsoft.com/office/drawing/2014/main" id="{97A8C4A6-8EED-43D6-8524-556BCA9673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36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4">
              <a:extLst>
                <a:ext uri="{FF2B5EF4-FFF2-40B4-BE49-F238E27FC236}">
                  <a16:creationId xmlns:a16="http://schemas.microsoft.com/office/drawing/2014/main" id="{8F0BB376-8DD1-4C63-A131-92AC6B71A6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0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5">
              <a:extLst>
                <a:ext uri="{FF2B5EF4-FFF2-40B4-BE49-F238E27FC236}">
                  <a16:creationId xmlns:a16="http://schemas.microsoft.com/office/drawing/2014/main" id="{5FEE6046-F3A8-415A-915E-6271F6F6B5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7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6">
              <a:extLst>
                <a:ext uri="{FF2B5EF4-FFF2-40B4-BE49-F238E27FC236}">
                  <a16:creationId xmlns:a16="http://schemas.microsoft.com/office/drawing/2014/main" id="{FFCC1DD9-12B8-4221-8D7B-662D722FF3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3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7">
              <a:extLst>
                <a:ext uri="{FF2B5EF4-FFF2-40B4-BE49-F238E27FC236}">
                  <a16:creationId xmlns:a16="http://schemas.microsoft.com/office/drawing/2014/main" id="{B14E1F5A-E381-4D66-9271-B280C8B9B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0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8">
              <a:extLst>
                <a:ext uri="{FF2B5EF4-FFF2-40B4-BE49-F238E27FC236}">
                  <a16:creationId xmlns:a16="http://schemas.microsoft.com/office/drawing/2014/main" id="{B6E58181-71AA-4286-AD60-49E69BF849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35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59">
              <a:extLst>
                <a:ext uri="{FF2B5EF4-FFF2-40B4-BE49-F238E27FC236}">
                  <a16:creationId xmlns:a16="http://schemas.microsoft.com/office/drawing/2014/main" id="{C8C7F986-8BAE-450C-992C-A4C0F75AE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4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398FEACF-B343-42B4-9A33-BA2CC3814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3453"/>
              <a:ext cx="32" cy="665"/>
            </a:xfrm>
            <a:custGeom>
              <a:avLst/>
              <a:gdLst>
                <a:gd name="T0" fmla="*/ 32 w 32"/>
                <a:gd name="T1" fmla="*/ 665 h 665"/>
                <a:gd name="T2" fmla="*/ 32 w 32"/>
                <a:gd name="T3" fmla="*/ 0 h 665"/>
                <a:gd name="T4" fmla="*/ 32 w 32"/>
                <a:gd name="T5" fmla="*/ 600 h 665"/>
                <a:gd name="T6" fmla="*/ 9 w 32"/>
                <a:gd name="T7" fmla="*/ 600 h 665"/>
                <a:gd name="T8" fmla="*/ 32 w 32"/>
                <a:gd name="T9" fmla="*/ 468 h 665"/>
                <a:gd name="T10" fmla="*/ 9 w 32"/>
                <a:gd name="T11" fmla="*/ 468 h 665"/>
                <a:gd name="T12" fmla="*/ 32 w 32"/>
                <a:gd name="T13" fmla="*/ 333 h 665"/>
                <a:gd name="T14" fmla="*/ 9 w 32"/>
                <a:gd name="T15" fmla="*/ 333 h 665"/>
                <a:gd name="T16" fmla="*/ 32 w 32"/>
                <a:gd name="T17" fmla="*/ 202 h 665"/>
                <a:gd name="T18" fmla="*/ 9 w 32"/>
                <a:gd name="T19" fmla="*/ 202 h 665"/>
                <a:gd name="T20" fmla="*/ 32 w 32"/>
                <a:gd name="T21" fmla="*/ 71 h 665"/>
                <a:gd name="T22" fmla="*/ 9 w 32"/>
                <a:gd name="T23" fmla="*/ 71 h 665"/>
                <a:gd name="T24" fmla="*/ 32 w 32"/>
                <a:gd name="T25" fmla="*/ 632 h 665"/>
                <a:gd name="T26" fmla="*/ 23 w 32"/>
                <a:gd name="T27" fmla="*/ 632 h 665"/>
                <a:gd name="T28" fmla="*/ 32 w 32"/>
                <a:gd name="T29" fmla="*/ 567 h 665"/>
                <a:gd name="T30" fmla="*/ 23 w 32"/>
                <a:gd name="T31" fmla="*/ 567 h 665"/>
                <a:gd name="T32" fmla="*/ 32 w 32"/>
                <a:gd name="T33" fmla="*/ 501 h 665"/>
                <a:gd name="T34" fmla="*/ 23 w 32"/>
                <a:gd name="T35" fmla="*/ 501 h 665"/>
                <a:gd name="T36" fmla="*/ 32 w 32"/>
                <a:gd name="T37" fmla="*/ 436 h 665"/>
                <a:gd name="T38" fmla="*/ 23 w 32"/>
                <a:gd name="T39" fmla="*/ 436 h 665"/>
                <a:gd name="T40" fmla="*/ 32 w 32"/>
                <a:gd name="T41" fmla="*/ 370 h 665"/>
                <a:gd name="T42" fmla="*/ 23 w 32"/>
                <a:gd name="T43" fmla="*/ 370 h 665"/>
                <a:gd name="T44" fmla="*/ 32 w 32"/>
                <a:gd name="T45" fmla="*/ 300 h 665"/>
                <a:gd name="T46" fmla="*/ 23 w 32"/>
                <a:gd name="T47" fmla="*/ 300 h 665"/>
                <a:gd name="T48" fmla="*/ 32 w 32"/>
                <a:gd name="T49" fmla="*/ 234 h 665"/>
                <a:gd name="T50" fmla="*/ 23 w 32"/>
                <a:gd name="T51" fmla="*/ 234 h 665"/>
                <a:gd name="T52" fmla="*/ 32 w 32"/>
                <a:gd name="T53" fmla="*/ 169 h 665"/>
                <a:gd name="T54" fmla="*/ 23 w 32"/>
                <a:gd name="T55" fmla="*/ 169 h 665"/>
                <a:gd name="T56" fmla="*/ 32 w 32"/>
                <a:gd name="T57" fmla="*/ 103 h 665"/>
                <a:gd name="T58" fmla="*/ 23 w 32"/>
                <a:gd name="T59" fmla="*/ 103 h 665"/>
                <a:gd name="T60" fmla="*/ 32 w 32"/>
                <a:gd name="T61" fmla="*/ 38 h 665"/>
                <a:gd name="T62" fmla="*/ 23 w 32"/>
                <a:gd name="T63" fmla="*/ 38 h 665"/>
                <a:gd name="T64" fmla="*/ 32 w 32"/>
                <a:gd name="T65" fmla="*/ 665 h 665"/>
                <a:gd name="T66" fmla="*/ 0 w 32"/>
                <a:gd name="T67" fmla="*/ 665 h 665"/>
                <a:gd name="T68" fmla="*/ 32 w 32"/>
                <a:gd name="T69" fmla="*/ 534 h 665"/>
                <a:gd name="T70" fmla="*/ 0 w 32"/>
                <a:gd name="T71" fmla="*/ 534 h 665"/>
                <a:gd name="T72" fmla="*/ 32 w 32"/>
                <a:gd name="T73" fmla="*/ 403 h 665"/>
                <a:gd name="T74" fmla="*/ 0 w 32"/>
                <a:gd name="T75" fmla="*/ 403 h 665"/>
                <a:gd name="T76" fmla="*/ 32 w 32"/>
                <a:gd name="T77" fmla="*/ 267 h 665"/>
                <a:gd name="T78" fmla="*/ 0 w 32"/>
                <a:gd name="T79" fmla="*/ 267 h 665"/>
                <a:gd name="T80" fmla="*/ 32 w 32"/>
                <a:gd name="T81" fmla="*/ 136 h 665"/>
                <a:gd name="T82" fmla="*/ 0 w 32"/>
                <a:gd name="T83" fmla="*/ 136 h 665"/>
                <a:gd name="T84" fmla="*/ 32 w 32"/>
                <a:gd name="T85" fmla="*/ 0 h 665"/>
                <a:gd name="T86" fmla="*/ 0 w 32"/>
                <a:gd name="T8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665">
                  <a:moveTo>
                    <a:pt x="32" y="665"/>
                  </a:moveTo>
                  <a:lnTo>
                    <a:pt x="32" y="0"/>
                  </a:lnTo>
                  <a:moveTo>
                    <a:pt x="32" y="600"/>
                  </a:moveTo>
                  <a:lnTo>
                    <a:pt x="9" y="600"/>
                  </a:lnTo>
                  <a:moveTo>
                    <a:pt x="32" y="468"/>
                  </a:moveTo>
                  <a:lnTo>
                    <a:pt x="9" y="468"/>
                  </a:lnTo>
                  <a:moveTo>
                    <a:pt x="32" y="333"/>
                  </a:moveTo>
                  <a:lnTo>
                    <a:pt x="9" y="333"/>
                  </a:lnTo>
                  <a:moveTo>
                    <a:pt x="32" y="202"/>
                  </a:moveTo>
                  <a:lnTo>
                    <a:pt x="9" y="202"/>
                  </a:lnTo>
                  <a:moveTo>
                    <a:pt x="32" y="71"/>
                  </a:moveTo>
                  <a:lnTo>
                    <a:pt x="9" y="71"/>
                  </a:lnTo>
                  <a:moveTo>
                    <a:pt x="32" y="632"/>
                  </a:moveTo>
                  <a:lnTo>
                    <a:pt x="23" y="632"/>
                  </a:lnTo>
                  <a:moveTo>
                    <a:pt x="32" y="567"/>
                  </a:moveTo>
                  <a:lnTo>
                    <a:pt x="23" y="567"/>
                  </a:lnTo>
                  <a:moveTo>
                    <a:pt x="32" y="501"/>
                  </a:moveTo>
                  <a:lnTo>
                    <a:pt x="23" y="501"/>
                  </a:lnTo>
                  <a:moveTo>
                    <a:pt x="32" y="436"/>
                  </a:moveTo>
                  <a:lnTo>
                    <a:pt x="23" y="436"/>
                  </a:lnTo>
                  <a:moveTo>
                    <a:pt x="32" y="370"/>
                  </a:moveTo>
                  <a:lnTo>
                    <a:pt x="23" y="370"/>
                  </a:lnTo>
                  <a:moveTo>
                    <a:pt x="32" y="300"/>
                  </a:moveTo>
                  <a:lnTo>
                    <a:pt x="23" y="300"/>
                  </a:lnTo>
                  <a:moveTo>
                    <a:pt x="32" y="234"/>
                  </a:moveTo>
                  <a:lnTo>
                    <a:pt x="23" y="234"/>
                  </a:lnTo>
                  <a:moveTo>
                    <a:pt x="32" y="169"/>
                  </a:moveTo>
                  <a:lnTo>
                    <a:pt x="23" y="169"/>
                  </a:lnTo>
                  <a:moveTo>
                    <a:pt x="32" y="103"/>
                  </a:moveTo>
                  <a:lnTo>
                    <a:pt x="23" y="103"/>
                  </a:lnTo>
                  <a:moveTo>
                    <a:pt x="32" y="38"/>
                  </a:moveTo>
                  <a:lnTo>
                    <a:pt x="23" y="38"/>
                  </a:lnTo>
                  <a:moveTo>
                    <a:pt x="32" y="665"/>
                  </a:moveTo>
                  <a:lnTo>
                    <a:pt x="0" y="665"/>
                  </a:lnTo>
                  <a:moveTo>
                    <a:pt x="32" y="534"/>
                  </a:moveTo>
                  <a:lnTo>
                    <a:pt x="0" y="534"/>
                  </a:lnTo>
                  <a:moveTo>
                    <a:pt x="32" y="403"/>
                  </a:moveTo>
                  <a:lnTo>
                    <a:pt x="0" y="403"/>
                  </a:lnTo>
                  <a:moveTo>
                    <a:pt x="32" y="267"/>
                  </a:moveTo>
                  <a:lnTo>
                    <a:pt x="0" y="267"/>
                  </a:lnTo>
                  <a:moveTo>
                    <a:pt x="32" y="136"/>
                  </a:moveTo>
                  <a:lnTo>
                    <a:pt x="0" y="136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1">
              <a:extLst>
                <a:ext uri="{FF2B5EF4-FFF2-40B4-BE49-F238E27FC236}">
                  <a16:creationId xmlns:a16="http://schemas.microsoft.com/office/drawing/2014/main" id="{9795CB23-C8F7-4FDF-AAC7-A2E41A60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6954" cy="77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10" name="Picture 162">
              <a:extLst>
                <a:ext uri="{FF2B5EF4-FFF2-40B4-BE49-F238E27FC236}">
                  <a16:creationId xmlns:a16="http://schemas.microsoft.com/office/drawing/2014/main" id="{7A58F579-8C52-4E47-BEEC-10F512FFD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3350"/>
              <a:ext cx="6954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ctangle 163">
              <a:extLst>
                <a:ext uri="{FF2B5EF4-FFF2-40B4-BE49-F238E27FC236}">
                  <a16:creationId xmlns:a16="http://schemas.microsoft.com/office/drawing/2014/main" id="{205B156F-C90E-4E55-8B4E-6A50BEDB1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6954" cy="77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id="{C55CF4BE-EC28-4623-897D-DE9DB194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4113"/>
              <a:ext cx="3134" cy="5"/>
            </a:xfrm>
            <a:custGeom>
              <a:avLst/>
              <a:gdLst>
                <a:gd name="T0" fmla="*/ 66 w 3134"/>
                <a:gd name="T1" fmla="*/ 5 h 5"/>
                <a:gd name="T2" fmla="*/ 136 w 3134"/>
                <a:gd name="T3" fmla="*/ 5 h 5"/>
                <a:gd name="T4" fmla="*/ 211 w 3134"/>
                <a:gd name="T5" fmla="*/ 5 h 5"/>
                <a:gd name="T6" fmla="*/ 286 w 3134"/>
                <a:gd name="T7" fmla="*/ 5 h 5"/>
                <a:gd name="T8" fmla="*/ 360 w 3134"/>
                <a:gd name="T9" fmla="*/ 5 h 5"/>
                <a:gd name="T10" fmla="*/ 435 w 3134"/>
                <a:gd name="T11" fmla="*/ 5 h 5"/>
                <a:gd name="T12" fmla="*/ 510 w 3134"/>
                <a:gd name="T13" fmla="*/ 5 h 5"/>
                <a:gd name="T14" fmla="*/ 585 w 3134"/>
                <a:gd name="T15" fmla="*/ 5 h 5"/>
                <a:gd name="T16" fmla="*/ 660 w 3134"/>
                <a:gd name="T17" fmla="*/ 5 h 5"/>
                <a:gd name="T18" fmla="*/ 730 w 3134"/>
                <a:gd name="T19" fmla="*/ 5 h 5"/>
                <a:gd name="T20" fmla="*/ 800 w 3134"/>
                <a:gd name="T21" fmla="*/ 5 h 5"/>
                <a:gd name="T22" fmla="*/ 875 w 3134"/>
                <a:gd name="T23" fmla="*/ 5 h 5"/>
                <a:gd name="T24" fmla="*/ 950 w 3134"/>
                <a:gd name="T25" fmla="*/ 5 h 5"/>
                <a:gd name="T26" fmla="*/ 992 w 3134"/>
                <a:gd name="T27" fmla="*/ 5 h 5"/>
                <a:gd name="T28" fmla="*/ 1029 w 3134"/>
                <a:gd name="T29" fmla="*/ 5 h 5"/>
                <a:gd name="T30" fmla="*/ 1071 w 3134"/>
                <a:gd name="T31" fmla="*/ 0 h 5"/>
                <a:gd name="T32" fmla="*/ 1109 w 3134"/>
                <a:gd name="T33" fmla="*/ 5 h 5"/>
                <a:gd name="T34" fmla="*/ 1155 w 3134"/>
                <a:gd name="T35" fmla="*/ 5 h 5"/>
                <a:gd name="T36" fmla="*/ 1202 w 3134"/>
                <a:gd name="T37" fmla="*/ 5 h 5"/>
                <a:gd name="T38" fmla="*/ 1249 w 3134"/>
                <a:gd name="T39" fmla="*/ 0 h 5"/>
                <a:gd name="T40" fmla="*/ 1286 w 3134"/>
                <a:gd name="T41" fmla="*/ 5 h 5"/>
                <a:gd name="T42" fmla="*/ 1329 w 3134"/>
                <a:gd name="T43" fmla="*/ 0 h 5"/>
                <a:gd name="T44" fmla="*/ 1385 w 3134"/>
                <a:gd name="T45" fmla="*/ 5 h 5"/>
                <a:gd name="T46" fmla="*/ 1436 w 3134"/>
                <a:gd name="T47" fmla="*/ 5 h 5"/>
                <a:gd name="T48" fmla="*/ 1488 w 3134"/>
                <a:gd name="T49" fmla="*/ 5 h 5"/>
                <a:gd name="T50" fmla="*/ 1539 w 3134"/>
                <a:gd name="T51" fmla="*/ 5 h 5"/>
                <a:gd name="T52" fmla="*/ 1600 w 3134"/>
                <a:gd name="T53" fmla="*/ 5 h 5"/>
                <a:gd name="T54" fmla="*/ 1661 w 3134"/>
                <a:gd name="T55" fmla="*/ 5 h 5"/>
                <a:gd name="T56" fmla="*/ 1717 w 3134"/>
                <a:gd name="T57" fmla="*/ 5 h 5"/>
                <a:gd name="T58" fmla="*/ 1773 w 3134"/>
                <a:gd name="T59" fmla="*/ 0 h 5"/>
                <a:gd name="T60" fmla="*/ 1824 w 3134"/>
                <a:gd name="T61" fmla="*/ 0 h 5"/>
                <a:gd name="T62" fmla="*/ 1876 w 3134"/>
                <a:gd name="T63" fmla="*/ 5 h 5"/>
                <a:gd name="T64" fmla="*/ 1927 w 3134"/>
                <a:gd name="T65" fmla="*/ 5 h 5"/>
                <a:gd name="T66" fmla="*/ 1979 w 3134"/>
                <a:gd name="T67" fmla="*/ 5 h 5"/>
                <a:gd name="T68" fmla="*/ 2035 w 3134"/>
                <a:gd name="T69" fmla="*/ 5 h 5"/>
                <a:gd name="T70" fmla="*/ 2091 w 3134"/>
                <a:gd name="T71" fmla="*/ 5 h 5"/>
                <a:gd name="T72" fmla="*/ 2152 w 3134"/>
                <a:gd name="T73" fmla="*/ 0 h 5"/>
                <a:gd name="T74" fmla="*/ 2194 w 3134"/>
                <a:gd name="T75" fmla="*/ 5 h 5"/>
                <a:gd name="T76" fmla="*/ 2241 w 3134"/>
                <a:gd name="T77" fmla="*/ 0 h 5"/>
                <a:gd name="T78" fmla="*/ 2287 w 3134"/>
                <a:gd name="T79" fmla="*/ 5 h 5"/>
                <a:gd name="T80" fmla="*/ 2325 w 3134"/>
                <a:gd name="T81" fmla="*/ 5 h 5"/>
                <a:gd name="T82" fmla="*/ 2367 w 3134"/>
                <a:gd name="T83" fmla="*/ 0 h 5"/>
                <a:gd name="T84" fmla="*/ 2404 w 3134"/>
                <a:gd name="T85" fmla="*/ 5 h 5"/>
                <a:gd name="T86" fmla="*/ 2442 w 3134"/>
                <a:gd name="T87" fmla="*/ 0 h 5"/>
                <a:gd name="T88" fmla="*/ 2479 w 3134"/>
                <a:gd name="T89" fmla="*/ 0 h 5"/>
                <a:gd name="T90" fmla="*/ 2516 w 3134"/>
                <a:gd name="T91" fmla="*/ 0 h 5"/>
                <a:gd name="T92" fmla="*/ 2554 w 3134"/>
                <a:gd name="T93" fmla="*/ 5 h 5"/>
                <a:gd name="T94" fmla="*/ 2591 w 3134"/>
                <a:gd name="T95" fmla="*/ 0 h 5"/>
                <a:gd name="T96" fmla="*/ 2629 w 3134"/>
                <a:gd name="T97" fmla="*/ 5 h 5"/>
                <a:gd name="T98" fmla="*/ 2666 w 3134"/>
                <a:gd name="T99" fmla="*/ 0 h 5"/>
                <a:gd name="T100" fmla="*/ 2704 w 3134"/>
                <a:gd name="T101" fmla="*/ 5 h 5"/>
                <a:gd name="T102" fmla="*/ 2741 w 3134"/>
                <a:gd name="T103" fmla="*/ 5 h 5"/>
                <a:gd name="T104" fmla="*/ 2778 w 3134"/>
                <a:gd name="T105" fmla="*/ 0 h 5"/>
                <a:gd name="T106" fmla="*/ 2816 w 3134"/>
                <a:gd name="T107" fmla="*/ 0 h 5"/>
                <a:gd name="T108" fmla="*/ 2853 w 3134"/>
                <a:gd name="T109" fmla="*/ 5 h 5"/>
                <a:gd name="T110" fmla="*/ 2891 w 3134"/>
                <a:gd name="T111" fmla="*/ 0 h 5"/>
                <a:gd name="T112" fmla="*/ 2928 w 3134"/>
                <a:gd name="T113" fmla="*/ 0 h 5"/>
                <a:gd name="T114" fmla="*/ 2965 w 3134"/>
                <a:gd name="T115" fmla="*/ 5 h 5"/>
                <a:gd name="T116" fmla="*/ 3003 w 3134"/>
                <a:gd name="T117" fmla="*/ 0 h 5"/>
                <a:gd name="T118" fmla="*/ 3040 w 3134"/>
                <a:gd name="T119" fmla="*/ 5 h 5"/>
                <a:gd name="T120" fmla="*/ 3078 w 3134"/>
                <a:gd name="T121" fmla="*/ 0 h 5"/>
                <a:gd name="T122" fmla="*/ 3115 w 3134"/>
                <a:gd name="T1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34" h="5">
                  <a:moveTo>
                    <a:pt x="0" y="5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2" y="5"/>
                  </a:lnTo>
                  <a:lnTo>
                    <a:pt x="47" y="5"/>
                  </a:lnTo>
                  <a:lnTo>
                    <a:pt x="52" y="5"/>
                  </a:lnTo>
                  <a:lnTo>
                    <a:pt x="56" y="5"/>
                  </a:lnTo>
                  <a:lnTo>
                    <a:pt x="61" y="5"/>
                  </a:lnTo>
                  <a:lnTo>
                    <a:pt x="66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4" y="0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8" y="5"/>
                  </a:lnTo>
                  <a:lnTo>
                    <a:pt x="103" y="5"/>
                  </a:lnTo>
                  <a:lnTo>
                    <a:pt x="108" y="5"/>
                  </a:lnTo>
                  <a:lnTo>
                    <a:pt x="113" y="5"/>
                  </a:lnTo>
                  <a:lnTo>
                    <a:pt x="117" y="5"/>
                  </a:lnTo>
                  <a:lnTo>
                    <a:pt x="122" y="5"/>
                  </a:lnTo>
                  <a:lnTo>
                    <a:pt x="127" y="5"/>
                  </a:lnTo>
                  <a:lnTo>
                    <a:pt x="131" y="5"/>
                  </a:lnTo>
                  <a:lnTo>
                    <a:pt x="136" y="5"/>
                  </a:lnTo>
                  <a:lnTo>
                    <a:pt x="141" y="5"/>
                  </a:lnTo>
                  <a:lnTo>
                    <a:pt x="145" y="5"/>
                  </a:lnTo>
                  <a:lnTo>
                    <a:pt x="150" y="5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3" y="5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7" y="5"/>
                  </a:lnTo>
                  <a:lnTo>
                    <a:pt x="192" y="5"/>
                  </a:lnTo>
                  <a:lnTo>
                    <a:pt x="197" y="5"/>
                  </a:lnTo>
                  <a:lnTo>
                    <a:pt x="201" y="5"/>
                  </a:lnTo>
                  <a:lnTo>
                    <a:pt x="206" y="5"/>
                  </a:lnTo>
                  <a:lnTo>
                    <a:pt x="211" y="5"/>
                  </a:lnTo>
                  <a:lnTo>
                    <a:pt x="215" y="5"/>
                  </a:lnTo>
                  <a:lnTo>
                    <a:pt x="220" y="5"/>
                  </a:lnTo>
                  <a:lnTo>
                    <a:pt x="225" y="5"/>
                  </a:lnTo>
                  <a:lnTo>
                    <a:pt x="229" y="5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3" y="5"/>
                  </a:lnTo>
                  <a:lnTo>
                    <a:pt x="248" y="5"/>
                  </a:lnTo>
                  <a:lnTo>
                    <a:pt x="253" y="5"/>
                  </a:lnTo>
                  <a:lnTo>
                    <a:pt x="258" y="5"/>
                  </a:lnTo>
                  <a:lnTo>
                    <a:pt x="262" y="5"/>
                  </a:lnTo>
                  <a:lnTo>
                    <a:pt x="267" y="5"/>
                  </a:lnTo>
                  <a:lnTo>
                    <a:pt x="272" y="5"/>
                  </a:lnTo>
                  <a:lnTo>
                    <a:pt x="276" y="5"/>
                  </a:lnTo>
                  <a:lnTo>
                    <a:pt x="281" y="5"/>
                  </a:lnTo>
                  <a:lnTo>
                    <a:pt x="286" y="5"/>
                  </a:lnTo>
                  <a:lnTo>
                    <a:pt x="290" y="5"/>
                  </a:lnTo>
                  <a:lnTo>
                    <a:pt x="295" y="5"/>
                  </a:lnTo>
                  <a:lnTo>
                    <a:pt x="300" y="5"/>
                  </a:lnTo>
                  <a:lnTo>
                    <a:pt x="304" y="5"/>
                  </a:lnTo>
                  <a:lnTo>
                    <a:pt x="309" y="5"/>
                  </a:lnTo>
                  <a:lnTo>
                    <a:pt x="314" y="5"/>
                  </a:lnTo>
                  <a:lnTo>
                    <a:pt x="318" y="5"/>
                  </a:lnTo>
                  <a:lnTo>
                    <a:pt x="323" y="5"/>
                  </a:lnTo>
                  <a:lnTo>
                    <a:pt x="328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6" y="5"/>
                  </a:lnTo>
                  <a:lnTo>
                    <a:pt x="351" y="5"/>
                  </a:lnTo>
                  <a:lnTo>
                    <a:pt x="356" y="5"/>
                  </a:lnTo>
                  <a:lnTo>
                    <a:pt x="360" y="5"/>
                  </a:lnTo>
                  <a:lnTo>
                    <a:pt x="365" y="5"/>
                  </a:lnTo>
                  <a:lnTo>
                    <a:pt x="370" y="5"/>
                  </a:lnTo>
                  <a:lnTo>
                    <a:pt x="374" y="5"/>
                  </a:lnTo>
                  <a:lnTo>
                    <a:pt x="379" y="5"/>
                  </a:lnTo>
                  <a:lnTo>
                    <a:pt x="384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2" y="5"/>
                  </a:lnTo>
                  <a:lnTo>
                    <a:pt x="407" y="5"/>
                  </a:lnTo>
                  <a:lnTo>
                    <a:pt x="412" y="5"/>
                  </a:lnTo>
                  <a:lnTo>
                    <a:pt x="417" y="5"/>
                  </a:lnTo>
                  <a:lnTo>
                    <a:pt x="421" y="5"/>
                  </a:lnTo>
                  <a:lnTo>
                    <a:pt x="426" y="5"/>
                  </a:lnTo>
                  <a:lnTo>
                    <a:pt x="431" y="5"/>
                  </a:lnTo>
                  <a:lnTo>
                    <a:pt x="435" y="5"/>
                  </a:lnTo>
                  <a:lnTo>
                    <a:pt x="440" y="5"/>
                  </a:lnTo>
                  <a:lnTo>
                    <a:pt x="445" y="5"/>
                  </a:lnTo>
                  <a:lnTo>
                    <a:pt x="449" y="5"/>
                  </a:lnTo>
                  <a:lnTo>
                    <a:pt x="454" y="5"/>
                  </a:lnTo>
                  <a:lnTo>
                    <a:pt x="459" y="5"/>
                  </a:lnTo>
                  <a:lnTo>
                    <a:pt x="463" y="5"/>
                  </a:lnTo>
                  <a:lnTo>
                    <a:pt x="468" y="5"/>
                  </a:lnTo>
                  <a:lnTo>
                    <a:pt x="473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1" y="5"/>
                  </a:lnTo>
                  <a:lnTo>
                    <a:pt x="496" y="5"/>
                  </a:lnTo>
                  <a:lnTo>
                    <a:pt x="501" y="5"/>
                  </a:lnTo>
                  <a:lnTo>
                    <a:pt x="505" y="5"/>
                  </a:lnTo>
                  <a:lnTo>
                    <a:pt x="510" y="5"/>
                  </a:lnTo>
                  <a:lnTo>
                    <a:pt x="515" y="5"/>
                  </a:lnTo>
                  <a:lnTo>
                    <a:pt x="519" y="5"/>
                  </a:lnTo>
                  <a:lnTo>
                    <a:pt x="524" y="5"/>
                  </a:lnTo>
                  <a:lnTo>
                    <a:pt x="529" y="5"/>
                  </a:lnTo>
                  <a:lnTo>
                    <a:pt x="533" y="5"/>
                  </a:lnTo>
                  <a:lnTo>
                    <a:pt x="538" y="5"/>
                  </a:lnTo>
                  <a:lnTo>
                    <a:pt x="543" y="5"/>
                  </a:lnTo>
                  <a:lnTo>
                    <a:pt x="547" y="5"/>
                  </a:lnTo>
                  <a:lnTo>
                    <a:pt x="552" y="5"/>
                  </a:lnTo>
                  <a:lnTo>
                    <a:pt x="557" y="5"/>
                  </a:lnTo>
                  <a:lnTo>
                    <a:pt x="562" y="5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0" y="5"/>
                  </a:lnTo>
                  <a:lnTo>
                    <a:pt x="585" y="5"/>
                  </a:lnTo>
                  <a:lnTo>
                    <a:pt x="590" y="5"/>
                  </a:lnTo>
                  <a:lnTo>
                    <a:pt x="594" y="5"/>
                  </a:lnTo>
                  <a:lnTo>
                    <a:pt x="599" y="5"/>
                  </a:lnTo>
                  <a:lnTo>
                    <a:pt x="604" y="5"/>
                  </a:lnTo>
                  <a:lnTo>
                    <a:pt x="608" y="5"/>
                  </a:lnTo>
                  <a:lnTo>
                    <a:pt x="613" y="5"/>
                  </a:lnTo>
                  <a:lnTo>
                    <a:pt x="618" y="5"/>
                  </a:lnTo>
                  <a:lnTo>
                    <a:pt x="622" y="5"/>
                  </a:lnTo>
                  <a:lnTo>
                    <a:pt x="627" y="5"/>
                  </a:lnTo>
                  <a:lnTo>
                    <a:pt x="632" y="5"/>
                  </a:lnTo>
                  <a:lnTo>
                    <a:pt x="636" y="5"/>
                  </a:lnTo>
                  <a:lnTo>
                    <a:pt x="641" y="5"/>
                  </a:lnTo>
                  <a:lnTo>
                    <a:pt x="646" y="5"/>
                  </a:lnTo>
                  <a:lnTo>
                    <a:pt x="650" y="5"/>
                  </a:lnTo>
                  <a:lnTo>
                    <a:pt x="655" y="5"/>
                  </a:lnTo>
                  <a:lnTo>
                    <a:pt x="660" y="5"/>
                  </a:lnTo>
                  <a:lnTo>
                    <a:pt x="664" y="5"/>
                  </a:lnTo>
                  <a:lnTo>
                    <a:pt x="669" y="5"/>
                  </a:lnTo>
                  <a:lnTo>
                    <a:pt x="674" y="5"/>
                  </a:lnTo>
                  <a:lnTo>
                    <a:pt x="678" y="5"/>
                  </a:lnTo>
                  <a:lnTo>
                    <a:pt x="683" y="5"/>
                  </a:lnTo>
                  <a:lnTo>
                    <a:pt x="688" y="5"/>
                  </a:lnTo>
                  <a:lnTo>
                    <a:pt x="692" y="5"/>
                  </a:lnTo>
                  <a:lnTo>
                    <a:pt x="697" y="5"/>
                  </a:lnTo>
                  <a:lnTo>
                    <a:pt x="702" y="5"/>
                  </a:lnTo>
                  <a:lnTo>
                    <a:pt x="706" y="0"/>
                  </a:lnTo>
                  <a:lnTo>
                    <a:pt x="706" y="5"/>
                  </a:lnTo>
                  <a:lnTo>
                    <a:pt x="711" y="5"/>
                  </a:lnTo>
                  <a:lnTo>
                    <a:pt x="716" y="5"/>
                  </a:lnTo>
                  <a:lnTo>
                    <a:pt x="721" y="5"/>
                  </a:lnTo>
                  <a:lnTo>
                    <a:pt x="725" y="5"/>
                  </a:lnTo>
                  <a:lnTo>
                    <a:pt x="730" y="5"/>
                  </a:lnTo>
                  <a:lnTo>
                    <a:pt x="735" y="5"/>
                  </a:lnTo>
                  <a:lnTo>
                    <a:pt x="735" y="0"/>
                  </a:lnTo>
                  <a:lnTo>
                    <a:pt x="739" y="5"/>
                  </a:lnTo>
                  <a:lnTo>
                    <a:pt x="744" y="5"/>
                  </a:lnTo>
                  <a:lnTo>
                    <a:pt x="749" y="5"/>
                  </a:lnTo>
                  <a:lnTo>
                    <a:pt x="753" y="5"/>
                  </a:lnTo>
                  <a:lnTo>
                    <a:pt x="758" y="5"/>
                  </a:lnTo>
                  <a:lnTo>
                    <a:pt x="763" y="5"/>
                  </a:lnTo>
                  <a:lnTo>
                    <a:pt x="767" y="5"/>
                  </a:lnTo>
                  <a:lnTo>
                    <a:pt x="772" y="5"/>
                  </a:lnTo>
                  <a:lnTo>
                    <a:pt x="777" y="5"/>
                  </a:lnTo>
                  <a:lnTo>
                    <a:pt x="781" y="5"/>
                  </a:lnTo>
                  <a:lnTo>
                    <a:pt x="786" y="5"/>
                  </a:lnTo>
                  <a:lnTo>
                    <a:pt x="791" y="5"/>
                  </a:lnTo>
                  <a:lnTo>
                    <a:pt x="795" y="5"/>
                  </a:lnTo>
                  <a:lnTo>
                    <a:pt x="800" y="5"/>
                  </a:lnTo>
                  <a:lnTo>
                    <a:pt x="805" y="5"/>
                  </a:lnTo>
                  <a:lnTo>
                    <a:pt x="809" y="5"/>
                  </a:lnTo>
                  <a:lnTo>
                    <a:pt x="814" y="5"/>
                  </a:lnTo>
                  <a:lnTo>
                    <a:pt x="819" y="5"/>
                  </a:lnTo>
                  <a:lnTo>
                    <a:pt x="823" y="5"/>
                  </a:lnTo>
                  <a:lnTo>
                    <a:pt x="828" y="5"/>
                  </a:lnTo>
                  <a:lnTo>
                    <a:pt x="833" y="5"/>
                  </a:lnTo>
                  <a:lnTo>
                    <a:pt x="837" y="5"/>
                  </a:lnTo>
                  <a:lnTo>
                    <a:pt x="842" y="5"/>
                  </a:lnTo>
                  <a:lnTo>
                    <a:pt x="847" y="5"/>
                  </a:lnTo>
                  <a:lnTo>
                    <a:pt x="851" y="5"/>
                  </a:lnTo>
                  <a:lnTo>
                    <a:pt x="856" y="5"/>
                  </a:lnTo>
                  <a:lnTo>
                    <a:pt x="861" y="5"/>
                  </a:lnTo>
                  <a:lnTo>
                    <a:pt x="866" y="5"/>
                  </a:lnTo>
                  <a:lnTo>
                    <a:pt x="870" y="5"/>
                  </a:lnTo>
                  <a:lnTo>
                    <a:pt x="875" y="5"/>
                  </a:lnTo>
                  <a:lnTo>
                    <a:pt x="880" y="5"/>
                  </a:lnTo>
                  <a:lnTo>
                    <a:pt x="884" y="5"/>
                  </a:lnTo>
                  <a:lnTo>
                    <a:pt x="889" y="5"/>
                  </a:lnTo>
                  <a:lnTo>
                    <a:pt x="894" y="5"/>
                  </a:lnTo>
                  <a:lnTo>
                    <a:pt x="898" y="5"/>
                  </a:lnTo>
                  <a:lnTo>
                    <a:pt x="903" y="5"/>
                  </a:lnTo>
                  <a:lnTo>
                    <a:pt x="908" y="5"/>
                  </a:lnTo>
                  <a:lnTo>
                    <a:pt x="912" y="5"/>
                  </a:lnTo>
                  <a:lnTo>
                    <a:pt x="917" y="5"/>
                  </a:lnTo>
                  <a:lnTo>
                    <a:pt x="922" y="5"/>
                  </a:lnTo>
                  <a:lnTo>
                    <a:pt x="926" y="5"/>
                  </a:lnTo>
                  <a:lnTo>
                    <a:pt x="931" y="5"/>
                  </a:lnTo>
                  <a:lnTo>
                    <a:pt x="936" y="5"/>
                  </a:lnTo>
                  <a:lnTo>
                    <a:pt x="940" y="5"/>
                  </a:lnTo>
                  <a:lnTo>
                    <a:pt x="945" y="5"/>
                  </a:lnTo>
                  <a:lnTo>
                    <a:pt x="950" y="5"/>
                  </a:lnTo>
                  <a:lnTo>
                    <a:pt x="954" y="5"/>
                  </a:lnTo>
                  <a:lnTo>
                    <a:pt x="959" y="5"/>
                  </a:lnTo>
                  <a:lnTo>
                    <a:pt x="964" y="0"/>
                  </a:lnTo>
                  <a:lnTo>
                    <a:pt x="964" y="5"/>
                  </a:lnTo>
                  <a:lnTo>
                    <a:pt x="968" y="0"/>
                  </a:lnTo>
                  <a:lnTo>
                    <a:pt x="968" y="5"/>
                  </a:lnTo>
                  <a:lnTo>
                    <a:pt x="973" y="0"/>
                  </a:lnTo>
                  <a:lnTo>
                    <a:pt x="973" y="5"/>
                  </a:lnTo>
                  <a:lnTo>
                    <a:pt x="978" y="0"/>
                  </a:lnTo>
                  <a:lnTo>
                    <a:pt x="978" y="5"/>
                  </a:lnTo>
                  <a:lnTo>
                    <a:pt x="982" y="0"/>
                  </a:lnTo>
                  <a:lnTo>
                    <a:pt x="982" y="5"/>
                  </a:lnTo>
                  <a:lnTo>
                    <a:pt x="987" y="0"/>
                  </a:lnTo>
                  <a:lnTo>
                    <a:pt x="987" y="5"/>
                  </a:lnTo>
                  <a:lnTo>
                    <a:pt x="992" y="0"/>
                  </a:lnTo>
                  <a:lnTo>
                    <a:pt x="992" y="5"/>
                  </a:lnTo>
                  <a:lnTo>
                    <a:pt x="996" y="0"/>
                  </a:lnTo>
                  <a:lnTo>
                    <a:pt x="996" y="5"/>
                  </a:lnTo>
                  <a:lnTo>
                    <a:pt x="1001" y="5"/>
                  </a:lnTo>
                  <a:lnTo>
                    <a:pt x="1001" y="0"/>
                  </a:lnTo>
                  <a:lnTo>
                    <a:pt x="1006" y="0"/>
                  </a:lnTo>
                  <a:lnTo>
                    <a:pt x="1006" y="5"/>
                  </a:lnTo>
                  <a:lnTo>
                    <a:pt x="1011" y="0"/>
                  </a:lnTo>
                  <a:lnTo>
                    <a:pt x="1011" y="5"/>
                  </a:lnTo>
                  <a:lnTo>
                    <a:pt x="1015" y="5"/>
                  </a:lnTo>
                  <a:lnTo>
                    <a:pt x="1015" y="0"/>
                  </a:lnTo>
                  <a:lnTo>
                    <a:pt x="1020" y="0"/>
                  </a:lnTo>
                  <a:lnTo>
                    <a:pt x="1020" y="5"/>
                  </a:lnTo>
                  <a:lnTo>
                    <a:pt x="1025" y="0"/>
                  </a:lnTo>
                  <a:lnTo>
                    <a:pt x="1025" y="5"/>
                  </a:lnTo>
                  <a:lnTo>
                    <a:pt x="1029" y="0"/>
                  </a:lnTo>
                  <a:lnTo>
                    <a:pt x="1029" y="5"/>
                  </a:lnTo>
                  <a:lnTo>
                    <a:pt x="1034" y="0"/>
                  </a:lnTo>
                  <a:lnTo>
                    <a:pt x="1034" y="5"/>
                  </a:lnTo>
                  <a:lnTo>
                    <a:pt x="1039" y="0"/>
                  </a:lnTo>
                  <a:lnTo>
                    <a:pt x="1039" y="5"/>
                  </a:lnTo>
                  <a:lnTo>
                    <a:pt x="1043" y="0"/>
                  </a:lnTo>
                  <a:lnTo>
                    <a:pt x="1043" y="5"/>
                  </a:lnTo>
                  <a:lnTo>
                    <a:pt x="1048" y="0"/>
                  </a:lnTo>
                  <a:lnTo>
                    <a:pt x="1048" y="5"/>
                  </a:lnTo>
                  <a:lnTo>
                    <a:pt x="1053" y="5"/>
                  </a:lnTo>
                  <a:lnTo>
                    <a:pt x="1057" y="5"/>
                  </a:lnTo>
                  <a:lnTo>
                    <a:pt x="1057" y="0"/>
                  </a:lnTo>
                  <a:lnTo>
                    <a:pt x="1062" y="0"/>
                  </a:lnTo>
                  <a:lnTo>
                    <a:pt x="1062" y="5"/>
                  </a:lnTo>
                  <a:lnTo>
                    <a:pt x="1067" y="0"/>
                  </a:lnTo>
                  <a:lnTo>
                    <a:pt x="1067" y="5"/>
                  </a:lnTo>
                  <a:lnTo>
                    <a:pt x="1071" y="0"/>
                  </a:lnTo>
                  <a:lnTo>
                    <a:pt x="1071" y="5"/>
                  </a:lnTo>
                  <a:lnTo>
                    <a:pt x="1076" y="0"/>
                  </a:lnTo>
                  <a:lnTo>
                    <a:pt x="1076" y="5"/>
                  </a:lnTo>
                  <a:lnTo>
                    <a:pt x="1081" y="0"/>
                  </a:lnTo>
                  <a:lnTo>
                    <a:pt x="1081" y="5"/>
                  </a:lnTo>
                  <a:lnTo>
                    <a:pt x="1085" y="0"/>
                  </a:lnTo>
                  <a:lnTo>
                    <a:pt x="1085" y="5"/>
                  </a:lnTo>
                  <a:lnTo>
                    <a:pt x="1090" y="0"/>
                  </a:lnTo>
                  <a:lnTo>
                    <a:pt x="1090" y="5"/>
                  </a:lnTo>
                  <a:lnTo>
                    <a:pt x="1095" y="0"/>
                  </a:lnTo>
                  <a:lnTo>
                    <a:pt x="1095" y="5"/>
                  </a:lnTo>
                  <a:lnTo>
                    <a:pt x="1099" y="5"/>
                  </a:lnTo>
                  <a:lnTo>
                    <a:pt x="1099" y="0"/>
                  </a:lnTo>
                  <a:lnTo>
                    <a:pt x="1104" y="0"/>
                  </a:lnTo>
                  <a:lnTo>
                    <a:pt x="1104" y="5"/>
                  </a:lnTo>
                  <a:lnTo>
                    <a:pt x="1109" y="5"/>
                  </a:lnTo>
                  <a:lnTo>
                    <a:pt x="1113" y="5"/>
                  </a:lnTo>
                  <a:lnTo>
                    <a:pt x="1113" y="0"/>
                  </a:lnTo>
                  <a:lnTo>
                    <a:pt x="1118" y="0"/>
                  </a:lnTo>
                  <a:lnTo>
                    <a:pt x="1118" y="5"/>
                  </a:lnTo>
                  <a:lnTo>
                    <a:pt x="1123" y="5"/>
                  </a:lnTo>
                  <a:lnTo>
                    <a:pt x="1127" y="0"/>
                  </a:lnTo>
                  <a:lnTo>
                    <a:pt x="1127" y="5"/>
                  </a:lnTo>
                  <a:lnTo>
                    <a:pt x="1132" y="0"/>
                  </a:lnTo>
                  <a:lnTo>
                    <a:pt x="1132" y="5"/>
                  </a:lnTo>
                  <a:lnTo>
                    <a:pt x="1137" y="5"/>
                  </a:lnTo>
                  <a:lnTo>
                    <a:pt x="1141" y="0"/>
                  </a:lnTo>
                  <a:lnTo>
                    <a:pt x="1141" y="5"/>
                  </a:lnTo>
                  <a:lnTo>
                    <a:pt x="1146" y="5"/>
                  </a:lnTo>
                  <a:lnTo>
                    <a:pt x="1151" y="5"/>
                  </a:lnTo>
                  <a:lnTo>
                    <a:pt x="1155" y="0"/>
                  </a:lnTo>
                  <a:lnTo>
                    <a:pt x="1155" y="5"/>
                  </a:lnTo>
                  <a:lnTo>
                    <a:pt x="1160" y="0"/>
                  </a:lnTo>
                  <a:lnTo>
                    <a:pt x="1160" y="5"/>
                  </a:lnTo>
                  <a:lnTo>
                    <a:pt x="1165" y="0"/>
                  </a:lnTo>
                  <a:lnTo>
                    <a:pt x="1165" y="5"/>
                  </a:lnTo>
                  <a:lnTo>
                    <a:pt x="1170" y="5"/>
                  </a:lnTo>
                  <a:lnTo>
                    <a:pt x="1174" y="0"/>
                  </a:lnTo>
                  <a:lnTo>
                    <a:pt x="1174" y="5"/>
                  </a:lnTo>
                  <a:lnTo>
                    <a:pt x="1179" y="5"/>
                  </a:lnTo>
                  <a:lnTo>
                    <a:pt x="1184" y="0"/>
                  </a:lnTo>
                  <a:lnTo>
                    <a:pt x="1184" y="5"/>
                  </a:lnTo>
                  <a:lnTo>
                    <a:pt x="1188" y="5"/>
                  </a:lnTo>
                  <a:lnTo>
                    <a:pt x="1193" y="0"/>
                  </a:lnTo>
                  <a:lnTo>
                    <a:pt x="1193" y="5"/>
                  </a:lnTo>
                  <a:lnTo>
                    <a:pt x="1198" y="5"/>
                  </a:lnTo>
                  <a:lnTo>
                    <a:pt x="1198" y="0"/>
                  </a:lnTo>
                  <a:lnTo>
                    <a:pt x="1202" y="5"/>
                  </a:lnTo>
                  <a:lnTo>
                    <a:pt x="1207" y="5"/>
                  </a:lnTo>
                  <a:lnTo>
                    <a:pt x="1212" y="5"/>
                  </a:lnTo>
                  <a:lnTo>
                    <a:pt x="1212" y="0"/>
                  </a:lnTo>
                  <a:lnTo>
                    <a:pt x="1216" y="0"/>
                  </a:lnTo>
                  <a:lnTo>
                    <a:pt x="1216" y="5"/>
                  </a:lnTo>
                  <a:lnTo>
                    <a:pt x="1221" y="5"/>
                  </a:lnTo>
                  <a:lnTo>
                    <a:pt x="1226" y="0"/>
                  </a:lnTo>
                  <a:lnTo>
                    <a:pt x="1226" y="5"/>
                  </a:lnTo>
                  <a:lnTo>
                    <a:pt x="1230" y="0"/>
                  </a:lnTo>
                  <a:lnTo>
                    <a:pt x="1230" y="5"/>
                  </a:lnTo>
                  <a:lnTo>
                    <a:pt x="1235" y="5"/>
                  </a:lnTo>
                  <a:lnTo>
                    <a:pt x="1235" y="0"/>
                  </a:lnTo>
                  <a:lnTo>
                    <a:pt x="1240" y="5"/>
                  </a:lnTo>
                  <a:lnTo>
                    <a:pt x="1240" y="0"/>
                  </a:lnTo>
                  <a:lnTo>
                    <a:pt x="1244" y="5"/>
                  </a:lnTo>
                  <a:lnTo>
                    <a:pt x="1249" y="0"/>
                  </a:lnTo>
                  <a:lnTo>
                    <a:pt x="1249" y="5"/>
                  </a:lnTo>
                  <a:lnTo>
                    <a:pt x="1254" y="5"/>
                  </a:lnTo>
                  <a:lnTo>
                    <a:pt x="1254" y="0"/>
                  </a:lnTo>
                  <a:lnTo>
                    <a:pt x="1258" y="0"/>
                  </a:lnTo>
                  <a:lnTo>
                    <a:pt x="1258" y="5"/>
                  </a:lnTo>
                  <a:lnTo>
                    <a:pt x="1263" y="0"/>
                  </a:lnTo>
                  <a:lnTo>
                    <a:pt x="1263" y="5"/>
                  </a:lnTo>
                  <a:lnTo>
                    <a:pt x="1268" y="0"/>
                  </a:lnTo>
                  <a:lnTo>
                    <a:pt x="1268" y="5"/>
                  </a:lnTo>
                  <a:lnTo>
                    <a:pt x="1272" y="0"/>
                  </a:lnTo>
                  <a:lnTo>
                    <a:pt x="1272" y="5"/>
                  </a:lnTo>
                  <a:lnTo>
                    <a:pt x="1277" y="5"/>
                  </a:lnTo>
                  <a:lnTo>
                    <a:pt x="1282" y="5"/>
                  </a:lnTo>
                  <a:lnTo>
                    <a:pt x="1282" y="0"/>
                  </a:lnTo>
                  <a:lnTo>
                    <a:pt x="1286" y="0"/>
                  </a:lnTo>
                  <a:lnTo>
                    <a:pt x="1286" y="5"/>
                  </a:lnTo>
                  <a:lnTo>
                    <a:pt x="1291" y="5"/>
                  </a:lnTo>
                  <a:lnTo>
                    <a:pt x="1296" y="0"/>
                  </a:lnTo>
                  <a:lnTo>
                    <a:pt x="1296" y="5"/>
                  </a:lnTo>
                  <a:lnTo>
                    <a:pt x="1300" y="0"/>
                  </a:lnTo>
                  <a:lnTo>
                    <a:pt x="1300" y="5"/>
                  </a:lnTo>
                  <a:lnTo>
                    <a:pt x="1305" y="5"/>
                  </a:lnTo>
                  <a:lnTo>
                    <a:pt x="1305" y="0"/>
                  </a:lnTo>
                  <a:lnTo>
                    <a:pt x="1310" y="0"/>
                  </a:lnTo>
                  <a:lnTo>
                    <a:pt x="1310" y="5"/>
                  </a:lnTo>
                  <a:lnTo>
                    <a:pt x="1315" y="5"/>
                  </a:lnTo>
                  <a:lnTo>
                    <a:pt x="1315" y="0"/>
                  </a:lnTo>
                  <a:lnTo>
                    <a:pt x="1319" y="0"/>
                  </a:lnTo>
                  <a:lnTo>
                    <a:pt x="1319" y="5"/>
                  </a:lnTo>
                  <a:lnTo>
                    <a:pt x="1324" y="0"/>
                  </a:lnTo>
                  <a:lnTo>
                    <a:pt x="1324" y="5"/>
                  </a:lnTo>
                  <a:lnTo>
                    <a:pt x="1329" y="0"/>
                  </a:lnTo>
                  <a:lnTo>
                    <a:pt x="1329" y="5"/>
                  </a:lnTo>
                  <a:lnTo>
                    <a:pt x="1333" y="5"/>
                  </a:lnTo>
                  <a:lnTo>
                    <a:pt x="1338" y="0"/>
                  </a:lnTo>
                  <a:lnTo>
                    <a:pt x="1338" y="5"/>
                  </a:lnTo>
                  <a:lnTo>
                    <a:pt x="1343" y="5"/>
                  </a:lnTo>
                  <a:lnTo>
                    <a:pt x="1347" y="5"/>
                  </a:lnTo>
                  <a:lnTo>
                    <a:pt x="1347" y="0"/>
                  </a:lnTo>
                  <a:lnTo>
                    <a:pt x="1352" y="5"/>
                  </a:lnTo>
                  <a:lnTo>
                    <a:pt x="1357" y="5"/>
                  </a:lnTo>
                  <a:lnTo>
                    <a:pt x="1361" y="5"/>
                  </a:lnTo>
                  <a:lnTo>
                    <a:pt x="1361" y="0"/>
                  </a:lnTo>
                  <a:lnTo>
                    <a:pt x="1366" y="5"/>
                  </a:lnTo>
                  <a:lnTo>
                    <a:pt x="1371" y="5"/>
                  </a:lnTo>
                  <a:lnTo>
                    <a:pt x="1375" y="5"/>
                  </a:lnTo>
                  <a:lnTo>
                    <a:pt x="1380" y="5"/>
                  </a:lnTo>
                  <a:lnTo>
                    <a:pt x="1385" y="5"/>
                  </a:lnTo>
                  <a:lnTo>
                    <a:pt x="1385" y="0"/>
                  </a:lnTo>
                  <a:lnTo>
                    <a:pt x="1389" y="5"/>
                  </a:lnTo>
                  <a:lnTo>
                    <a:pt x="1394" y="5"/>
                  </a:lnTo>
                  <a:lnTo>
                    <a:pt x="1399" y="0"/>
                  </a:lnTo>
                  <a:lnTo>
                    <a:pt x="1399" y="5"/>
                  </a:lnTo>
                  <a:lnTo>
                    <a:pt x="1403" y="0"/>
                  </a:lnTo>
                  <a:lnTo>
                    <a:pt x="1403" y="5"/>
                  </a:lnTo>
                  <a:lnTo>
                    <a:pt x="1408" y="5"/>
                  </a:lnTo>
                  <a:lnTo>
                    <a:pt x="1413" y="5"/>
                  </a:lnTo>
                  <a:lnTo>
                    <a:pt x="1417" y="5"/>
                  </a:lnTo>
                  <a:lnTo>
                    <a:pt x="1417" y="0"/>
                  </a:lnTo>
                  <a:lnTo>
                    <a:pt x="1422" y="5"/>
                  </a:lnTo>
                  <a:lnTo>
                    <a:pt x="1427" y="5"/>
                  </a:lnTo>
                  <a:lnTo>
                    <a:pt x="1431" y="0"/>
                  </a:lnTo>
                  <a:lnTo>
                    <a:pt x="1431" y="5"/>
                  </a:lnTo>
                  <a:lnTo>
                    <a:pt x="1436" y="5"/>
                  </a:lnTo>
                  <a:lnTo>
                    <a:pt x="1441" y="0"/>
                  </a:lnTo>
                  <a:lnTo>
                    <a:pt x="1441" y="5"/>
                  </a:lnTo>
                  <a:lnTo>
                    <a:pt x="1445" y="5"/>
                  </a:lnTo>
                  <a:lnTo>
                    <a:pt x="1445" y="0"/>
                  </a:lnTo>
                  <a:lnTo>
                    <a:pt x="1450" y="5"/>
                  </a:lnTo>
                  <a:lnTo>
                    <a:pt x="1455" y="0"/>
                  </a:lnTo>
                  <a:lnTo>
                    <a:pt x="1455" y="5"/>
                  </a:lnTo>
                  <a:lnTo>
                    <a:pt x="1459" y="5"/>
                  </a:lnTo>
                  <a:lnTo>
                    <a:pt x="1464" y="5"/>
                  </a:lnTo>
                  <a:lnTo>
                    <a:pt x="1469" y="5"/>
                  </a:lnTo>
                  <a:lnTo>
                    <a:pt x="1474" y="5"/>
                  </a:lnTo>
                  <a:lnTo>
                    <a:pt x="1478" y="5"/>
                  </a:lnTo>
                  <a:lnTo>
                    <a:pt x="1483" y="0"/>
                  </a:lnTo>
                  <a:lnTo>
                    <a:pt x="1483" y="5"/>
                  </a:lnTo>
                  <a:lnTo>
                    <a:pt x="1488" y="0"/>
                  </a:lnTo>
                  <a:lnTo>
                    <a:pt x="1488" y="5"/>
                  </a:lnTo>
                  <a:lnTo>
                    <a:pt x="1492" y="0"/>
                  </a:lnTo>
                  <a:lnTo>
                    <a:pt x="1492" y="5"/>
                  </a:lnTo>
                  <a:lnTo>
                    <a:pt x="1497" y="0"/>
                  </a:lnTo>
                  <a:lnTo>
                    <a:pt x="1497" y="5"/>
                  </a:lnTo>
                  <a:lnTo>
                    <a:pt x="1502" y="5"/>
                  </a:lnTo>
                  <a:lnTo>
                    <a:pt x="1506" y="5"/>
                  </a:lnTo>
                  <a:lnTo>
                    <a:pt x="1511" y="0"/>
                  </a:lnTo>
                  <a:lnTo>
                    <a:pt x="1511" y="5"/>
                  </a:lnTo>
                  <a:lnTo>
                    <a:pt x="1516" y="5"/>
                  </a:lnTo>
                  <a:lnTo>
                    <a:pt x="1516" y="0"/>
                  </a:lnTo>
                  <a:lnTo>
                    <a:pt x="1520" y="0"/>
                  </a:lnTo>
                  <a:lnTo>
                    <a:pt x="1520" y="5"/>
                  </a:lnTo>
                  <a:lnTo>
                    <a:pt x="1525" y="5"/>
                  </a:lnTo>
                  <a:lnTo>
                    <a:pt x="1530" y="5"/>
                  </a:lnTo>
                  <a:lnTo>
                    <a:pt x="1534" y="5"/>
                  </a:lnTo>
                  <a:lnTo>
                    <a:pt x="1539" y="5"/>
                  </a:lnTo>
                  <a:lnTo>
                    <a:pt x="1544" y="5"/>
                  </a:lnTo>
                  <a:lnTo>
                    <a:pt x="1548" y="5"/>
                  </a:lnTo>
                  <a:lnTo>
                    <a:pt x="1553" y="5"/>
                  </a:lnTo>
                  <a:lnTo>
                    <a:pt x="1558" y="5"/>
                  </a:lnTo>
                  <a:lnTo>
                    <a:pt x="1562" y="5"/>
                  </a:lnTo>
                  <a:lnTo>
                    <a:pt x="1567" y="5"/>
                  </a:lnTo>
                  <a:lnTo>
                    <a:pt x="1572" y="5"/>
                  </a:lnTo>
                  <a:lnTo>
                    <a:pt x="1576" y="5"/>
                  </a:lnTo>
                  <a:lnTo>
                    <a:pt x="1581" y="0"/>
                  </a:lnTo>
                  <a:lnTo>
                    <a:pt x="1581" y="5"/>
                  </a:lnTo>
                  <a:lnTo>
                    <a:pt x="1586" y="0"/>
                  </a:lnTo>
                  <a:lnTo>
                    <a:pt x="1586" y="5"/>
                  </a:lnTo>
                  <a:lnTo>
                    <a:pt x="1590" y="5"/>
                  </a:lnTo>
                  <a:lnTo>
                    <a:pt x="1595" y="5"/>
                  </a:lnTo>
                  <a:lnTo>
                    <a:pt x="1595" y="0"/>
                  </a:lnTo>
                  <a:lnTo>
                    <a:pt x="1600" y="5"/>
                  </a:lnTo>
                  <a:lnTo>
                    <a:pt x="1604" y="5"/>
                  </a:lnTo>
                  <a:lnTo>
                    <a:pt x="1609" y="0"/>
                  </a:lnTo>
                  <a:lnTo>
                    <a:pt x="1609" y="5"/>
                  </a:lnTo>
                  <a:lnTo>
                    <a:pt x="1614" y="5"/>
                  </a:lnTo>
                  <a:lnTo>
                    <a:pt x="1619" y="5"/>
                  </a:lnTo>
                  <a:lnTo>
                    <a:pt x="1619" y="0"/>
                  </a:lnTo>
                  <a:lnTo>
                    <a:pt x="1623" y="5"/>
                  </a:lnTo>
                  <a:lnTo>
                    <a:pt x="1628" y="5"/>
                  </a:lnTo>
                  <a:lnTo>
                    <a:pt x="1633" y="5"/>
                  </a:lnTo>
                  <a:lnTo>
                    <a:pt x="1637" y="5"/>
                  </a:lnTo>
                  <a:lnTo>
                    <a:pt x="1642" y="5"/>
                  </a:lnTo>
                  <a:lnTo>
                    <a:pt x="1647" y="5"/>
                  </a:lnTo>
                  <a:lnTo>
                    <a:pt x="1651" y="5"/>
                  </a:lnTo>
                  <a:lnTo>
                    <a:pt x="1656" y="5"/>
                  </a:lnTo>
                  <a:lnTo>
                    <a:pt x="1661" y="0"/>
                  </a:lnTo>
                  <a:lnTo>
                    <a:pt x="1661" y="5"/>
                  </a:lnTo>
                  <a:lnTo>
                    <a:pt x="1665" y="5"/>
                  </a:lnTo>
                  <a:lnTo>
                    <a:pt x="1670" y="5"/>
                  </a:lnTo>
                  <a:lnTo>
                    <a:pt x="1675" y="5"/>
                  </a:lnTo>
                  <a:lnTo>
                    <a:pt x="1679" y="5"/>
                  </a:lnTo>
                  <a:lnTo>
                    <a:pt x="1679" y="0"/>
                  </a:lnTo>
                  <a:lnTo>
                    <a:pt x="1684" y="5"/>
                  </a:lnTo>
                  <a:lnTo>
                    <a:pt x="1689" y="5"/>
                  </a:lnTo>
                  <a:lnTo>
                    <a:pt x="1693" y="0"/>
                  </a:lnTo>
                  <a:lnTo>
                    <a:pt x="1693" y="5"/>
                  </a:lnTo>
                  <a:lnTo>
                    <a:pt x="1698" y="5"/>
                  </a:lnTo>
                  <a:lnTo>
                    <a:pt x="1703" y="5"/>
                  </a:lnTo>
                  <a:lnTo>
                    <a:pt x="1707" y="5"/>
                  </a:lnTo>
                  <a:lnTo>
                    <a:pt x="1707" y="0"/>
                  </a:lnTo>
                  <a:lnTo>
                    <a:pt x="1712" y="5"/>
                  </a:lnTo>
                  <a:lnTo>
                    <a:pt x="1717" y="0"/>
                  </a:lnTo>
                  <a:lnTo>
                    <a:pt x="1717" y="5"/>
                  </a:lnTo>
                  <a:lnTo>
                    <a:pt x="1721" y="5"/>
                  </a:lnTo>
                  <a:lnTo>
                    <a:pt x="1726" y="0"/>
                  </a:lnTo>
                  <a:lnTo>
                    <a:pt x="1726" y="5"/>
                  </a:lnTo>
                  <a:lnTo>
                    <a:pt x="1731" y="5"/>
                  </a:lnTo>
                  <a:lnTo>
                    <a:pt x="1735" y="0"/>
                  </a:lnTo>
                  <a:lnTo>
                    <a:pt x="1735" y="5"/>
                  </a:lnTo>
                  <a:lnTo>
                    <a:pt x="1740" y="5"/>
                  </a:lnTo>
                  <a:lnTo>
                    <a:pt x="1745" y="0"/>
                  </a:lnTo>
                  <a:lnTo>
                    <a:pt x="1745" y="5"/>
                  </a:lnTo>
                  <a:lnTo>
                    <a:pt x="1749" y="5"/>
                  </a:lnTo>
                  <a:lnTo>
                    <a:pt x="1754" y="5"/>
                  </a:lnTo>
                  <a:lnTo>
                    <a:pt x="1759" y="5"/>
                  </a:lnTo>
                  <a:lnTo>
                    <a:pt x="1764" y="5"/>
                  </a:lnTo>
                  <a:lnTo>
                    <a:pt x="1768" y="0"/>
                  </a:lnTo>
                  <a:lnTo>
                    <a:pt x="1768" y="5"/>
                  </a:lnTo>
                  <a:lnTo>
                    <a:pt x="1773" y="0"/>
                  </a:lnTo>
                  <a:lnTo>
                    <a:pt x="1773" y="5"/>
                  </a:lnTo>
                  <a:lnTo>
                    <a:pt x="1778" y="5"/>
                  </a:lnTo>
                  <a:lnTo>
                    <a:pt x="1782" y="5"/>
                  </a:lnTo>
                  <a:lnTo>
                    <a:pt x="1787" y="5"/>
                  </a:lnTo>
                  <a:lnTo>
                    <a:pt x="1792" y="0"/>
                  </a:lnTo>
                  <a:lnTo>
                    <a:pt x="1792" y="5"/>
                  </a:lnTo>
                  <a:lnTo>
                    <a:pt x="1796" y="5"/>
                  </a:lnTo>
                  <a:lnTo>
                    <a:pt x="1801" y="0"/>
                  </a:lnTo>
                  <a:lnTo>
                    <a:pt x="1801" y="5"/>
                  </a:lnTo>
                  <a:lnTo>
                    <a:pt x="1806" y="5"/>
                  </a:lnTo>
                  <a:lnTo>
                    <a:pt x="1810" y="5"/>
                  </a:lnTo>
                  <a:lnTo>
                    <a:pt x="1815" y="0"/>
                  </a:lnTo>
                  <a:lnTo>
                    <a:pt x="1815" y="5"/>
                  </a:lnTo>
                  <a:lnTo>
                    <a:pt x="1820" y="0"/>
                  </a:lnTo>
                  <a:lnTo>
                    <a:pt x="1820" y="5"/>
                  </a:lnTo>
                  <a:lnTo>
                    <a:pt x="1824" y="0"/>
                  </a:lnTo>
                  <a:lnTo>
                    <a:pt x="1824" y="5"/>
                  </a:lnTo>
                  <a:lnTo>
                    <a:pt x="1829" y="5"/>
                  </a:lnTo>
                  <a:lnTo>
                    <a:pt x="1834" y="5"/>
                  </a:lnTo>
                  <a:lnTo>
                    <a:pt x="1838" y="5"/>
                  </a:lnTo>
                  <a:lnTo>
                    <a:pt x="1843" y="0"/>
                  </a:lnTo>
                  <a:lnTo>
                    <a:pt x="1843" y="5"/>
                  </a:lnTo>
                  <a:lnTo>
                    <a:pt x="1848" y="0"/>
                  </a:lnTo>
                  <a:lnTo>
                    <a:pt x="1848" y="5"/>
                  </a:lnTo>
                  <a:lnTo>
                    <a:pt x="1852" y="5"/>
                  </a:lnTo>
                  <a:lnTo>
                    <a:pt x="1852" y="0"/>
                  </a:lnTo>
                  <a:lnTo>
                    <a:pt x="1857" y="5"/>
                  </a:lnTo>
                  <a:lnTo>
                    <a:pt x="1862" y="5"/>
                  </a:lnTo>
                  <a:lnTo>
                    <a:pt x="1866" y="5"/>
                  </a:lnTo>
                  <a:lnTo>
                    <a:pt x="1871" y="5"/>
                  </a:lnTo>
                  <a:lnTo>
                    <a:pt x="1876" y="0"/>
                  </a:lnTo>
                  <a:lnTo>
                    <a:pt x="1876" y="5"/>
                  </a:lnTo>
                  <a:lnTo>
                    <a:pt x="1880" y="5"/>
                  </a:lnTo>
                  <a:lnTo>
                    <a:pt x="1885" y="5"/>
                  </a:lnTo>
                  <a:lnTo>
                    <a:pt x="1890" y="0"/>
                  </a:lnTo>
                  <a:lnTo>
                    <a:pt x="1890" y="5"/>
                  </a:lnTo>
                  <a:lnTo>
                    <a:pt x="1894" y="5"/>
                  </a:lnTo>
                  <a:lnTo>
                    <a:pt x="1894" y="0"/>
                  </a:lnTo>
                  <a:lnTo>
                    <a:pt x="1899" y="5"/>
                  </a:lnTo>
                  <a:lnTo>
                    <a:pt x="1899" y="0"/>
                  </a:lnTo>
                  <a:lnTo>
                    <a:pt x="1904" y="5"/>
                  </a:lnTo>
                  <a:lnTo>
                    <a:pt x="1908" y="0"/>
                  </a:lnTo>
                  <a:lnTo>
                    <a:pt x="1908" y="5"/>
                  </a:lnTo>
                  <a:lnTo>
                    <a:pt x="1913" y="5"/>
                  </a:lnTo>
                  <a:lnTo>
                    <a:pt x="1918" y="5"/>
                  </a:lnTo>
                  <a:lnTo>
                    <a:pt x="1923" y="5"/>
                  </a:lnTo>
                  <a:lnTo>
                    <a:pt x="1927" y="0"/>
                  </a:lnTo>
                  <a:lnTo>
                    <a:pt x="1927" y="5"/>
                  </a:lnTo>
                  <a:lnTo>
                    <a:pt x="1932" y="5"/>
                  </a:lnTo>
                  <a:lnTo>
                    <a:pt x="1937" y="5"/>
                  </a:lnTo>
                  <a:lnTo>
                    <a:pt x="1941" y="5"/>
                  </a:lnTo>
                  <a:lnTo>
                    <a:pt x="1946" y="5"/>
                  </a:lnTo>
                  <a:lnTo>
                    <a:pt x="1951" y="5"/>
                  </a:lnTo>
                  <a:lnTo>
                    <a:pt x="1951" y="0"/>
                  </a:lnTo>
                  <a:lnTo>
                    <a:pt x="1955" y="0"/>
                  </a:lnTo>
                  <a:lnTo>
                    <a:pt x="1955" y="5"/>
                  </a:lnTo>
                  <a:lnTo>
                    <a:pt x="1960" y="5"/>
                  </a:lnTo>
                  <a:lnTo>
                    <a:pt x="1965" y="0"/>
                  </a:lnTo>
                  <a:lnTo>
                    <a:pt x="1965" y="5"/>
                  </a:lnTo>
                  <a:lnTo>
                    <a:pt x="1969" y="5"/>
                  </a:lnTo>
                  <a:lnTo>
                    <a:pt x="1974" y="0"/>
                  </a:lnTo>
                  <a:lnTo>
                    <a:pt x="1974" y="5"/>
                  </a:lnTo>
                  <a:lnTo>
                    <a:pt x="1979" y="0"/>
                  </a:lnTo>
                  <a:lnTo>
                    <a:pt x="1979" y="5"/>
                  </a:lnTo>
                  <a:lnTo>
                    <a:pt x="1983" y="0"/>
                  </a:lnTo>
                  <a:lnTo>
                    <a:pt x="1983" y="5"/>
                  </a:lnTo>
                  <a:lnTo>
                    <a:pt x="1988" y="0"/>
                  </a:lnTo>
                  <a:lnTo>
                    <a:pt x="1988" y="5"/>
                  </a:lnTo>
                  <a:lnTo>
                    <a:pt x="1993" y="5"/>
                  </a:lnTo>
                  <a:lnTo>
                    <a:pt x="1997" y="0"/>
                  </a:lnTo>
                  <a:lnTo>
                    <a:pt x="1997" y="5"/>
                  </a:lnTo>
                  <a:lnTo>
                    <a:pt x="2002" y="5"/>
                  </a:lnTo>
                  <a:lnTo>
                    <a:pt x="2007" y="5"/>
                  </a:lnTo>
                  <a:lnTo>
                    <a:pt x="2011" y="5"/>
                  </a:lnTo>
                  <a:lnTo>
                    <a:pt x="2016" y="0"/>
                  </a:lnTo>
                  <a:lnTo>
                    <a:pt x="2016" y="5"/>
                  </a:lnTo>
                  <a:lnTo>
                    <a:pt x="2021" y="5"/>
                  </a:lnTo>
                  <a:lnTo>
                    <a:pt x="2025" y="5"/>
                  </a:lnTo>
                  <a:lnTo>
                    <a:pt x="2030" y="5"/>
                  </a:lnTo>
                  <a:lnTo>
                    <a:pt x="2035" y="5"/>
                  </a:lnTo>
                  <a:lnTo>
                    <a:pt x="2039" y="5"/>
                  </a:lnTo>
                  <a:lnTo>
                    <a:pt x="2044" y="5"/>
                  </a:lnTo>
                  <a:lnTo>
                    <a:pt x="2049" y="5"/>
                  </a:lnTo>
                  <a:lnTo>
                    <a:pt x="2049" y="0"/>
                  </a:lnTo>
                  <a:lnTo>
                    <a:pt x="2053" y="5"/>
                  </a:lnTo>
                  <a:lnTo>
                    <a:pt x="2058" y="5"/>
                  </a:lnTo>
                  <a:lnTo>
                    <a:pt x="2063" y="5"/>
                  </a:lnTo>
                  <a:lnTo>
                    <a:pt x="2068" y="5"/>
                  </a:lnTo>
                  <a:lnTo>
                    <a:pt x="2072" y="5"/>
                  </a:lnTo>
                  <a:lnTo>
                    <a:pt x="2072" y="0"/>
                  </a:lnTo>
                  <a:lnTo>
                    <a:pt x="2077" y="0"/>
                  </a:lnTo>
                  <a:lnTo>
                    <a:pt x="2077" y="5"/>
                  </a:lnTo>
                  <a:lnTo>
                    <a:pt x="2082" y="5"/>
                  </a:lnTo>
                  <a:lnTo>
                    <a:pt x="2086" y="5"/>
                  </a:lnTo>
                  <a:lnTo>
                    <a:pt x="2086" y="0"/>
                  </a:lnTo>
                  <a:lnTo>
                    <a:pt x="2091" y="5"/>
                  </a:lnTo>
                  <a:lnTo>
                    <a:pt x="2096" y="5"/>
                  </a:lnTo>
                  <a:lnTo>
                    <a:pt x="2100" y="5"/>
                  </a:lnTo>
                  <a:lnTo>
                    <a:pt x="2105" y="5"/>
                  </a:lnTo>
                  <a:lnTo>
                    <a:pt x="2110" y="5"/>
                  </a:lnTo>
                  <a:lnTo>
                    <a:pt x="2110" y="0"/>
                  </a:lnTo>
                  <a:lnTo>
                    <a:pt x="2114" y="5"/>
                  </a:lnTo>
                  <a:lnTo>
                    <a:pt x="2119" y="5"/>
                  </a:lnTo>
                  <a:lnTo>
                    <a:pt x="2124" y="5"/>
                  </a:lnTo>
                  <a:lnTo>
                    <a:pt x="2124" y="0"/>
                  </a:lnTo>
                  <a:lnTo>
                    <a:pt x="2128" y="5"/>
                  </a:lnTo>
                  <a:lnTo>
                    <a:pt x="2133" y="5"/>
                  </a:lnTo>
                  <a:lnTo>
                    <a:pt x="2138" y="0"/>
                  </a:lnTo>
                  <a:lnTo>
                    <a:pt x="2138" y="5"/>
                  </a:lnTo>
                  <a:lnTo>
                    <a:pt x="2142" y="5"/>
                  </a:lnTo>
                  <a:lnTo>
                    <a:pt x="2147" y="5"/>
                  </a:lnTo>
                  <a:lnTo>
                    <a:pt x="2152" y="0"/>
                  </a:lnTo>
                  <a:lnTo>
                    <a:pt x="2152" y="5"/>
                  </a:lnTo>
                  <a:lnTo>
                    <a:pt x="2156" y="0"/>
                  </a:lnTo>
                  <a:lnTo>
                    <a:pt x="2156" y="5"/>
                  </a:lnTo>
                  <a:lnTo>
                    <a:pt x="2161" y="5"/>
                  </a:lnTo>
                  <a:lnTo>
                    <a:pt x="2166" y="5"/>
                  </a:lnTo>
                  <a:lnTo>
                    <a:pt x="2170" y="5"/>
                  </a:lnTo>
                  <a:lnTo>
                    <a:pt x="2175" y="5"/>
                  </a:lnTo>
                  <a:lnTo>
                    <a:pt x="2175" y="0"/>
                  </a:lnTo>
                  <a:lnTo>
                    <a:pt x="2180" y="0"/>
                  </a:lnTo>
                  <a:lnTo>
                    <a:pt x="2180" y="5"/>
                  </a:lnTo>
                  <a:lnTo>
                    <a:pt x="2184" y="0"/>
                  </a:lnTo>
                  <a:lnTo>
                    <a:pt x="2184" y="5"/>
                  </a:lnTo>
                  <a:lnTo>
                    <a:pt x="2189" y="5"/>
                  </a:lnTo>
                  <a:lnTo>
                    <a:pt x="2189" y="0"/>
                  </a:lnTo>
                  <a:lnTo>
                    <a:pt x="2194" y="0"/>
                  </a:lnTo>
                  <a:lnTo>
                    <a:pt x="2194" y="5"/>
                  </a:lnTo>
                  <a:lnTo>
                    <a:pt x="2198" y="5"/>
                  </a:lnTo>
                  <a:lnTo>
                    <a:pt x="2203" y="5"/>
                  </a:lnTo>
                  <a:lnTo>
                    <a:pt x="2208" y="0"/>
                  </a:lnTo>
                  <a:lnTo>
                    <a:pt x="2208" y="5"/>
                  </a:lnTo>
                  <a:lnTo>
                    <a:pt x="2212" y="5"/>
                  </a:lnTo>
                  <a:lnTo>
                    <a:pt x="2217" y="0"/>
                  </a:lnTo>
                  <a:lnTo>
                    <a:pt x="2217" y="5"/>
                  </a:lnTo>
                  <a:lnTo>
                    <a:pt x="2222" y="5"/>
                  </a:lnTo>
                  <a:lnTo>
                    <a:pt x="2227" y="5"/>
                  </a:lnTo>
                  <a:lnTo>
                    <a:pt x="2227" y="0"/>
                  </a:lnTo>
                  <a:lnTo>
                    <a:pt x="2231" y="0"/>
                  </a:lnTo>
                  <a:lnTo>
                    <a:pt x="2231" y="5"/>
                  </a:lnTo>
                  <a:lnTo>
                    <a:pt x="2236" y="0"/>
                  </a:lnTo>
                  <a:lnTo>
                    <a:pt x="2236" y="5"/>
                  </a:lnTo>
                  <a:lnTo>
                    <a:pt x="2241" y="5"/>
                  </a:lnTo>
                  <a:lnTo>
                    <a:pt x="2241" y="0"/>
                  </a:lnTo>
                  <a:lnTo>
                    <a:pt x="2245" y="0"/>
                  </a:lnTo>
                  <a:lnTo>
                    <a:pt x="2245" y="5"/>
                  </a:lnTo>
                  <a:lnTo>
                    <a:pt x="2250" y="5"/>
                  </a:lnTo>
                  <a:lnTo>
                    <a:pt x="2255" y="5"/>
                  </a:lnTo>
                  <a:lnTo>
                    <a:pt x="2255" y="0"/>
                  </a:lnTo>
                  <a:lnTo>
                    <a:pt x="2259" y="5"/>
                  </a:lnTo>
                  <a:lnTo>
                    <a:pt x="2264" y="5"/>
                  </a:lnTo>
                  <a:lnTo>
                    <a:pt x="2264" y="0"/>
                  </a:lnTo>
                  <a:lnTo>
                    <a:pt x="2269" y="0"/>
                  </a:lnTo>
                  <a:lnTo>
                    <a:pt x="2269" y="5"/>
                  </a:lnTo>
                  <a:lnTo>
                    <a:pt x="2273" y="0"/>
                  </a:lnTo>
                  <a:lnTo>
                    <a:pt x="2273" y="5"/>
                  </a:lnTo>
                  <a:lnTo>
                    <a:pt x="2278" y="0"/>
                  </a:lnTo>
                  <a:lnTo>
                    <a:pt x="2278" y="5"/>
                  </a:lnTo>
                  <a:lnTo>
                    <a:pt x="2283" y="5"/>
                  </a:lnTo>
                  <a:lnTo>
                    <a:pt x="2287" y="5"/>
                  </a:lnTo>
                  <a:lnTo>
                    <a:pt x="2292" y="5"/>
                  </a:lnTo>
                  <a:lnTo>
                    <a:pt x="2292" y="0"/>
                  </a:lnTo>
                  <a:lnTo>
                    <a:pt x="2297" y="0"/>
                  </a:lnTo>
                  <a:lnTo>
                    <a:pt x="2297" y="5"/>
                  </a:lnTo>
                  <a:lnTo>
                    <a:pt x="2301" y="0"/>
                  </a:lnTo>
                  <a:lnTo>
                    <a:pt x="2301" y="5"/>
                  </a:lnTo>
                  <a:lnTo>
                    <a:pt x="2306" y="5"/>
                  </a:lnTo>
                  <a:lnTo>
                    <a:pt x="2306" y="0"/>
                  </a:lnTo>
                  <a:lnTo>
                    <a:pt x="2311" y="0"/>
                  </a:lnTo>
                  <a:lnTo>
                    <a:pt x="2311" y="5"/>
                  </a:lnTo>
                  <a:lnTo>
                    <a:pt x="2315" y="0"/>
                  </a:lnTo>
                  <a:lnTo>
                    <a:pt x="2315" y="5"/>
                  </a:lnTo>
                  <a:lnTo>
                    <a:pt x="2320" y="0"/>
                  </a:lnTo>
                  <a:lnTo>
                    <a:pt x="2320" y="5"/>
                  </a:lnTo>
                  <a:lnTo>
                    <a:pt x="2325" y="0"/>
                  </a:lnTo>
                  <a:lnTo>
                    <a:pt x="2325" y="5"/>
                  </a:lnTo>
                  <a:lnTo>
                    <a:pt x="2329" y="0"/>
                  </a:lnTo>
                  <a:lnTo>
                    <a:pt x="2329" y="5"/>
                  </a:lnTo>
                  <a:lnTo>
                    <a:pt x="2334" y="0"/>
                  </a:lnTo>
                  <a:lnTo>
                    <a:pt x="2334" y="5"/>
                  </a:lnTo>
                  <a:lnTo>
                    <a:pt x="2339" y="0"/>
                  </a:lnTo>
                  <a:lnTo>
                    <a:pt x="2339" y="5"/>
                  </a:lnTo>
                  <a:lnTo>
                    <a:pt x="2343" y="5"/>
                  </a:lnTo>
                  <a:lnTo>
                    <a:pt x="2348" y="5"/>
                  </a:lnTo>
                  <a:lnTo>
                    <a:pt x="2348" y="0"/>
                  </a:lnTo>
                  <a:lnTo>
                    <a:pt x="2353" y="0"/>
                  </a:lnTo>
                  <a:lnTo>
                    <a:pt x="2353" y="5"/>
                  </a:lnTo>
                  <a:lnTo>
                    <a:pt x="2357" y="0"/>
                  </a:lnTo>
                  <a:lnTo>
                    <a:pt x="2357" y="5"/>
                  </a:lnTo>
                  <a:lnTo>
                    <a:pt x="2362" y="5"/>
                  </a:lnTo>
                  <a:lnTo>
                    <a:pt x="2362" y="0"/>
                  </a:lnTo>
                  <a:lnTo>
                    <a:pt x="2367" y="0"/>
                  </a:lnTo>
                  <a:lnTo>
                    <a:pt x="2367" y="5"/>
                  </a:lnTo>
                  <a:lnTo>
                    <a:pt x="2372" y="0"/>
                  </a:lnTo>
                  <a:lnTo>
                    <a:pt x="2372" y="5"/>
                  </a:lnTo>
                  <a:lnTo>
                    <a:pt x="2376" y="0"/>
                  </a:lnTo>
                  <a:lnTo>
                    <a:pt x="2376" y="5"/>
                  </a:lnTo>
                  <a:lnTo>
                    <a:pt x="2381" y="0"/>
                  </a:lnTo>
                  <a:lnTo>
                    <a:pt x="2381" y="5"/>
                  </a:lnTo>
                  <a:lnTo>
                    <a:pt x="2386" y="0"/>
                  </a:lnTo>
                  <a:lnTo>
                    <a:pt x="2386" y="5"/>
                  </a:lnTo>
                  <a:lnTo>
                    <a:pt x="2390" y="5"/>
                  </a:lnTo>
                  <a:lnTo>
                    <a:pt x="2390" y="0"/>
                  </a:lnTo>
                  <a:lnTo>
                    <a:pt x="2395" y="0"/>
                  </a:lnTo>
                  <a:lnTo>
                    <a:pt x="2395" y="5"/>
                  </a:lnTo>
                  <a:lnTo>
                    <a:pt x="2400" y="0"/>
                  </a:lnTo>
                  <a:lnTo>
                    <a:pt x="2400" y="5"/>
                  </a:lnTo>
                  <a:lnTo>
                    <a:pt x="2404" y="5"/>
                  </a:lnTo>
                  <a:lnTo>
                    <a:pt x="2404" y="0"/>
                  </a:lnTo>
                  <a:lnTo>
                    <a:pt x="2409" y="0"/>
                  </a:lnTo>
                  <a:lnTo>
                    <a:pt x="2409" y="5"/>
                  </a:lnTo>
                  <a:lnTo>
                    <a:pt x="2414" y="5"/>
                  </a:lnTo>
                  <a:lnTo>
                    <a:pt x="2414" y="0"/>
                  </a:lnTo>
                  <a:lnTo>
                    <a:pt x="2418" y="0"/>
                  </a:lnTo>
                  <a:lnTo>
                    <a:pt x="2418" y="5"/>
                  </a:lnTo>
                  <a:lnTo>
                    <a:pt x="2423" y="0"/>
                  </a:lnTo>
                  <a:lnTo>
                    <a:pt x="2423" y="5"/>
                  </a:lnTo>
                  <a:lnTo>
                    <a:pt x="2428" y="0"/>
                  </a:lnTo>
                  <a:lnTo>
                    <a:pt x="2428" y="5"/>
                  </a:lnTo>
                  <a:lnTo>
                    <a:pt x="2432" y="0"/>
                  </a:lnTo>
                  <a:lnTo>
                    <a:pt x="2432" y="5"/>
                  </a:lnTo>
                  <a:lnTo>
                    <a:pt x="2437" y="0"/>
                  </a:lnTo>
                  <a:lnTo>
                    <a:pt x="2437" y="5"/>
                  </a:lnTo>
                  <a:lnTo>
                    <a:pt x="2442" y="0"/>
                  </a:lnTo>
                  <a:lnTo>
                    <a:pt x="2442" y="5"/>
                  </a:lnTo>
                  <a:lnTo>
                    <a:pt x="2446" y="0"/>
                  </a:lnTo>
                  <a:lnTo>
                    <a:pt x="2446" y="5"/>
                  </a:lnTo>
                  <a:lnTo>
                    <a:pt x="2451" y="0"/>
                  </a:lnTo>
                  <a:lnTo>
                    <a:pt x="2451" y="5"/>
                  </a:lnTo>
                  <a:lnTo>
                    <a:pt x="2456" y="5"/>
                  </a:lnTo>
                  <a:lnTo>
                    <a:pt x="2456" y="0"/>
                  </a:lnTo>
                  <a:lnTo>
                    <a:pt x="2460" y="0"/>
                  </a:lnTo>
                  <a:lnTo>
                    <a:pt x="2460" y="5"/>
                  </a:lnTo>
                  <a:lnTo>
                    <a:pt x="2465" y="0"/>
                  </a:lnTo>
                  <a:lnTo>
                    <a:pt x="2465" y="5"/>
                  </a:lnTo>
                  <a:lnTo>
                    <a:pt x="2470" y="0"/>
                  </a:lnTo>
                  <a:lnTo>
                    <a:pt x="2470" y="5"/>
                  </a:lnTo>
                  <a:lnTo>
                    <a:pt x="2474" y="0"/>
                  </a:lnTo>
                  <a:lnTo>
                    <a:pt x="2474" y="5"/>
                  </a:lnTo>
                  <a:lnTo>
                    <a:pt x="2479" y="0"/>
                  </a:lnTo>
                  <a:lnTo>
                    <a:pt x="2479" y="5"/>
                  </a:lnTo>
                  <a:lnTo>
                    <a:pt x="2484" y="0"/>
                  </a:lnTo>
                  <a:lnTo>
                    <a:pt x="2484" y="5"/>
                  </a:lnTo>
                  <a:lnTo>
                    <a:pt x="2488" y="0"/>
                  </a:lnTo>
                  <a:lnTo>
                    <a:pt x="2488" y="5"/>
                  </a:lnTo>
                  <a:lnTo>
                    <a:pt x="2493" y="0"/>
                  </a:lnTo>
                  <a:lnTo>
                    <a:pt x="2493" y="5"/>
                  </a:lnTo>
                  <a:lnTo>
                    <a:pt x="2498" y="0"/>
                  </a:lnTo>
                  <a:lnTo>
                    <a:pt x="2498" y="5"/>
                  </a:lnTo>
                  <a:lnTo>
                    <a:pt x="2502" y="0"/>
                  </a:lnTo>
                  <a:lnTo>
                    <a:pt x="2502" y="5"/>
                  </a:lnTo>
                  <a:lnTo>
                    <a:pt x="2507" y="0"/>
                  </a:lnTo>
                  <a:lnTo>
                    <a:pt x="2507" y="5"/>
                  </a:lnTo>
                  <a:lnTo>
                    <a:pt x="2512" y="5"/>
                  </a:lnTo>
                  <a:lnTo>
                    <a:pt x="2512" y="0"/>
                  </a:lnTo>
                  <a:lnTo>
                    <a:pt x="2516" y="0"/>
                  </a:lnTo>
                  <a:lnTo>
                    <a:pt x="2516" y="5"/>
                  </a:lnTo>
                  <a:lnTo>
                    <a:pt x="2521" y="0"/>
                  </a:lnTo>
                  <a:lnTo>
                    <a:pt x="2521" y="5"/>
                  </a:lnTo>
                  <a:lnTo>
                    <a:pt x="2526" y="0"/>
                  </a:lnTo>
                  <a:lnTo>
                    <a:pt x="2526" y="5"/>
                  </a:lnTo>
                  <a:lnTo>
                    <a:pt x="2531" y="0"/>
                  </a:lnTo>
                  <a:lnTo>
                    <a:pt x="2531" y="5"/>
                  </a:lnTo>
                  <a:lnTo>
                    <a:pt x="2535" y="5"/>
                  </a:lnTo>
                  <a:lnTo>
                    <a:pt x="2535" y="0"/>
                  </a:lnTo>
                  <a:lnTo>
                    <a:pt x="2540" y="0"/>
                  </a:lnTo>
                  <a:lnTo>
                    <a:pt x="2540" y="5"/>
                  </a:lnTo>
                  <a:lnTo>
                    <a:pt x="2545" y="0"/>
                  </a:lnTo>
                  <a:lnTo>
                    <a:pt x="2545" y="5"/>
                  </a:lnTo>
                  <a:lnTo>
                    <a:pt x="2549" y="5"/>
                  </a:lnTo>
                  <a:lnTo>
                    <a:pt x="2549" y="0"/>
                  </a:lnTo>
                  <a:lnTo>
                    <a:pt x="2554" y="5"/>
                  </a:lnTo>
                  <a:lnTo>
                    <a:pt x="2554" y="0"/>
                  </a:lnTo>
                  <a:lnTo>
                    <a:pt x="2559" y="0"/>
                  </a:lnTo>
                  <a:lnTo>
                    <a:pt x="2559" y="5"/>
                  </a:lnTo>
                  <a:lnTo>
                    <a:pt x="2563" y="0"/>
                  </a:lnTo>
                  <a:lnTo>
                    <a:pt x="2563" y="5"/>
                  </a:lnTo>
                  <a:lnTo>
                    <a:pt x="2568" y="0"/>
                  </a:lnTo>
                  <a:lnTo>
                    <a:pt x="2568" y="5"/>
                  </a:lnTo>
                  <a:lnTo>
                    <a:pt x="2573" y="0"/>
                  </a:lnTo>
                  <a:lnTo>
                    <a:pt x="2573" y="5"/>
                  </a:lnTo>
                  <a:lnTo>
                    <a:pt x="2577" y="0"/>
                  </a:lnTo>
                  <a:lnTo>
                    <a:pt x="2577" y="5"/>
                  </a:lnTo>
                  <a:lnTo>
                    <a:pt x="2582" y="0"/>
                  </a:lnTo>
                  <a:lnTo>
                    <a:pt x="2582" y="5"/>
                  </a:lnTo>
                  <a:lnTo>
                    <a:pt x="2587" y="0"/>
                  </a:lnTo>
                  <a:lnTo>
                    <a:pt x="2587" y="5"/>
                  </a:lnTo>
                  <a:lnTo>
                    <a:pt x="2591" y="0"/>
                  </a:lnTo>
                  <a:lnTo>
                    <a:pt x="2591" y="5"/>
                  </a:lnTo>
                  <a:lnTo>
                    <a:pt x="2596" y="0"/>
                  </a:lnTo>
                  <a:lnTo>
                    <a:pt x="2596" y="5"/>
                  </a:lnTo>
                  <a:lnTo>
                    <a:pt x="2601" y="5"/>
                  </a:lnTo>
                  <a:lnTo>
                    <a:pt x="2601" y="0"/>
                  </a:lnTo>
                  <a:lnTo>
                    <a:pt x="2605" y="0"/>
                  </a:lnTo>
                  <a:lnTo>
                    <a:pt x="2605" y="5"/>
                  </a:lnTo>
                  <a:lnTo>
                    <a:pt x="2610" y="0"/>
                  </a:lnTo>
                  <a:lnTo>
                    <a:pt x="2610" y="5"/>
                  </a:lnTo>
                  <a:lnTo>
                    <a:pt x="2615" y="5"/>
                  </a:lnTo>
                  <a:lnTo>
                    <a:pt x="2615" y="0"/>
                  </a:lnTo>
                  <a:lnTo>
                    <a:pt x="2619" y="0"/>
                  </a:lnTo>
                  <a:lnTo>
                    <a:pt x="2619" y="5"/>
                  </a:lnTo>
                  <a:lnTo>
                    <a:pt x="2624" y="0"/>
                  </a:lnTo>
                  <a:lnTo>
                    <a:pt x="2624" y="5"/>
                  </a:lnTo>
                  <a:lnTo>
                    <a:pt x="2629" y="5"/>
                  </a:lnTo>
                  <a:lnTo>
                    <a:pt x="2629" y="0"/>
                  </a:lnTo>
                  <a:lnTo>
                    <a:pt x="2633" y="5"/>
                  </a:lnTo>
                  <a:lnTo>
                    <a:pt x="2633" y="0"/>
                  </a:lnTo>
                  <a:lnTo>
                    <a:pt x="2638" y="0"/>
                  </a:lnTo>
                  <a:lnTo>
                    <a:pt x="2638" y="5"/>
                  </a:lnTo>
                  <a:lnTo>
                    <a:pt x="2643" y="0"/>
                  </a:lnTo>
                  <a:lnTo>
                    <a:pt x="2643" y="5"/>
                  </a:lnTo>
                  <a:lnTo>
                    <a:pt x="2647" y="5"/>
                  </a:lnTo>
                  <a:lnTo>
                    <a:pt x="2647" y="0"/>
                  </a:lnTo>
                  <a:lnTo>
                    <a:pt x="2652" y="0"/>
                  </a:lnTo>
                  <a:lnTo>
                    <a:pt x="2652" y="5"/>
                  </a:lnTo>
                  <a:lnTo>
                    <a:pt x="2657" y="0"/>
                  </a:lnTo>
                  <a:lnTo>
                    <a:pt x="2657" y="5"/>
                  </a:lnTo>
                  <a:lnTo>
                    <a:pt x="2661" y="5"/>
                  </a:lnTo>
                  <a:lnTo>
                    <a:pt x="2661" y="0"/>
                  </a:lnTo>
                  <a:lnTo>
                    <a:pt x="2666" y="0"/>
                  </a:lnTo>
                  <a:lnTo>
                    <a:pt x="2666" y="5"/>
                  </a:lnTo>
                  <a:lnTo>
                    <a:pt x="2671" y="0"/>
                  </a:lnTo>
                  <a:lnTo>
                    <a:pt x="2671" y="5"/>
                  </a:lnTo>
                  <a:lnTo>
                    <a:pt x="2676" y="0"/>
                  </a:lnTo>
                  <a:lnTo>
                    <a:pt x="2676" y="5"/>
                  </a:lnTo>
                  <a:lnTo>
                    <a:pt x="2680" y="0"/>
                  </a:lnTo>
                  <a:lnTo>
                    <a:pt x="2680" y="5"/>
                  </a:lnTo>
                  <a:lnTo>
                    <a:pt x="2685" y="5"/>
                  </a:lnTo>
                  <a:lnTo>
                    <a:pt x="2685" y="0"/>
                  </a:lnTo>
                  <a:lnTo>
                    <a:pt x="2690" y="5"/>
                  </a:lnTo>
                  <a:lnTo>
                    <a:pt x="2690" y="0"/>
                  </a:lnTo>
                  <a:lnTo>
                    <a:pt x="2694" y="0"/>
                  </a:lnTo>
                  <a:lnTo>
                    <a:pt x="2694" y="5"/>
                  </a:lnTo>
                  <a:lnTo>
                    <a:pt x="2699" y="5"/>
                  </a:lnTo>
                  <a:lnTo>
                    <a:pt x="2699" y="0"/>
                  </a:lnTo>
                  <a:lnTo>
                    <a:pt x="2704" y="5"/>
                  </a:lnTo>
                  <a:lnTo>
                    <a:pt x="2704" y="0"/>
                  </a:lnTo>
                  <a:lnTo>
                    <a:pt x="2708" y="0"/>
                  </a:lnTo>
                  <a:lnTo>
                    <a:pt x="2708" y="5"/>
                  </a:lnTo>
                  <a:lnTo>
                    <a:pt x="2713" y="5"/>
                  </a:lnTo>
                  <a:lnTo>
                    <a:pt x="2713" y="0"/>
                  </a:lnTo>
                  <a:lnTo>
                    <a:pt x="2718" y="5"/>
                  </a:lnTo>
                  <a:lnTo>
                    <a:pt x="2718" y="0"/>
                  </a:lnTo>
                  <a:lnTo>
                    <a:pt x="2722" y="0"/>
                  </a:lnTo>
                  <a:lnTo>
                    <a:pt x="2722" y="5"/>
                  </a:lnTo>
                  <a:lnTo>
                    <a:pt x="2727" y="5"/>
                  </a:lnTo>
                  <a:lnTo>
                    <a:pt x="2727" y="0"/>
                  </a:lnTo>
                  <a:lnTo>
                    <a:pt x="2732" y="5"/>
                  </a:lnTo>
                  <a:lnTo>
                    <a:pt x="2732" y="0"/>
                  </a:lnTo>
                  <a:lnTo>
                    <a:pt x="2736" y="0"/>
                  </a:lnTo>
                  <a:lnTo>
                    <a:pt x="2736" y="5"/>
                  </a:lnTo>
                  <a:lnTo>
                    <a:pt x="2741" y="5"/>
                  </a:lnTo>
                  <a:lnTo>
                    <a:pt x="2741" y="0"/>
                  </a:lnTo>
                  <a:lnTo>
                    <a:pt x="2746" y="5"/>
                  </a:lnTo>
                  <a:lnTo>
                    <a:pt x="2746" y="0"/>
                  </a:lnTo>
                  <a:lnTo>
                    <a:pt x="2750" y="0"/>
                  </a:lnTo>
                  <a:lnTo>
                    <a:pt x="2750" y="5"/>
                  </a:lnTo>
                  <a:lnTo>
                    <a:pt x="2755" y="5"/>
                  </a:lnTo>
                  <a:lnTo>
                    <a:pt x="2755" y="0"/>
                  </a:lnTo>
                  <a:lnTo>
                    <a:pt x="2760" y="5"/>
                  </a:lnTo>
                  <a:lnTo>
                    <a:pt x="2760" y="0"/>
                  </a:lnTo>
                  <a:lnTo>
                    <a:pt x="2764" y="0"/>
                  </a:lnTo>
                  <a:lnTo>
                    <a:pt x="2764" y="5"/>
                  </a:lnTo>
                  <a:lnTo>
                    <a:pt x="2769" y="0"/>
                  </a:lnTo>
                  <a:lnTo>
                    <a:pt x="2769" y="5"/>
                  </a:lnTo>
                  <a:lnTo>
                    <a:pt x="2774" y="0"/>
                  </a:lnTo>
                  <a:lnTo>
                    <a:pt x="2774" y="5"/>
                  </a:lnTo>
                  <a:lnTo>
                    <a:pt x="2778" y="0"/>
                  </a:lnTo>
                  <a:lnTo>
                    <a:pt x="2778" y="5"/>
                  </a:lnTo>
                  <a:lnTo>
                    <a:pt x="2783" y="5"/>
                  </a:lnTo>
                  <a:lnTo>
                    <a:pt x="2783" y="0"/>
                  </a:lnTo>
                  <a:lnTo>
                    <a:pt x="2788" y="0"/>
                  </a:lnTo>
                  <a:lnTo>
                    <a:pt x="2788" y="5"/>
                  </a:lnTo>
                  <a:lnTo>
                    <a:pt x="2792" y="0"/>
                  </a:lnTo>
                  <a:lnTo>
                    <a:pt x="2792" y="5"/>
                  </a:lnTo>
                  <a:lnTo>
                    <a:pt x="2797" y="5"/>
                  </a:lnTo>
                  <a:lnTo>
                    <a:pt x="2797" y="0"/>
                  </a:lnTo>
                  <a:lnTo>
                    <a:pt x="2802" y="0"/>
                  </a:lnTo>
                  <a:lnTo>
                    <a:pt x="2802" y="5"/>
                  </a:lnTo>
                  <a:lnTo>
                    <a:pt x="2806" y="0"/>
                  </a:lnTo>
                  <a:lnTo>
                    <a:pt x="2806" y="5"/>
                  </a:lnTo>
                  <a:lnTo>
                    <a:pt x="2811" y="0"/>
                  </a:lnTo>
                  <a:lnTo>
                    <a:pt x="2811" y="5"/>
                  </a:lnTo>
                  <a:lnTo>
                    <a:pt x="2816" y="0"/>
                  </a:lnTo>
                  <a:lnTo>
                    <a:pt x="2816" y="5"/>
                  </a:lnTo>
                  <a:lnTo>
                    <a:pt x="2821" y="0"/>
                  </a:lnTo>
                  <a:lnTo>
                    <a:pt x="2821" y="5"/>
                  </a:lnTo>
                  <a:lnTo>
                    <a:pt x="2825" y="5"/>
                  </a:lnTo>
                  <a:lnTo>
                    <a:pt x="2825" y="0"/>
                  </a:lnTo>
                  <a:lnTo>
                    <a:pt x="2830" y="0"/>
                  </a:lnTo>
                  <a:lnTo>
                    <a:pt x="2830" y="5"/>
                  </a:lnTo>
                  <a:lnTo>
                    <a:pt x="2835" y="0"/>
                  </a:lnTo>
                  <a:lnTo>
                    <a:pt x="2835" y="5"/>
                  </a:lnTo>
                  <a:lnTo>
                    <a:pt x="2839" y="0"/>
                  </a:lnTo>
                  <a:lnTo>
                    <a:pt x="2839" y="5"/>
                  </a:lnTo>
                  <a:lnTo>
                    <a:pt x="2844" y="0"/>
                  </a:lnTo>
                  <a:lnTo>
                    <a:pt x="2844" y="5"/>
                  </a:lnTo>
                  <a:lnTo>
                    <a:pt x="2849" y="0"/>
                  </a:lnTo>
                  <a:lnTo>
                    <a:pt x="2849" y="5"/>
                  </a:lnTo>
                  <a:lnTo>
                    <a:pt x="2853" y="5"/>
                  </a:lnTo>
                  <a:lnTo>
                    <a:pt x="2853" y="0"/>
                  </a:lnTo>
                  <a:lnTo>
                    <a:pt x="2858" y="0"/>
                  </a:lnTo>
                  <a:lnTo>
                    <a:pt x="2858" y="5"/>
                  </a:lnTo>
                  <a:lnTo>
                    <a:pt x="2863" y="0"/>
                  </a:lnTo>
                  <a:lnTo>
                    <a:pt x="2863" y="5"/>
                  </a:lnTo>
                  <a:lnTo>
                    <a:pt x="2867" y="5"/>
                  </a:lnTo>
                  <a:lnTo>
                    <a:pt x="2867" y="0"/>
                  </a:lnTo>
                  <a:lnTo>
                    <a:pt x="2872" y="5"/>
                  </a:lnTo>
                  <a:lnTo>
                    <a:pt x="2872" y="0"/>
                  </a:lnTo>
                  <a:lnTo>
                    <a:pt x="2877" y="0"/>
                  </a:lnTo>
                  <a:lnTo>
                    <a:pt x="2877" y="5"/>
                  </a:lnTo>
                  <a:lnTo>
                    <a:pt x="2881" y="5"/>
                  </a:lnTo>
                  <a:lnTo>
                    <a:pt x="2881" y="0"/>
                  </a:lnTo>
                  <a:lnTo>
                    <a:pt x="2886" y="0"/>
                  </a:lnTo>
                  <a:lnTo>
                    <a:pt x="2886" y="5"/>
                  </a:lnTo>
                  <a:lnTo>
                    <a:pt x="2891" y="0"/>
                  </a:lnTo>
                  <a:lnTo>
                    <a:pt x="2891" y="5"/>
                  </a:lnTo>
                  <a:lnTo>
                    <a:pt x="2895" y="0"/>
                  </a:lnTo>
                  <a:lnTo>
                    <a:pt x="2895" y="5"/>
                  </a:lnTo>
                  <a:lnTo>
                    <a:pt x="2900" y="5"/>
                  </a:lnTo>
                  <a:lnTo>
                    <a:pt x="2900" y="0"/>
                  </a:lnTo>
                  <a:lnTo>
                    <a:pt x="2905" y="0"/>
                  </a:lnTo>
                  <a:lnTo>
                    <a:pt x="2905" y="5"/>
                  </a:lnTo>
                  <a:lnTo>
                    <a:pt x="2909" y="5"/>
                  </a:lnTo>
                  <a:lnTo>
                    <a:pt x="2909" y="0"/>
                  </a:lnTo>
                  <a:lnTo>
                    <a:pt x="2914" y="0"/>
                  </a:lnTo>
                  <a:lnTo>
                    <a:pt x="2914" y="5"/>
                  </a:lnTo>
                  <a:lnTo>
                    <a:pt x="2919" y="0"/>
                  </a:lnTo>
                  <a:lnTo>
                    <a:pt x="2919" y="5"/>
                  </a:lnTo>
                  <a:lnTo>
                    <a:pt x="2923" y="0"/>
                  </a:lnTo>
                  <a:lnTo>
                    <a:pt x="2923" y="5"/>
                  </a:lnTo>
                  <a:lnTo>
                    <a:pt x="2928" y="0"/>
                  </a:lnTo>
                  <a:lnTo>
                    <a:pt x="2928" y="5"/>
                  </a:lnTo>
                  <a:lnTo>
                    <a:pt x="2933" y="0"/>
                  </a:lnTo>
                  <a:lnTo>
                    <a:pt x="2933" y="5"/>
                  </a:lnTo>
                  <a:lnTo>
                    <a:pt x="2937" y="0"/>
                  </a:lnTo>
                  <a:lnTo>
                    <a:pt x="2937" y="5"/>
                  </a:lnTo>
                  <a:lnTo>
                    <a:pt x="2942" y="5"/>
                  </a:lnTo>
                  <a:lnTo>
                    <a:pt x="2942" y="0"/>
                  </a:lnTo>
                  <a:lnTo>
                    <a:pt x="2947" y="0"/>
                  </a:lnTo>
                  <a:lnTo>
                    <a:pt x="2947" y="5"/>
                  </a:lnTo>
                  <a:lnTo>
                    <a:pt x="2951" y="5"/>
                  </a:lnTo>
                  <a:lnTo>
                    <a:pt x="2951" y="0"/>
                  </a:lnTo>
                  <a:lnTo>
                    <a:pt x="2956" y="5"/>
                  </a:lnTo>
                  <a:lnTo>
                    <a:pt x="2956" y="0"/>
                  </a:lnTo>
                  <a:lnTo>
                    <a:pt x="2961" y="0"/>
                  </a:lnTo>
                  <a:lnTo>
                    <a:pt x="2961" y="5"/>
                  </a:lnTo>
                  <a:lnTo>
                    <a:pt x="2965" y="5"/>
                  </a:lnTo>
                  <a:lnTo>
                    <a:pt x="2965" y="0"/>
                  </a:lnTo>
                  <a:lnTo>
                    <a:pt x="2970" y="0"/>
                  </a:lnTo>
                  <a:lnTo>
                    <a:pt x="2970" y="5"/>
                  </a:lnTo>
                  <a:lnTo>
                    <a:pt x="2975" y="0"/>
                  </a:lnTo>
                  <a:lnTo>
                    <a:pt x="2975" y="5"/>
                  </a:lnTo>
                  <a:lnTo>
                    <a:pt x="2980" y="0"/>
                  </a:lnTo>
                  <a:lnTo>
                    <a:pt x="2980" y="5"/>
                  </a:lnTo>
                  <a:lnTo>
                    <a:pt x="2984" y="5"/>
                  </a:lnTo>
                  <a:lnTo>
                    <a:pt x="2984" y="0"/>
                  </a:lnTo>
                  <a:lnTo>
                    <a:pt x="2989" y="0"/>
                  </a:lnTo>
                  <a:lnTo>
                    <a:pt x="2989" y="5"/>
                  </a:lnTo>
                  <a:lnTo>
                    <a:pt x="2994" y="5"/>
                  </a:lnTo>
                  <a:lnTo>
                    <a:pt x="2994" y="0"/>
                  </a:lnTo>
                  <a:lnTo>
                    <a:pt x="2998" y="5"/>
                  </a:lnTo>
                  <a:lnTo>
                    <a:pt x="2998" y="0"/>
                  </a:lnTo>
                  <a:lnTo>
                    <a:pt x="3003" y="0"/>
                  </a:lnTo>
                  <a:lnTo>
                    <a:pt x="3003" y="5"/>
                  </a:lnTo>
                  <a:lnTo>
                    <a:pt x="3008" y="5"/>
                  </a:lnTo>
                  <a:lnTo>
                    <a:pt x="3008" y="0"/>
                  </a:lnTo>
                  <a:lnTo>
                    <a:pt x="3012" y="5"/>
                  </a:lnTo>
                  <a:lnTo>
                    <a:pt x="3012" y="0"/>
                  </a:lnTo>
                  <a:lnTo>
                    <a:pt x="3017" y="0"/>
                  </a:lnTo>
                  <a:lnTo>
                    <a:pt x="3017" y="5"/>
                  </a:lnTo>
                  <a:lnTo>
                    <a:pt x="3022" y="5"/>
                  </a:lnTo>
                  <a:lnTo>
                    <a:pt x="3022" y="0"/>
                  </a:lnTo>
                  <a:lnTo>
                    <a:pt x="3026" y="0"/>
                  </a:lnTo>
                  <a:lnTo>
                    <a:pt x="3026" y="5"/>
                  </a:lnTo>
                  <a:lnTo>
                    <a:pt x="3031" y="0"/>
                  </a:lnTo>
                  <a:lnTo>
                    <a:pt x="3031" y="5"/>
                  </a:lnTo>
                  <a:lnTo>
                    <a:pt x="3036" y="5"/>
                  </a:lnTo>
                  <a:lnTo>
                    <a:pt x="3036" y="0"/>
                  </a:lnTo>
                  <a:lnTo>
                    <a:pt x="3040" y="5"/>
                  </a:lnTo>
                  <a:lnTo>
                    <a:pt x="3040" y="0"/>
                  </a:lnTo>
                  <a:lnTo>
                    <a:pt x="3045" y="5"/>
                  </a:lnTo>
                  <a:lnTo>
                    <a:pt x="3045" y="0"/>
                  </a:lnTo>
                  <a:lnTo>
                    <a:pt x="3050" y="0"/>
                  </a:lnTo>
                  <a:lnTo>
                    <a:pt x="3050" y="5"/>
                  </a:lnTo>
                  <a:lnTo>
                    <a:pt x="3054" y="5"/>
                  </a:lnTo>
                  <a:lnTo>
                    <a:pt x="3054" y="0"/>
                  </a:lnTo>
                  <a:lnTo>
                    <a:pt x="3059" y="0"/>
                  </a:lnTo>
                  <a:lnTo>
                    <a:pt x="3059" y="5"/>
                  </a:lnTo>
                  <a:lnTo>
                    <a:pt x="3064" y="0"/>
                  </a:lnTo>
                  <a:lnTo>
                    <a:pt x="3064" y="5"/>
                  </a:lnTo>
                  <a:lnTo>
                    <a:pt x="3068" y="5"/>
                  </a:lnTo>
                  <a:lnTo>
                    <a:pt x="3068" y="0"/>
                  </a:lnTo>
                  <a:lnTo>
                    <a:pt x="3073" y="0"/>
                  </a:lnTo>
                  <a:lnTo>
                    <a:pt x="3073" y="5"/>
                  </a:lnTo>
                  <a:lnTo>
                    <a:pt x="3078" y="0"/>
                  </a:lnTo>
                  <a:lnTo>
                    <a:pt x="3078" y="5"/>
                  </a:lnTo>
                  <a:lnTo>
                    <a:pt x="3082" y="5"/>
                  </a:lnTo>
                  <a:lnTo>
                    <a:pt x="3082" y="0"/>
                  </a:lnTo>
                  <a:lnTo>
                    <a:pt x="3087" y="0"/>
                  </a:lnTo>
                  <a:lnTo>
                    <a:pt x="3087" y="5"/>
                  </a:lnTo>
                  <a:lnTo>
                    <a:pt x="3092" y="0"/>
                  </a:lnTo>
                  <a:lnTo>
                    <a:pt x="3092" y="5"/>
                  </a:lnTo>
                  <a:lnTo>
                    <a:pt x="3096" y="5"/>
                  </a:lnTo>
                  <a:lnTo>
                    <a:pt x="3096" y="0"/>
                  </a:lnTo>
                  <a:lnTo>
                    <a:pt x="3101" y="5"/>
                  </a:lnTo>
                  <a:lnTo>
                    <a:pt x="3101" y="0"/>
                  </a:lnTo>
                  <a:lnTo>
                    <a:pt x="3106" y="5"/>
                  </a:lnTo>
                  <a:lnTo>
                    <a:pt x="3106" y="0"/>
                  </a:lnTo>
                  <a:lnTo>
                    <a:pt x="3110" y="0"/>
                  </a:lnTo>
                  <a:lnTo>
                    <a:pt x="3110" y="5"/>
                  </a:lnTo>
                  <a:lnTo>
                    <a:pt x="3115" y="5"/>
                  </a:lnTo>
                  <a:lnTo>
                    <a:pt x="3115" y="0"/>
                  </a:lnTo>
                  <a:lnTo>
                    <a:pt x="3120" y="5"/>
                  </a:lnTo>
                  <a:lnTo>
                    <a:pt x="3120" y="0"/>
                  </a:lnTo>
                  <a:lnTo>
                    <a:pt x="3125" y="0"/>
                  </a:lnTo>
                  <a:lnTo>
                    <a:pt x="3125" y="5"/>
                  </a:lnTo>
                  <a:lnTo>
                    <a:pt x="3129" y="5"/>
                  </a:lnTo>
                  <a:lnTo>
                    <a:pt x="3129" y="0"/>
                  </a:lnTo>
                  <a:lnTo>
                    <a:pt x="3134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id="{0239EEC8-0530-4ED4-B096-27093754A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3453"/>
              <a:ext cx="2334" cy="665"/>
            </a:xfrm>
            <a:custGeom>
              <a:avLst/>
              <a:gdLst>
                <a:gd name="T0" fmla="*/ 33 w 2334"/>
                <a:gd name="T1" fmla="*/ 656 h 665"/>
                <a:gd name="T2" fmla="*/ 70 w 2334"/>
                <a:gd name="T3" fmla="*/ 478 h 665"/>
                <a:gd name="T4" fmla="*/ 107 w 2334"/>
                <a:gd name="T5" fmla="*/ 501 h 665"/>
                <a:gd name="T6" fmla="*/ 145 w 2334"/>
                <a:gd name="T7" fmla="*/ 646 h 665"/>
                <a:gd name="T8" fmla="*/ 182 w 2334"/>
                <a:gd name="T9" fmla="*/ 660 h 665"/>
                <a:gd name="T10" fmla="*/ 220 w 2334"/>
                <a:gd name="T11" fmla="*/ 665 h 665"/>
                <a:gd name="T12" fmla="*/ 257 w 2334"/>
                <a:gd name="T13" fmla="*/ 660 h 665"/>
                <a:gd name="T14" fmla="*/ 295 w 2334"/>
                <a:gd name="T15" fmla="*/ 665 h 665"/>
                <a:gd name="T16" fmla="*/ 332 w 2334"/>
                <a:gd name="T17" fmla="*/ 660 h 665"/>
                <a:gd name="T18" fmla="*/ 369 w 2334"/>
                <a:gd name="T19" fmla="*/ 665 h 665"/>
                <a:gd name="T20" fmla="*/ 407 w 2334"/>
                <a:gd name="T21" fmla="*/ 665 h 665"/>
                <a:gd name="T22" fmla="*/ 444 w 2334"/>
                <a:gd name="T23" fmla="*/ 665 h 665"/>
                <a:gd name="T24" fmla="*/ 482 w 2334"/>
                <a:gd name="T25" fmla="*/ 665 h 665"/>
                <a:gd name="T26" fmla="*/ 519 w 2334"/>
                <a:gd name="T27" fmla="*/ 665 h 665"/>
                <a:gd name="T28" fmla="*/ 556 w 2334"/>
                <a:gd name="T29" fmla="*/ 660 h 665"/>
                <a:gd name="T30" fmla="*/ 594 w 2334"/>
                <a:gd name="T31" fmla="*/ 660 h 665"/>
                <a:gd name="T32" fmla="*/ 631 w 2334"/>
                <a:gd name="T33" fmla="*/ 665 h 665"/>
                <a:gd name="T34" fmla="*/ 669 w 2334"/>
                <a:gd name="T35" fmla="*/ 665 h 665"/>
                <a:gd name="T36" fmla="*/ 706 w 2334"/>
                <a:gd name="T37" fmla="*/ 665 h 665"/>
                <a:gd name="T38" fmla="*/ 744 w 2334"/>
                <a:gd name="T39" fmla="*/ 665 h 665"/>
                <a:gd name="T40" fmla="*/ 781 w 2334"/>
                <a:gd name="T41" fmla="*/ 660 h 665"/>
                <a:gd name="T42" fmla="*/ 818 w 2334"/>
                <a:gd name="T43" fmla="*/ 665 h 665"/>
                <a:gd name="T44" fmla="*/ 856 w 2334"/>
                <a:gd name="T45" fmla="*/ 665 h 665"/>
                <a:gd name="T46" fmla="*/ 893 w 2334"/>
                <a:gd name="T47" fmla="*/ 665 h 665"/>
                <a:gd name="T48" fmla="*/ 931 w 2334"/>
                <a:gd name="T49" fmla="*/ 665 h 665"/>
                <a:gd name="T50" fmla="*/ 968 w 2334"/>
                <a:gd name="T51" fmla="*/ 665 h 665"/>
                <a:gd name="T52" fmla="*/ 1005 w 2334"/>
                <a:gd name="T53" fmla="*/ 660 h 665"/>
                <a:gd name="T54" fmla="*/ 1043 w 2334"/>
                <a:gd name="T55" fmla="*/ 665 h 665"/>
                <a:gd name="T56" fmla="*/ 1080 w 2334"/>
                <a:gd name="T57" fmla="*/ 660 h 665"/>
                <a:gd name="T58" fmla="*/ 1118 w 2334"/>
                <a:gd name="T59" fmla="*/ 665 h 665"/>
                <a:gd name="T60" fmla="*/ 1155 w 2334"/>
                <a:gd name="T61" fmla="*/ 660 h 665"/>
                <a:gd name="T62" fmla="*/ 1193 w 2334"/>
                <a:gd name="T63" fmla="*/ 665 h 665"/>
                <a:gd name="T64" fmla="*/ 1230 w 2334"/>
                <a:gd name="T65" fmla="*/ 660 h 665"/>
                <a:gd name="T66" fmla="*/ 1267 w 2334"/>
                <a:gd name="T67" fmla="*/ 660 h 665"/>
                <a:gd name="T68" fmla="*/ 1305 w 2334"/>
                <a:gd name="T69" fmla="*/ 660 h 665"/>
                <a:gd name="T70" fmla="*/ 1342 w 2334"/>
                <a:gd name="T71" fmla="*/ 665 h 665"/>
                <a:gd name="T72" fmla="*/ 1380 w 2334"/>
                <a:gd name="T73" fmla="*/ 665 h 665"/>
                <a:gd name="T74" fmla="*/ 1417 w 2334"/>
                <a:gd name="T75" fmla="*/ 665 h 665"/>
                <a:gd name="T76" fmla="*/ 1454 w 2334"/>
                <a:gd name="T77" fmla="*/ 665 h 665"/>
                <a:gd name="T78" fmla="*/ 1492 w 2334"/>
                <a:gd name="T79" fmla="*/ 660 h 665"/>
                <a:gd name="T80" fmla="*/ 1529 w 2334"/>
                <a:gd name="T81" fmla="*/ 660 h 665"/>
                <a:gd name="T82" fmla="*/ 1567 w 2334"/>
                <a:gd name="T83" fmla="*/ 665 h 665"/>
                <a:gd name="T84" fmla="*/ 1604 w 2334"/>
                <a:gd name="T85" fmla="*/ 665 h 665"/>
                <a:gd name="T86" fmla="*/ 1641 w 2334"/>
                <a:gd name="T87" fmla="*/ 665 h 665"/>
                <a:gd name="T88" fmla="*/ 1679 w 2334"/>
                <a:gd name="T89" fmla="*/ 665 h 665"/>
                <a:gd name="T90" fmla="*/ 1716 w 2334"/>
                <a:gd name="T91" fmla="*/ 665 h 665"/>
                <a:gd name="T92" fmla="*/ 1754 w 2334"/>
                <a:gd name="T93" fmla="*/ 665 h 665"/>
                <a:gd name="T94" fmla="*/ 1791 w 2334"/>
                <a:gd name="T95" fmla="*/ 660 h 665"/>
                <a:gd name="T96" fmla="*/ 1829 w 2334"/>
                <a:gd name="T97" fmla="*/ 660 h 665"/>
                <a:gd name="T98" fmla="*/ 1866 w 2334"/>
                <a:gd name="T99" fmla="*/ 665 h 665"/>
                <a:gd name="T100" fmla="*/ 1903 w 2334"/>
                <a:gd name="T101" fmla="*/ 665 h 665"/>
                <a:gd name="T102" fmla="*/ 1941 w 2334"/>
                <a:gd name="T103" fmla="*/ 660 h 665"/>
                <a:gd name="T104" fmla="*/ 1978 w 2334"/>
                <a:gd name="T105" fmla="*/ 665 h 665"/>
                <a:gd name="T106" fmla="*/ 2016 w 2334"/>
                <a:gd name="T107" fmla="*/ 660 h 665"/>
                <a:gd name="T108" fmla="*/ 2053 w 2334"/>
                <a:gd name="T109" fmla="*/ 665 h 665"/>
                <a:gd name="T110" fmla="*/ 2090 w 2334"/>
                <a:gd name="T111" fmla="*/ 665 h 665"/>
                <a:gd name="T112" fmla="*/ 2128 w 2334"/>
                <a:gd name="T113" fmla="*/ 660 h 665"/>
                <a:gd name="T114" fmla="*/ 2165 w 2334"/>
                <a:gd name="T115" fmla="*/ 665 h 665"/>
                <a:gd name="T116" fmla="*/ 2203 w 2334"/>
                <a:gd name="T117" fmla="*/ 665 h 665"/>
                <a:gd name="T118" fmla="*/ 2240 w 2334"/>
                <a:gd name="T119" fmla="*/ 665 h 665"/>
                <a:gd name="T120" fmla="*/ 2278 w 2334"/>
                <a:gd name="T121" fmla="*/ 665 h 665"/>
                <a:gd name="T122" fmla="*/ 2315 w 2334"/>
                <a:gd name="T123" fmla="*/ 66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34" h="665">
                  <a:moveTo>
                    <a:pt x="0" y="660"/>
                  </a:moveTo>
                  <a:lnTo>
                    <a:pt x="0" y="665"/>
                  </a:lnTo>
                  <a:lnTo>
                    <a:pt x="5" y="660"/>
                  </a:lnTo>
                  <a:lnTo>
                    <a:pt x="5" y="665"/>
                  </a:lnTo>
                  <a:lnTo>
                    <a:pt x="9" y="665"/>
                  </a:lnTo>
                  <a:lnTo>
                    <a:pt x="9" y="660"/>
                  </a:lnTo>
                  <a:lnTo>
                    <a:pt x="14" y="665"/>
                  </a:lnTo>
                  <a:lnTo>
                    <a:pt x="14" y="660"/>
                  </a:lnTo>
                  <a:lnTo>
                    <a:pt x="19" y="665"/>
                  </a:lnTo>
                  <a:lnTo>
                    <a:pt x="19" y="660"/>
                  </a:lnTo>
                  <a:lnTo>
                    <a:pt x="23" y="665"/>
                  </a:lnTo>
                  <a:lnTo>
                    <a:pt x="23" y="660"/>
                  </a:lnTo>
                  <a:lnTo>
                    <a:pt x="28" y="665"/>
                  </a:lnTo>
                  <a:lnTo>
                    <a:pt x="28" y="660"/>
                  </a:lnTo>
                  <a:lnTo>
                    <a:pt x="33" y="665"/>
                  </a:lnTo>
                  <a:lnTo>
                    <a:pt x="33" y="656"/>
                  </a:lnTo>
                  <a:lnTo>
                    <a:pt x="37" y="656"/>
                  </a:lnTo>
                  <a:lnTo>
                    <a:pt x="37" y="665"/>
                  </a:lnTo>
                  <a:lnTo>
                    <a:pt x="42" y="665"/>
                  </a:lnTo>
                  <a:lnTo>
                    <a:pt x="42" y="656"/>
                  </a:lnTo>
                  <a:lnTo>
                    <a:pt x="47" y="656"/>
                  </a:lnTo>
                  <a:lnTo>
                    <a:pt x="47" y="665"/>
                  </a:lnTo>
                  <a:lnTo>
                    <a:pt x="51" y="656"/>
                  </a:lnTo>
                  <a:lnTo>
                    <a:pt x="51" y="665"/>
                  </a:lnTo>
                  <a:lnTo>
                    <a:pt x="56" y="665"/>
                  </a:lnTo>
                  <a:lnTo>
                    <a:pt x="56" y="651"/>
                  </a:lnTo>
                  <a:lnTo>
                    <a:pt x="61" y="651"/>
                  </a:lnTo>
                  <a:lnTo>
                    <a:pt x="61" y="665"/>
                  </a:lnTo>
                  <a:lnTo>
                    <a:pt x="65" y="637"/>
                  </a:lnTo>
                  <a:lnTo>
                    <a:pt x="65" y="665"/>
                  </a:lnTo>
                  <a:lnTo>
                    <a:pt x="70" y="665"/>
                  </a:lnTo>
                  <a:lnTo>
                    <a:pt x="70" y="478"/>
                  </a:lnTo>
                  <a:lnTo>
                    <a:pt x="75" y="665"/>
                  </a:lnTo>
                  <a:lnTo>
                    <a:pt x="75" y="356"/>
                  </a:lnTo>
                  <a:lnTo>
                    <a:pt x="79" y="665"/>
                  </a:lnTo>
                  <a:lnTo>
                    <a:pt x="79" y="108"/>
                  </a:lnTo>
                  <a:lnTo>
                    <a:pt x="84" y="0"/>
                  </a:lnTo>
                  <a:lnTo>
                    <a:pt x="84" y="665"/>
                  </a:lnTo>
                  <a:lnTo>
                    <a:pt x="89" y="665"/>
                  </a:lnTo>
                  <a:lnTo>
                    <a:pt x="89" y="103"/>
                  </a:lnTo>
                  <a:lnTo>
                    <a:pt x="93" y="155"/>
                  </a:lnTo>
                  <a:lnTo>
                    <a:pt x="93" y="665"/>
                  </a:lnTo>
                  <a:lnTo>
                    <a:pt x="98" y="281"/>
                  </a:lnTo>
                  <a:lnTo>
                    <a:pt x="98" y="665"/>
                  </a:lnTo>
                  <a:lnTo>
                    <a:pt x="103" y="319"/>
                  </a:lnTo>
                  <a:lnTo>
                    <a:pt x="103" y="665"/>
                  </a:lnTo>
                  <a:lnTo>
                    <a:pt x="107" y="665"/>
                  </a:lnTo>
                  <a:lnTo>
                    <a:pt x="107" y="501"/>
                  </a:lnTo>
                  <a:lnTo>
                    <a:pt x="112" y="525"/>
                  </a:lnTo>
                  <a:lnTo>
                    <a:pt x="112" y="665"/>
                  </a:lnTo>
                  <a:lnTo>
                    <a:pt x="117" y="600"/>
                  </a:lnTo>
                  <a:lnTo>
                    <a:pt x="117" y="665"/>
                  </a:lnTo>
                  <a:lnTo>
                    <a:pt x="121" y="665"/>
                  </a:lnTo>
                  <a:lnTo>
                    <a:pt x="121" y="614"/>
                  </a:lnTo>
                  <a:lnTo>
                    <a:pt x="126" y="623"/>
                  </a:lnTo>
                  <a:lnTo>
                    <a:pt x="126" y="665"/>
                  </a:lnTo>
                  <a:lnTo>
                    <a:pt x="131" y="632"/>
                  </a:lnTo>
                  <a:lnTo>
                    <a:pt x="131" y="665"/>
                  </a:lnTo>
                  <a:lnTo>
                    <a:pt x="135" y="637"/>
                  </a:lnTo>
                  <a:lnTo>
                    <a:pt x="135" y="665"/>
                  </a:lnTo>
                  <a:lnTo>
                    <a:pt x="140" y="646"/>
                  </a:lnTo>
                  <a:lnTo>
                    <a:pt x="140" y="665"/>
                  </a:lnTo>
                  <a:lnTo>
                    <a:pt x="145" y="665"/>
                  </a:lnTo>
                  <a:lnTo>
                    <a:pt x="145" y="646"/>
                  </a:lnTo>
                  <a:lnTo>
                    <a:pt x="150" y="651"/>
                  </a:lnTo>
                  <a:lnTo>
                    <a:pt x="150" y="665"/>
                  </a:lnTo>
                  <a:lnTo>
                    <a:pt x="154" y="656"/>
                  </a:lnTo>
                  <a:lnTo>
                    <a:pt x="154" y="665"/>
                  </a:lnTo>
                  <a:lnTo>
                    <a:pt x="159" y="656"/>
                  </a:lnTo>
                  <a:lnTo>
                    <a:pt x="159" y="665"/>
                  </a:lnTo>
                  <a:lnTo>
                    <a:pt x="164" y="665"/>
                  </a:lnTo>
                  <a:lnTo>
                    <a:pt x="164" y="656"/>
                  </a:lnTo>
                  <a:lnTo>
                    <a:pt x="168" y="665"/>
                  </a:lnTo>
                  <a:lnTo>
                    <a:pt x="168" y="656"/>
                  </a:lnTo>
                  <a:lnTo>
                    <a:pt x="173" y="665"/>
                  </a:lnTo>
                  <a:lnTo>
                    <a:pt x="173" y="656"/>
                  </a:lnTo>
                  <a:lnTo>
                    <a:pt x="178" y="656"/>
                  </a:lnTo>
                  <a:lnTo>
                    <a:pt x="178" y="665"/>
                  </a:lnTo>
                  <a:lnTo>
                    <a:pt x="182" y="665"/>
                  </a:lnTo>
                  <a:lnTo>
                    <a:pt x="182" y="660"/>
                  </a:lnTo>
                  <a:lnTo>
                    <a:pt x="187" y="660"/>
                  </a:lnTo>
                  <a:lnTo>
                    <a:pt x="187" y="665"/>
                  </a:lnTo>
                  <a:lnTo>
                    <a:pt x="192" y="660"/>
                  </a:lnTo>
                  <a:lnTo>
                    <a:pt x="192" y="665"/>
                  </a:lnTo>
                  <a:lnTo>
                    <a:pt x="196" y="665"/>
                  </a:lnTo>
                  <a:lnTo>
                    <a:pt x="196" y="660"/>
                  </a:lnTo>
                  <a:lnTo>
                    <a:pt x="201" y="660"/>
                  </a:lnTo>
                  <a:lnTo>
                    <a:pt x="201" y="665"/>
                  </a:lnTo>
                  <a:lnTo>
                    <a:pt x="206" y="660"/>
                  </a:lnTo>
                  <a:lnTo>
                    <a:pt x="206" y="665"/>
                  </a:lnTo>
                  <a:lnTo>
                    <a:pt x="210" y="665"/>
                  </a:lnTo>
                  <a:lnTo>
                    <a:pt x="210" y="660"/>
                  </a:lnTo>
                  <a:lnTo>
                    <a:pt x="215" y="660"/>
                  </a:lnTo>
                  <a:lnTo>
                    <a:pt x="215" y="665"/>
                  </a:lnTo>
                  <a:lnTo>
                    <a:pt x="220" y="660"/>
                  </a:lnTo>
                  <a:lnTo>
                    <a:pt x="220" y="665"/>
                  </a:lnTo>
                  <a:lnTo>
                    <a:pt x="224" y="660"/>
                  </a:lnTo>
                  <a:lnTo>
                    <a:pt x="224" y="665"/>
                  </a:lnTo>
                  <a:lnTo>
                    <a:pt x="229" y="665"/>
                  </a:lnTo>
                  <a:lnTo>
                    <a:pt x="229" y="660"/>
                  </a:lnTo>
                  <a:lnTo>
                    <a:pt x="234" y="660"/>
                  </a:lnTo>
                  <a:lnTo>
                    <a:pt x="234" y="665"/>
                  </a:lnTo>
                  <a:lnTo>
                    <a:pt x="238" y="660"/>
                  </a:lnTo>
                  <a:lnTo>
                    <a:pt x="238" y="665"/>
                  </a:lnTo>
                  <a:lnTo>
                    <a:pt x="243" y="660"/>
                  </a:lnTo>
                  <a:lnTo>
                    <a:pt x="243" y="665"/>
                  </a:lnTo>
                  <a:lnTo>
                    <a:pt x="248" y="660"/>
                  </a:lnTo>
                  <a:lnTo>
                    <a:pt x="248" y="665"/>
                  </a:lnTo>
                  <a:lnTo>
                    <a:pt x="252" y="660"/>
                  </a:lnTo>
                  <a:lnTo>
                    <a:pt x="252" y="665"/>
                  </a:lnTo>
                  <a:lnTo>
                    <a:pt x="257" y="665"/>
                  </a:lnTo>
                  <a:lnTo>
                    <a:pt x="257" y="660"/>
                  </a:lnTo>
                  <a:lnTo>
                    <a:pt x="262" y="665"/>
                  </a:lnTo>
                  <a:lnTo>
                    <a:pt x="262" y="660"/>
                  </a:lnTo>
                  <a:lnTo>
                    <a:pt x="266" y="660"/>
                  </a:lnTo>
                  <a:lnTo>
                    <a:pt x="266" y="665"/>
                  </a:lnTo>
                  <a:lnTo>
                    <a:pt x="271" y="665"/>
                  </a:lnTo>
                  <a:lnTo>
                    <a:pt x="271" y="660"/>
                  </a:lnTo>
                  <a:lnTo>
                    <a:pt x="276" y="660"/>
                  </a:lnTo>
                  <a:lnTo>
                    <a:pt x="276" y="665"/>
                  </a:lnTo>
                  <a:lnTo>
                    <a:pt x="280" y="660"/>
                  </a:lnTo>
                  <a:lnTo>
                    <a:pt x="280" y="665"/>
                  </a:lnTo>
                  <a:lnTo>
                    <a:pt x="285" y="665"/>
                  </a:lnTo>
                  <a:lnTo>
                    <a:pt x="285" y="660"/>
                  </a:lnTo>
                  <a:lnTo>
                    <a:pt x="290" y="660"/>
                  </a:lnTo>
                  <a:lnTo>
                    <a:pt x="290" y="665"/>
                  </a:lnTo>
                  <a:lnTo>
                    <a:pt x="295" y="660"/>
                  </a:lnTo>
                  <a:lnTo>
                    <a:pt x="295" y="665"/>
                  </a:lnTo>
                  <a:lnTo>
                    <a:pt x="299" y="660"/>
                  </a:lnTo>
                  <a:lnTo>
                    <a:pt x="299" y="665"/>
                  </a:lnTo>
                  <a:lnTo>
                    <a:pt x="304" y="665"/>
                  </a:lnTo>
                  <a:lnTo>
                    <a:pt x="304" y="660"/>
                  </a:lnTo>
                  <a:lnTo>
                    <a:pt x="309" y="660"/>
                  </a:lnTo>
                  <a:lnTo>
                    <a:pt x="309" y="665"/>
                  </a:lnTo>
                  <a:lnTo>
                    <a:pt x="313" y="660"/>
                  </a:lnTo>
                  <a:lnTo>
                    <a:pt x="313" y="665"/>
                  </a:lnTo>
                  <a:lnTo>
                    <a:pt x="318" y="665"/>
                  </a:lnTo>
                  <a:lnTo>
                    <a:pt x="318" y="660"/>
                  </a:lnTo>
                  <a:lnTo>
                    <a:pt x="323" y="665"/>
                  </a:lnTo>
                  <a:lnTo>
                    <a:pt x="323" y="660"/>
                  </a:lnTo>
                  <a:lnTo>
                    <a:pt x="327" y="660"/>
                  </a:lnTo>
                  <a:lnTo>
                    <a:pt x="327" y="665"/>
                  </a:lnTo>
                  <a:lnTo>
                    <a:pt x="332" y="665"/>
                  </a:lnTo>
                  <a:lnTo>
                    <a:pt x="332" y="660"/>
                  </a:lnTo>
                  <a:lnTo>
                    <a:pt x="337" y="665"/>
                  </a:lnTo>
                  <a:lnTo>
                    <a:pt x="337" y="660"/>
                  </a:lnTo>
                  <a:lnTo>
                    <a:pt x="341" y="660"/>
                  </a:lnTo>
                  <a:lnTo>
                    <a:pt x="341" y="665"/>
                  </a:lnTo>
                  <a:lnTo>
                    <a:pt x="346" y="665"/>
                  </a:lnTo>
                  <a:lnTo>
                    <a:pt x="346" y="660"/>
                  </a:lnTo>
                  <a:lnTo>
                    <a:pt x="351" y="665"/>
                  </a:lnTo>
                  <a:lnTo>
                    <a:pt x="351" y="660"/>
                  </a:lnTo>
                  <a:lnTo>
                    <a:pt x="355" y="660"/>
                  </a:lnTo>
                  <a:lnTo>
                    <a:pt x="355" y="665"/>
                  </a:lnTo>
                  <a:lnTo>
                    <a:pt x="360" y="665"/>
                  </a:lnTo>
                  <a:lnTo>
                    <a:pt x="360" y="660"/>
                  </a:lnTo>
                  <a:lnTo>
                    <a:pt x="365" y="660"/>
                  </a:lnTo>
                  <a:lnTo>
                    <a:pt x="365" y="665"/>
                  </a:lnTo>
                  <a:lnTo>
                    <a:pt x="369" y="660"/>
                  </a:lnTo>
                  <a:lnTo>
                    <a:pt x="369" y="665"/>
                  </a:lnTo>
                  <a:lnTo>
                    <a:pt x="374" y="660"/>
                  </a:lnTo>
                  <a:lnTo>
                    <a:pt x="374" y="665"/>
                  </a:lnTo>
                  <a:lnTo>
                    <a:pt x="379" y="660"/>
                  </a:lnTo>
                  <a:lnTo>
                    <a:pt x="379" y="665"/>
                  </a:lnTo>
                  <a:lnTo>
                    <a:pt x="383" y="660"/>
                  </a:lnTo>
                  <a:lnTo>
                    <a:pt x="383" y="665"/>
                  </a:lnTo>
                  <a:lnTo>
                    <a:pt x="388" y="660"/>
                  </a:lnTo>
                  <a:lnTo>
                    <a:pt x="388" y="665"/>
                  </a:lnTo>
                  <a:lnTo>
                    <a:pt x="393" y="660"/>
                  </a:lnTo>
                  <a:lnTo>
                    <a:pt x="393" y="665"/>
                  </a:lnTo>
                  <a:lnTo>
                    <a:pt x="397" y="660"/>
                  </a:lnTo>
                  <a:lnTo>
                    <a:pt x="397" y="665"/>
                  </a:lnTo>
                  <a:lnTo>
                    <a:pt x="402" y="665"/>
                  </a:lnTo>
                  <a:lnTo>
                    <a:pt x="402" y="660"/>
                  </a:lnTo>
                  <a:lnTo>
                    <a:pt x="407" y="660"/>
                  </a:lnTo>
                  <a:lnTo>
                    <a:pt x="407" y="665"/>
                  </a:lnTo>
                  <a:lnTo>
                    <a:pt x="411" y="665"/>
                  </a:lnTo>
                  <a:lnTo>
                    <a:pt x="411" y="660"/>
                  </a:lnTo>
                  <a:lnTo>
                    <a:pt x="416" y="660"/>
                  </a:lnTo>
                  <a:lnTo>
                    <a:pt x="416" y="665"/>
                  </a:lnTo>
                  <a:lnTo>
                    <a:pt x="421" y="665"/>
                  </a:lnTo>
                  <a:lnTo>
                    <a:pt x="421" y="660"/>
                  </a:lnTo>
                  <a:lnTo>
                    <a:pt x="425" y="660"/>
                  </a:lnTo>
                  <a:lnTo>
                    <a:pt x="425" y="665"/>
                  </a:lnTo>
                  <a:lnTo>
                    <a:pt x="430" y="665"/>
                  </a:lnTo>
                  <a:lnTo>
                    <a:pt x="430" y="660"/>
                  </a:lnTo>
                  <a:lnTo>
                    <a:pt x="435" y="660"/>
                  </a:lnTo>
                  <a:lnTo>
                    <a:pt x="435" y="665"/>
                  </a:lnTo>
                  <a:lnTo>
                    <a:pt x="440" y="660"/>
                  </a:lnTo>
                  <a:lnTo>
                    <a:pt x="440" y="665"/>
                  </a:lnTo>
                  <a:lnTo>
                    <a:pt x="444" y="660"/>
                  </a:lnTo>
                  <a:lnTo>
                    <a:pt x="444" y="665"/>
                  </a:lnTo>
                  <a:lnTo>
                    <a:pt x="449" y="665"/>
                  </a:lnTo>
                  <a:lnTo>
                    <a:pt x="449" y="660"/>
                  </a:lnTo>
                  <a:lnTo>
                    <a:pt x="454" y="660"/>
                  </a:lnTo>
                  <a:lnTo>
                    <a:pt x="454" y="665"/>
                  </a:lnTo>
                  <a:lnTo>
                    <a:pt x="458" y="660"/>
                  </a:lnTo>
                  <a:lnTo>
                    <a:pt x="458" y="665"/>
                  </a:lnTo>
                  <a:lnTo>
                    <a:pt x="463" y="665"/>
                  </a:lnTo>
                  <a:lnTo>
                    <a:pt x="463" y="660"/>
                  </a:lnTo>
                  <a:lnTo>
                    <a:pt x="468" y="665"/>
                  </a:lnTo>
                  <a:lnTo>
                    <a:pt x="468" y="660"/>
                  </a:lnTo>
                  <a:lnTo>
                    <a:pt x="472" y="660"/>
                  </a:lnTo>
                  <a:lnTo>
                    <a:pt x="472" y="665"/>
                  </a:lnTo>
                  <a:lnTo>
                    <a:pt x="477" y="665"/>
                  </a:lnTo>
                  <a:lnTo>
                    <a:pt x="477" y="660"/>
                  </a:lnTo>
                  <a:lnTo>
                    <a:pt x="482" y="660"/>
                  </a:lnTo>
                  <a:lnTo>
                    <a:pt x="482" y="665"/>
                  </a:lnTo>
                  <a:lnTo>
                    <a:pt x="486" y="660"/>
                  </a:lnTo>
                  <a:lnTo>
                    <a:pt x="486" y="665"/>
                  </a:lnTo>
                  <a:lnTo>
                    <a:pt x="491" y="665"/>
                  </a:lnTo>
                  <a:lnTo>
                    <a:pt x="491" y="660"/>
                  </a:lnTo>
                  <a:lnTo>
                    <a:pt x="496" y="660"/>
                  </a:lnTo>
                  <a:lnTo>
                    <a:pt x="496" y="665"/>
                  </a:lnTo>
                  <a:lnTo>
                    <a:pt x="500" y="660"/>
                  </a:lnTo>
                  <a:lnTo>
                    <a:pt x="500" y="665"/>
                  </a:lnTo>
                  <a:lnTo>
                    <a:pt x="505" y="660"/>
                  </a:lnTo>
                  <a:lnTo>
                    <a:pt x="505" y="665"/>
                  </a:lnTo>
                  <a:lnTo>
                    <a:pt x="510" y="660"/>
                  </a:lnTo>
                  <a:lnTo>
                    <a:pt x="510" y="665"/>
                  </a:lnTo>
                  <a:lnTo>
                    <a:pt x="514" y="660"/>
                  </a:lnTo>
                  <a:lnTo>
                    <a:pt x="514" y="665"/>
                  </a:lnTo>
                  <a:lnTo>
                    <a:pt x="519" y="660"/>
                  </a:lnTo>
                  <a:lnTo>
                    <a:pt x="519" y="665"/>
                  </a:lnTo>
                  <a:lnTo>
                    <a:pt x="524" y="660"/>
                  </a:lnTo>
                  <a:lnTo>
                    <a:pt x="524" y="665"/>
                  </a:lnTo>
                  <a:lnTo>
                    <a:pt x="528" y="660"/>
                  </a:lnTo>
                  <a:lnTo>
                    <a:pt x="528" y="665"/>
                  </a:lnTo>
                  <a:lnTo>
                    <a:pt x="533" y="665"/>
                  </a:lnTo>
                  <a:lnTo>
                    <a:pt x="533" y="660"/>
                  </a:lnTo>
                  <a:lnTo>
                    <a:pt x="538" y="660"/>
                  </a:lnTo>
                  <a:lnTo>
                    <a:pt x="538" y="665"/>
                  </a:lnTo>
                  <a:lnTo>
                    <a:pt x="542" y="660"/>
                  </a:lnTo>
                  <a:lnTo>
                    <a:pt x="542" y="665"/>
                  </a:lnTo>
                  <a:lnTo>
                    <a:pt x="547" y="660"/>
                  </a:lnTo>
                  <a:lnTo>
                    <a:pt x="547" y="665"/>
                  </a:lnTo>
                  <a:lnTo>
                    <a:pt x="552" y="665"/>
                  </a:lnTo>
                  <a:lnTo>
                    <a:pt x="552" y="660"/>
                  </a:lnTo>
                  <a:lnTo>
                    <a:pt x="556" y="665"/>
                  </a:lnTo>
                  <a:lnTo>
                    <a:pt x="556" y="660"/>
                  </a:lnTo>
                  <a:lnTo>
                    <a:pt x="561" y="660"/>
                  </a:lnTo>
                  <a:lnTo>
                    <a:pt x="561" y="665"/>
                  </a:lnTo>
                  <a:lnTo>
                    <a:pt x="566" y="665"/>
                  </a:lnTo>
                  <a:lnTo>
                    <a:pt x="566" y="660"/>
                  </a:lnTo>
                  <a:lnTo>
                    <a:pt x="570" y="665"/>
                  </a:lnTo>
                  <a:lnTo>
                    <a:pt x="570" y="660"/>
                  </a:lnTo>
                  <a:lnTo>
                    <a:pt x="575" y="660"/>
                  </a:lnTo>
                  <a:lnTo>
                    <a:pt x="575" y="665"/>
                  </a:lnTo>
                  <a:lnTo>
                    <a:pt x="580" y="665"/>
                  </a:lnTo>
                  <a:lnTo>
                    <a:pt x="580" y="660"/>
                  </a:lnTo>
                  <a:lnTo>
                    <a:pt x="584" y="665"/>
                  </a:lnTo>
                  <a:lnTo>
                    <a:pt x="584" y="660"/>
                  </a:lnTo>
                  <a:lnTo>
                    <a:pt x="589" y="660"/>
                  </a:lnTo>
                  <a:lnTo>
                    <a:pt x="589" y="665"/>
                  </a:lnTo>
                  <a:lnTo>
                    <a:pt x="594" y="665"/>
                  </a:lnTo>
                  <a:lnTo>
                    <a:pt x="594" y="660"/>
                  </a:lnTo>
                  <a:lnTo>
                    <a:pt x="599" y="665"/>
                  </a:lnTo>
                  <a:lnTo>
                    <a:pt x="599" y="660"/>
                  </a:lnTo>
                  <a:lnTo>
                    <a:pt x="603" y="660"/>
                  </a:lnTo>
                  <a:lnTo>
                    <a:pt x="603" y="665"/>
                  </a:lnTo>
                  <a:lnTo>
                    <a:pt x="608" y="665"/>
                  </a:lnTo>
                  <a:lnTo>
                    <a:pt x="608" y="660"/>
                  </a:lnTo>
                  <a:lnTo>
                    <a:pt x="613" y="665"/>
                  </a:lnTo>
                  <a:lnTo>
                    <a:pt x="613" y="660"/>
                  </a:lnTo>
                  <a:lnTo>
                    <a:pt x="617" y="660"/>
                  </a:lnTo>
                  <a:lnTo>
                    <a:pt x="617" y="665"/>
                  </a:lnTo>
                  <a:lnTo>
                    <a:pt x="622" y="665"/>
                  </a:lnTo>
                  <a:lnTo>
                    <a:pt x="622" y="660"/>
                  </a:lnTo>
                  <a:lnTo>
                    <a:pt x="627" y="660"/>
                  </a:lnTo>
                  <a:lnTo>
                    <a:pt x="627" y="665"/>
                  </a:lnTo>
                  <a:lnTo>
                    <a:pt x="631" y="660"/>
                  </a:lnTo>
                  <a:lnTo>
                    <a:pt x="631" y="665"/>
                  </a:lnTo>
                  <a:lnTo>
                    <a:pt x="636" y="660"/>
                  </a:lnTo>
                  <a:lnTo>
                    <a:pt x="636" y="665"/>
                  </a:lnTo>
                  <a:lnTo>
                    <a:pt x="641" y="660"/>
                  </a:lnTo>
                  <a:lnTo>
                    <a:pt x="641" y="665"/>
                  </a:lnTo>
                  <a:lnTo>
                    <a:pt x="645" y="660"/>
                  </a:lnTo>
                  <a:lnTo>
                    <a:pt x="645" y="665"/>
                  </a:lnTo>
                  <a:lnTo>
                    <a:pt x="650" y="665"/>
                  </a:lnTo>
                  <a:lnTo>
                    <a:pt x="650" y="660"/>
                  </a:lnTo>
                  <a:lnTo>
                    <a:pt x="655" y="660"/>
                  </a:lnTo>
                  <a:lnTo>
                    <a:pt x="655" y="665"/>
                  </a:lnTo>
                  <a:lnTo>
                    <a:pt x="659" y="660"/>
                  </a:lnTo>
                  <a:lnTo>
                    <a:pt x="659" y="665"/>
                  </a:lnTo>
                  <a:lnTo>
                    <a:pt x="664" y="665"/>
                  </a:lnTo>
                  <a:lnTo>
                    <a:pt x="664" y="660"/>
                  </a:lnTo>
                  <a:lnTo>
                    <a:pt x="669" y="660"/>
                  </a:lnTo>
                  <a:lnTo>
                    <a:pt x="669" y="665"/>
                  </a:lnTo>
                  <a:lnTo>
                    <a:pt x="673" y="665"/>
                  </a:lnTo>
                  <a:lnTo>
                    <a:pt x="673" y="660"/>
                  </a:lnTo>
                  <a:lnTo>
                    <a:pt x="678" y="660"/>
                  </a:lnTo>
                  <a:lnTo>
                    <a:pt x="678" y="665"/>
                  </a:lnTo>
                  <a:lnTo>
                    <a:pt x="683" y="665"/>
                  </a:lnTo>
                  <a:lnTo>
                    <a:pt x="683" y="660"/>
                  </a:lnTo>
                  <a:lnTo>
                    <a:pt x="687" y="665"/>
                  </a:lnTo>
                  <a:lnTo>
                    <a:pt x="687" y="660"/>
                  </a:lnTo>
                  <a:lnTo>
                    <a:pt x="692" y="660"/>
                  </a:lnTo>
                  <a:lnTo>
                    <a:pt x="692" y="665"/>
                  </a:lnTo>
                  <a:lnTo>
                    <a:pt x="697" y="660"/>
                  </a:lnTo>
                  <a:lnTo>
                    <a:pt x="697" y="665"/>
                  </a:lnTo>
                  <a:lnTo>
                    <a:pt x="701" y="660"/>
                  </a:lnTo>
                  <a:lnTo>
                    <a:pt x="701" y="665"/>
                  </a:lnTo>
                  <a:lnTo>
                    <a:pt x="706" y="660"/>
                  </a:lnTo>
                  <a:lnTo>
                    <a:pt x="706" y="665"/>
                  </a:lnTo>
                  <a:lnTo>
                    <a:pt x="711" y="665"/>
                  </a:lnTo>
                  <a:lnTo>
                    <a:pt x="711" y="660"/>
                  </a:lnTo>
                  <a:lnTo>
                    <a:pt x="715" y="665"/>
                  </a:lnTo>
                  <a:lnTo>
                    <a:pt x="715" y="660"/>
                  </a:lnTo>
                  <a:lnTo>
                    <a:pt x="720" y="660"/>
                  </a:lnTo>
                  <a:lnTo>
                    <a:pt x="720" y="665"/>
                  </a:lnTo>
                  <a:lnTo>
                    <a:pt x="725" y="665"/>
                  </a:lnTo>
                  <a:lnTo>
                    <a:pt x="725" y="660"/>
                  </a:lnTo>
                  <a:lnTo>
                    <a:pt x="729" y="660"/>
                  </a:lnTo>
                  <a:lnTo>
                    <a:pt x="729" y="665"/>
                  </a:lnTo>
                  <a:lnTo>
                    <a:pt x="734" y="660"/>
                  </a:lnTo>
                  <a:lnTo>
                    <a:pt x="734" y="665"/>
                  </a:lnTo>
                  <a:lnTo>
                    <a:pt x="739" y="665"/>
                  </a:lnTo>
                  <a:lnTo>
                    <a:pt x="739" y="660"/>
                  </a:lnTo>
                  <a:lnTo>
                    <a:pt x="744" y="660"/>
                  </a:lnTo>
                  <a:lnTo>
                    <a:pt x="744" y="665"/>
                  </a:lnTo>
                  <a:lnTo>
                    <a:pt x="748" y="660"/>
                  </a:lnTo>
                  <a:lnTo>
                    <a:pt x="748" y="665"/>
                  </a:lnTo>
                  <a:lnTo>
                    <a:pt x="753" y="660"/>
                  </a:lnTo>
                  <a:lnTo>
                    <a:pt x="753" y="665"/>
                  </a:lnTo>
                  <a:lnTo>
                    <a:pt x="758" y="660"/>
                  </a:lnTo>
                  <a:lnTo>
                    <a:pt x="758" y="665"/>
                  </a:lnTo>
                  <a:lnTo>
                    <a:pt x="762" y="660"/>
                  </a:lnTo>
                  <a:lnTo>
                    <a:pt x="762" y="665"/>
                  </a:lnTo>
                  <a:lnTo>
                    <a:pt x="767" y="660"/>
                  </a:lnTo>
                  <a:lnTo>
                    <a:pt x="767" y="665"/>
                  </a:lnTo>
                  <a:lnTo>
                    <a:pt x="772" y="665"/>
                  </a:lnTo>
                  <a:lnTo>
                    <a:pt x="772" y="660"/>
                  </a:lnTo>
                  <a:lnTo>
                    <a:pt x="776" y="660"/>
                  </a:lnTo>
                  <a:lnTo>
                    <a:pt x="776" y="665"/>
                  </a:lnTo>
                  <a:lnTo>
                    <a:pt x="781" y="665"/>
                  </a:lnTo>
                  <a:lnTo>
                    <a:pt x="781" y="660"/>
                  </a:lnTo>
                  <a:lnTo>
                    <a:pt x="786" y="660"/>
                  </a:lnTo>
                  <a:lnTo>
                    <a:pt x="786" y="665"/>
                  </a:lnTo>
                  <a:lnTo>
                    <a:pt x="790" y="660"/>
                  </a:lnTo>
                  <a:lnTo>
                    <a:pt x="790" y="665"/>
                  </a:lnTo>
                  <a:lnTo>
                    <a:pt x="795" y="665"/>
                  </a:lnTo>
                  <a:lnTo>
                    <a:pt x="795" y="660"/>
                  </a:lnTo>
                  <a:lnTo>
                    <a:pt x="800" y="660"/>
                  </a:lnTo>
                  <a:lnTo>
                    <a:pt x="800" y="665"/>
                  </a:lnTo>
                  <a:lnTo>
                    <a:pt x="804" y="660"/>
                  </a:lnTo>
                  <a:lnTo>
                    <a:pt x="804" y="665"/>
                  </a:lnTo>
                  <a:lnTo>
                    <a:pt x="809" y="665"/>
                  </a:lnTo>
                  <a:lnTo>
                    <a:pt x="809" y="660"/>
                  </a:lnTo>
                  <a:lnTo>
                    <a:pt x="814" y="660"/>
                  </a:lnTo>
                  <a:lnTo>
                    <a:pt x="814" y="665"/>
                  </a:lnTo>
                  <a:lnTo>
                    <a:pt x="818" y="660"/>
                  </a:lnTo>
                  <a:lnTo>
                    <a:pt x="818" y="665"/>
                  </a:lnTo>
                  <a:lnTo>
                    <a:pt x="823" y="665"/>
                  </a:lnTo>
                  <a:lnTo>
                    <a:pt x="823" y="660"/>
                  </a:lnTo>
                  <a:lnTo>
                    <a:pt x="828" y="660"/>
                  </a:lnTo>
                  <a:lnTo>
                    <a:pt x="828" y="665"/>
                  </a:lnTo>
                  <a:lnTo>
                    <a:pt x="832" y="660"/>
                  </a:lnTo>
                  <a:lnTo>
                    <a:pt x="832" y="665"/>
                  </a:lnTo>
                  <a:lnTo>
                    <a:pt x="837" y="660"/>
                  </a:lnTo>
                  <a:lnTo>
                    <a:pt x="837" y="665"/>
                  </a:lnTo>
                  <a:lnTo>
                    <a:pt x="842" y="660"/>
                  </a:lnTo>
                  <a:lnTo>
                    <a:pt x="842" y="665"/>
                  </a:lnTo>
                  <a:lnTo>
                    <a:pt x="846" y="660"/>
                  </a:lnTo>
                  <a:lnTo>
                    <a:pt x="846" y="665"/>
                  </a:lnTo>
                  <a:lnTo>
                    <a:pt x="851" y="665"/>
                  </a:lnTo>
                  <a:lnTo>
                    <a:pt x="851" y="660"/>
                  </a:lnTo>
                  <a:lnTo>
                    <a:pt x="856" y="660"/>
                  </a:lnTo>
                  <a:lnTo>
                    <a:pt x="856" y="665"/>
                  </a:lnTo>
                  <a:lnTo>
                    <a:pt x="860" y="665"/>
                  </a:lnTo>
                  <a:lnTo>
                    <a:pt x="860" y="660"/>
                  </a:lnTo>
                  <a:lnTo>
                    <a:pt x="865" y="660"/>
                  </a:lnTo>
                  <a:lnTo>
                    <a:pt x="865" y="665"/>
                  </a:lnTo>
                  <a:lnTo>
                    <a:pt x="870" y="665"/>
                  </a:lnTo>
                  <a:lnTo>
                    <a:pt x="870" y="660"/>
                  </a:lnTo>
                  <a:lnTo>
                    <a:pt x="874" y="665"/>
                  </a:lnTo>
                  <a:lnTo>
                    <a:pt x="874" y="660"/>
                  </a:lnTo>
                  <a:lnTo>
                    <a:pt x="879" y="660"/>
                  </a:lnTo>
                  <a:lnTo>
                    <a:pt x="879" y="665"/>
                  </a:lnTo>
                  <a:lnTo>
                    <a:pt x="884" y="665"/>
                  </a:lnTo>
                  <a:lnTo>
                    <a:pt x="884" y="660"/>
                  </a:lnTo>
                  <a:lnTo>
                    <a:pt x="888" y="660"/>
                  </a:lnTo>
                  <a:lnTo>
                    <a:pt x="888" y="665"/>
                  </a:lnTo>
                  <a:lnTo>
                    <a:pt x="893" y="660"/>
                  </a:lnTo>
                  <a:lnTo>
                    <a:pt x="893" y="665"/>
                  </a:lnTo>
                  <a:lnTo>
                    <a:pt x="898" y="665"/>
                  </a:lnTo>
                  <a:lnTo>
                    <a:pt x="898" y="660"/>
                  </a:lnTo>
                  <a:lnTo>
                    <a:pt x="903" y="665"/>
                  </a:lnTo>
                  <a:lnTo>
                    <a:pt x="903" y="660"/>
                  </a:lnTo>
                  <a:lnTo>
                    <a:pt x="907" y="660"/>
                  </a:lnTo>
                  <a:lnTo>
                    <a:pt x="907" y="665"/>
                  </a:lnTo>
                  <a:lnTo>
                    <a:pt x="912" y="665"/>
                  </a:lnTo>
                  <a:lnTo>
                    <a:pt x="912" y="660"/>
                  </a:lnTo>
                  <a:lnTo>
                    <a:pt x="917" y="665"/>
                  </a:lnTo>
                  <a:lnTo>
                    <a:pt x="917" y="660"/>
                  </a:lnTo>
                  <a:lnTo>
                    <a:pt x="921" y="660"/>
                  </a:lnTo>
                  <a:lnTo>
                    <a:pt x="921" y="665"/>
                  </a:lnTo>
                  <a:lnTo>
                    <a:pt x="926" y="660"/>
                  </a:lnTo>
                  <a:lnTo>
                    <a:pt x="926" y="665"/>
                  </a:lnTo>
                  <a:lnTo>
                    <a:pt x="931" y="660"/>
                  </a:lnTo>
                  <a:lnTo>
                    <a:pt x="931" y="665"/>
                  </a:lnTo>
                  <a:lnTo>
                    <a:pt x="935" y="660"/>
                  </a:lnTo>
                  <a:lnTo>
                    <a:pt x="935" y="665"/>
                  </a:lnTo>
                  <a:lnTo>
                    <a:pt x="940" y="660"/>
                  </a:lnTo>
                  <a:lnTo>
                    <a:pt x="940" y="665"/>
                  </a:lnTo>
                  <a:lnTo>
                    <a:pt x="945" y="665"/>
                  </a:lnTo>
                  <a:lnTo>
                    <a:pt x="945" y="660"/>
                  </a:lnTo>
                  <a:lnTo>
                    <a:pt x="949" y="665"/>
                  </a:lnTo>
                  <a:lnTo>
                    <a:pt x="949" y="660"/>
                  </a:lnTo>
                  <a:lnTo>
                    <a:pt x="954" y="660"/>
                  </a:lnTo>
                  <a:lnTo>
                    <a:pt x="954" y="665"/>
                  </a:lnTo>
                  <a:lnTo>
                    <a:pt x="959" y="665"/>
                  </a:lnTo>
                  <a:lnTo>
                    <a:pt x="959" y="660"/>
                  </a:lnTo>
                  <a:lnTo>
                    <a:pt x="963" y="660"/>
                  </a:lnTo>
                  <a:lnTo>
                    <a:pt x="963" y="665"/>
                  </a:lnTo>
                  <a:lnTo>
                    <a:pt x="968" y="660"/>
                  </a:lnTo>
                  <a:lnTo>
                    <a:pt x="968" y="665"/>
                  </a:lnTo>
                  <a:lnTo>
                    <a:pt x="973" y="665"/>
                  </a:lnTo>
                  <a:lnTo>
                    <a:pt x="973" y="660"/>
                  </a:lnTo>
                  <a:lnTo>
                    <a:pt x="977" y="660"/>
                  </a:lnTo>
                  <a:lnTo>
                    <a:pt x="977" y="665"/>
                  </a:lnTo>
                  <a:lnTo>
                    <a:pt x="982" y="660"/>
                  </a:lnTo>
                  <a:lnTo>
                    <a:pt x="982" y="665"/>
                  </a:lnTo>
                  <a:lnTo>
                    <a:pt x="987" y="660"/>
                  </a:lnTo>
                  <a:lnTo>
                    <a:pt x="987" y="665"/>
                  </a:lnTo>
                  <a:lnTo>
                    <a:pt x="991" y="660"/>
                  </a:lnTo>
                  <a:lnTo>
                    <a:pt x="991" y="665"/>
                  </a:lnTo>
                  <a:lnTo>
                    <a:pt x="996" y="665"/>
                  </a:lnTo>
                  <a:lnTo>
                    <a:pt x="996" y="660"/>
                  </a:lnTo>
                  <a:lnTo>
                    <a:pt x="1001" y="660"/>
                  </a:lnTo>
                  <a:lnTo>
                    <a:pt x="1001" y="665"/>
                  </a:lnTo>
                  <a:lnTo>
                    <a:pt x="1005" y="665"/>
                  </a:lnTo>
                  <a:lnTo>
                    <a:pt x="1005" y="660"/>
                  </a:lnTo>
                  <a:lnTo>
                    <a:pt x="1010" y="660"/>
                  </a:lnTo>
                  <a:lnTo>
                    <a:pt x="1010" y="665"/>
                  </a:lnTo>
                  <a:lnTo>
                    <a:pt x="1015" y="660"/>
                  </a:lnTo>
                  <a:lnTo>
                    <a:pt x="1015" y="665"/>
                  </a:lnTo>
                  <a:lnTo>
                    <a:pt x="1019" y="665"/>
                  </a:lnTo>
                  <a:lnTo>
                    <a:pt x="1019" y="660"/>
                  </a:lnTo>
                  <a:lnTo>
                    <a:pt x="1024" y="660"/>
                  </a:lnTo>
                  <a:lnTo>
                    <a:pt x="1024" y="665"/>
                  </a:lnTo>
                  <a:lnTo>
                    <a:pt x="1029" y="660"/>
                  </a:lnTo>
                  <a:lnTo>
                    <a:pt x="1029" y="665"/>
                  </a:lnTo>
                  <a:lnTo>
                    <a:pt x="1033" y="660"/>
                  </a:lnTo>
                  <a:lnTo>
                    <a:pt x="1033" y="665"/>
                  </a:lnTo>
                  <a:lnTo>
                    <a:pt x="1038" y="660"/>
                  </a:lnTo>
                  <a:lnTo>
                    <a:pt x="1038" y="665"/>
                  </a:lnTo>
                  <a:lnTo>
                    <a:pt x="1043" y="660"/>
                  </a:lnTo>
                  <a:lnTo>
                    <a:pt x="1043" y="665"/>
                  </a:lnTo>
                  <a:lnTo>
                    <a:pt x="1048" y="665"/>
                  </a:lnTo>
                  <a:lnTo>
                    <a:pt x="1048" y="660"/>
                  </a:lnTo>
                  <a:lnTo>
                    <a:pt x="1052" y="660"/>
                  </a:lnTo>
                  <a:lnTo>
                    <a:pt x="1052" y="665"/>
                  </a:lnTo>
                  <a:lnTo>
                    <a:pt x="1057" y="665"/>
                  </a:lnTo>
                  <a:lnTo>
                    <a:pt x="1057" y="660"/>
                  </a:lnTo>
                  <a:lnTo>
                    <a:pt x="1062" y="660"/>
                  </a:lnTo>
                  <a:lnTo>
                    <a:pt x="1062" y="665"/>
                  </a:lnTo>
                  <a:lnTo>
                    <a:pt x="1066" y="665"/>
                  </a:lnTo>
                  <a:lnTo>
                    <a:pt x="1066" y="660"/>
                  </a:lnTo>
                  <a:lnTo>
                    <a:pt x="1071" y="665"/>
                  </a:lnTo>
                  <a:lnTo>
                    <a:pt x="1071" y="660"/>
                  </a:lnTo>
                  <a:lnTo>
                    <a:pt x="1076" y="660"/>
                  </a:lnTo>
                  <a:lnTo>
                    <a:pt x="1076" y="665"/>
                  </a:lnTo>
                  <a:lnTo>
                    <a:pt x="1080" y="665"/>
                  </a:lnTo>
                  <a:lnTo>
                    <a:pt x="1080" y="660"/>
                  </a:lnTo>
                  <a:lnTo>
                    <a:pt x="1085" y="665"/>
                  </a:lnTo>
                  <a:lnTo>
                    <a:pt x="1085" y="660"/>
                  </a:lnTo>
                  <a:lnTo>
                    <a:pt x="1090" y="660"/>
                  </a:lnTo>
                  <a:lnTo>
                    <a:pt x="1090" y="665"/>
                  </a:lnTo>
                  <a:lnTo>
                    <a:pt x="1094" y="660"/>
                  </a:lnTo>
                  <a:lnTo>
                    <a:pt x="1094" y="665"/>
                  </a:lnTo>
                  <a:lnTo>
                    <a:pt x="1099" y="660"/>
                  </a:lnTo>
                  <a:lnTo>
                    <a:pt x="1099" y="665"/>
                  </a:lnTo>
                  <a:lnTo>
                    <a:pt x="1104" y="660"/>
                  </a:lnTo>
                  <a:lnTo>
                    <a:pt x="1104" y="665"/>
                  </a:lnTo>
                  <a:lnTo>
                    <a:pt x="1108" y="665"/>
                  </a:lnTo>
                  <a:lnTo>
                    <a:pt x="1108" y="660"/>
                  </a:lnTo>
                  <a:lnTo>
                    <a:pt x="1113" y="660"/>
                  </a:lnTo>
                  <a:lnTo>
                    <a:pt x="1113" y="665"/>
                  </a:lnTo>
                  <a:lnTo>
                    <a:pt x="1118" y="660"/>
                  </a:lnTo>
                  <a:lnTo>
                    <a:pt x="1118" y="665"/>
                  </a:lnTo>
                  <a:lnTo>
                    <a:pt x="1122" y="660"/>
                  </a:lnTo>
                  <a:lnTo>
                    <a:pt x="1122" y="665"/>
                  </a:lnTo>
                  <a:lnTo>
                    <a:pt x="1127" y="660"/>
                  </a:lnTo>
                  <a:lnTo>
                    <a:pt x="1127" y="665"/>
                  </a:lnTo>
                  <a:lnTo>
                    <a:pt x="1132" y="660"/>
                  </a:lnTo>
                  <a:lnTo>
                    <a:pt x="1132" y="665"/>
                  </a:lnTo>
                  <a:lnTo>
                    <a:pt x="1136" y="665"/>
                  </a:lnTo>
                  <a:lnTo>
                    <a:pt x="1136" y="660"/>
                  </a:lnTo>
                  <a:lnTo>
                    <a:pt x="1141" y="660"/>
                  </a:lnTo>
                  <a:lnTo>
                    <a:pt x="1141" y="665"/>
                  </a:lnTo>
                  <a:lnTo>
                    <a:pt x="1146" y="660"/>
                  </a:lnTo>
                  <a:lnTo>
                    <a:pt x="1146" y="665"/>
                  </a:lnTo>
                  <a:lnTo>
                    <a:pt x="1150" y="660"/>
                  </a:lnTo>
                  <a:lnTo>
                    <a:pt x="1150" y="665"/>
                  </a:lnTo>
                  <a:lnTo>
                    <a:pt x="1155" y="665"/>
                  </a:lnTo>
                  <a:lnTo>
                    <a:pt x="1155" y="660"/>
                  </a:lnTo>
                  <a:lnTo>
                    <a:pt x="1160" y="665"/>
                  </a:lnTo>
                  <a:lnTo>
                    <a:pt x="1160" y="660"/>
                  </a:lnTo>
                  <a:lnTo>
                    <a:pt x="1164" y="660"/>
                  </a:lnTo>
                  <a:lnTo>
                    <a:pt x="1164" y="665"/>
                  </a:lnTo>
                  <a:lnTo>
                    <a:pt x="1169" y="665"/>
                  </a:lnTo>
                  <a:lnTo>
                    <a:pt x="1169" y="660"/>
                  </a:lnTo>
                  <a:lnTo>
                    <a:pt x="1174" y="665"/>
                  </a:lnTo>
                  <a:lnTo>
                    <a:pt x="1174" y="660"/>
                  </a:lnTo>
                  <a:lnTo>
                    <a:pt x="1178" y="660"/>
                  </a:lnTo>
                  <a:lnTo>
                    <a:pt x="1178" y="665"/>
                  </a:lnTo>
                  <a:lnTo>
                    <a:pt x="1183" y="665"/>
                  </a:lnTo>
                  <a:lnTo>
                    <a:pt x="1183" y="660"/>
                  </a:lnTo>
                  <a:lnTo>
                    <a:pt x="1188" y="660"/>
                  </a:lnTo>
                  <a:lnTo>
                    <a:pt x="1188" y="665"/>
                  </a:lnTo>
                  <a:lnTo>
                    <a:pt x="1193" y="660"/>
                  </a:lnTo>
                  <a:lnTo>
                    <a:pt x="1193" y="665"/>
                  </a:lnTo>
                  <a:lnTo>
                    <a:pt x="1197" y="665"/>
                  </a:lnTo>
                  <a:lnTo>
                    <a:pt x="1197" y="660"/>
                  </a:lnTo>
                  <a:lnTo>
                    <a:pt x="1202" y="660"/>
                  </a:lnTo>
                  <a:lnTo>
                    <a:pt x="1202" y="665"/>
                  </a:lnTo>
                  <a:lnTo>
                    <a:pt x="1207" y="660"/>
                  </a:lnTo>
                  <a:lnTo>
                    <a:pt x="1207" y="665"/>
                  </a:lnTo>
                  <a:lnTo>
                    <a:pt x="1211" y="665"/>
                  </a:lnTo>
                  <a:lnTo>
                    <a:pt x="1211" y="660"/>
                  </a:lnTo>
                  <a:lnTo>
                    <a:pt x="1216" y="660"/>
                  </a:lnTo>
                  <a:lnTo>
                    <a:pt x="1216" y="665"/>
                  </a:lnTo>
                  <a:lnTo>
                    <a:pt x="1221" y="660"/>
                  </a:lnTo>
                  <a:lnTo>
                    <a:pt x="1221" y="665"/>
                  </a:lnTo>
                  <a:lnTo>
                    <a:pt x="1225" y="660"/>
                  </a:lnTo>
                  <a:lnTo>
                    <a:pt x="1225" y="665"/>
                  </a:lnTo>
                  <a:lnTo>
                    <a:pt x="1230" y="665"/>
                  </a:lnTo>
                  <a:lnTo>
                    <a:pt x="1230" y="660"/>
                  </a:lnTo>
                  <a:lnTo>
                    <a:pt x="1235" y="665"/>
                  </a:lnTo>
                  <a:lnTo>
                    <a:pt x="1235" y="660"/>
                  </a:lnTo>
                  <a:lnTo>
                    <a:pt x="1239" y="660"/>
                  </a:lnTo>
                  <a:lnTo>
                    <a:pt x="1239" y="665"/>
                  </a:lnTo>
                  <a:lnTo>
                    <a:pt x="1244" y="665"/>
                  </a:lnTo>
                  <a:lnTo>
                    <a:pt x="1244" y="660"/>
                  </a:lnTo>
                  <a:lnTo>
                    <a:pt x="1249" y="660"/>
                  </a:lnTo>
                  <a:lnTo>
                    <a:pt x="1249" y="665"/>
                  </a:lnTo>
                  <a:lnTo>
                    <a:pt x="1253" y="660"/>
                  </a:lnTo>
                  <a:lnTo>
                    <a:pt x="1253" y="665"/>
                  </a:lnTo>
                  <a:lnTo>
                    <a:pt x="1258" y="665"/>
                  </a:lnTo>
                  <a:lnTo>
                    <a:pt x="1258" y="660"/>
                  </a:lnTo>
                  <a:lnTo>
                    <a:pt x="1263" y="660"/>
                  </a:lnTo>
                  <a:lnTo>
                    <a:pt x="1263" y="665"/>
                  </a:lnTo>
                  <a:lnTo>
                    <a:pt x="1267" y="665"/>
                  </a:lnTo>
                  <a:lnTo>
                    <a:pt x="1267" y="660"/>
                  </a:lnTo>
                  <a:lnTo>
                    <a:pt x="1272" y="665"/>
                  </a:lnTo>
                  <a:lnTo>
                    <a:pt x="1272" y="660"/>
                  </a:lnTo>
                  <a:lnTo>
                    <a:pt x="1277" y="660"/>
                  </a:lnTo>
                  <a:lnTo>
                    <a:pt x="1277" y="665"/>
                  </a:lnTo>
                  <a:lnTo>
                    <a:pt x="1281" y="665"/>
                  </a:lnTo>
                  <a:lnTo>
                    <a:pt x="1281" y="660"/>
                  </a:lnTo>
                  <a:lnTo>
                    <a:pt x="1286" y="660"/>
                  </a:lnTo>
                  <a:lnTo>
                    <a:pt x="1286" y="665"/>
                  </a:lnTo>
                  <a:lnTo>
                    <a:pt x="1291" y="665"/>
                  </a:lnTo>
                  <a:lnTo>
                    <a:pt x="1291" y="660"/>
                  </a:lnTo>
                  <a:lnTo>
                    <a:pt x="1295" y="665"/>
                  </a:lnTo>
                  <a:lnTo>
                    <a:pt x="1295" y="660"/>
                  </a:lnTo>
                  <a:lnTo>
                    <a:pt x="1300" y="660"/>
                  </a:lnTo>
                  <a:lnTo>
                    <a:pt x="1300" y="665"/>
                  </a:lnTo>
                  <a:lnTo>
                    <a:pt x="1305" y="665"/>
                  </a:lnTo>
                  <a:lnTo>
                    <a:pt x="1305" y="660"/>
                  </a:lnTo>
                  <a:lnTo>
                    <a:pt x="1309" y="660"/>
                  </a:lnTo>
                  <a:lnTo>
                    <a:pt x="1309" y="665"/>
                  </a:lnTo>
                  <a:lnTo>
                    <a:pt x="1314" y="660"/>
                  </a:lnTo>
                  <a:lnTo>
                    <a:pt x="1314" y="665"/>
                  </a:lnTo>
                  <a:lnTo>
                    <a:pt x="1319" y="660"/>
                  </a:lnTo>
                  <a:lnTo>
                    <a:pt x="1319" y="665"/>
                  </a:lnTo>
                  <a:lnTo>
                    <a:pt x="1323" y="660"/>
                  </a:lnTo>
                  <a:lnTo>
                    <a:pt x="1323" y="665"/>
                  </a:lnTo>
                  <a:lnTo>
                    <a:pt x="1328" y="665"/>
                  </a:lnTo>
                  <a:lnTo>
                    <a:pt x="1328" y="660"/>
                  </a:lnTo>
                  <a:lnTo>
                    <a:pt x="1333" y="660"/>
                  </a:lnTo>
                  <a:lnTo>
                    <a:pt x="1333" y="665"/>
                  </a:lnTo>
                  <a:lnTo>
                    <a:pt x="1337" y="665"/>
                  </a:lnTo>
                  <a:lnTo>
                    <a:pt x="1337" y="660"/>
                  </a:lnTo>
                  <a:lnTo>
                    <a:pt x="1342" y="660"/>
                  </a:lnTo>
                  <a:lnTo>
                    <a:pt x="1342" y="665"/>
                  </a:lnTo>
                  <a:lnTo>
                    <a:pt x="1347" y="660"/>
                  </a:lnTo>
                  <a:lnTo>
                    <a:pt x="1347" y="665"/>
                  </a:lnTo>
                  <a:lnTo>
                    <a:pt x="1352" y="665"/>
                  </a:lnTo>
                  <a:lnTo>
                    <a:pt x="1352" y="660"/>
                  </a:lnTo>
                  <a:lnTo>
                    <a:pt x="1356" y="660"/>
                  </a:lnTo>
                  <a:lnTo>
                    <a:pt x="1356" y="665"/>
                  </a:lnTo>
                  <a:lnTo>
                    <a:pt x="1361" y="660"/>
                  </a:lnTo>
                  <a:lnTo>
                    <a:pt x="1361" y="665"/>
                  </a:lnTo>
                  <a:lnTo>
                    <a:pt x="1366" y="660"/>
                  </a:lnTo>
                  <a:lnTo>
                    <a:pt x="1366" y="665"/>
                  </a:lnTo>
                  <a:lnTo>
                    <a:pt x="1370" y="660"/>
                  </a:lnTo>
                  <a:lnTo>
                    <a:pt x="1370" y="665"/>
                  </a:lnTo>
                  <a:lnTo>
                    <a:pt x="1375" y="660"/>
                  </a:lnTo>
                  <a:lnTo>
                    <a:pt x="1375" y="665"/>
                  </a:lnTo>
                  <a:lnTo>
                    <a:pt x="1380" y="660"/>
                  </a:lnTo>
                  <a:lnTo>
                    <a:pt x="1380" y="665"/>
                  </a:lnTo>
                  <a:lnTo>
                    <a:pt x="1384" y="660"/>
                  </a:lnTo>
                  <a:lnTo>
                    <a:pt x="1384" y="665"/>
                  </a:lnTo>
                  <a:lnTo>
                    <a:pt x="1389" y="665"/>
                  </a:lnTo>
                  <a:lnTo>
                    <a:pt x="1389" y="660"/>
                  </a:lnTo>
                  <a:lnTo>
                    <a:pt x="1394" y="660"/>
                  </a:lnTo>
                  <a:lnTo>
                    <a:pt x="1394" y="665"/>
                  </a:lnTo>
                  <a:lnTo>
                    <a:pt x="1398" y="665"/>
                  </a:lnTo>
                  <a:lnTo>
                    <a:pt x="1398" y="660"/>
                  </a:lnTo>
                  <a:lnTo>
                    <a:pt x="1403" y="660"/>
                  </a:lnTo>
                  <a:lnTo>
                    <a:pt x="1403" y="665"/>
                  </a:lnTo>
                  <a:lnTo>
                    <a:pt x="1408" y="660"/>
                  </a:lnTo>
                  <a:lnTo>
                    <a:pt x="1408" y="665"/>
                  </a:lnTo>
                  <a:lnTo>
                    <a:pt x="1412" y="660"/>
                  </a:lnTo>
                  <a:lnTo>
                    <a:pt x="1412" y="665"/>
                  </a:lnTo>
                  <a:lnTo>
                    <a:pt x="1417" y="660"/>
                  </a:lnTo>
                  <a:lnTo>
                    <a:pt x="1417" y="665"/>
                  </a:lnTo>
                  <a:lnTo>
                    <a:pt x="1422" y="660"/>
                  </a:lnTo>
                  <a:lnTo>
                    <a:pt x="1422" y="665"/>
                  </a:lnTo>
                  <a:lnTo>
                    <a:pt x="1426" y="660"/>
                  </a:lnTo>
                  <a:lnTo>
                    <a:pt x="1426" y="665"/>
                  </a:lnTo>
                  <a:lnTo>
                    <a:pt x="1431" y="665"/>
                  </a:lnTo>
                  <a:lnTo>
                    <a:pt x="1431" y="660"/>
                  </a:lnTo>
                  <a:lnTo>
                    <a:pt x="1436" y="665"/>
                  </a:lnTo>
                  <a:lnTo>
                    <a:pt x="1436" y="660"/>
                  </a:lnTo>
                  <a:lnTo>
                    <a:pt x="1440" y="660"/>
                  </a:lnTo>
                  <a:lnTo>
                    <a:pt x="1440" y="665"/>
                  </a:lnTo>
                  <a:lnTo>
                    <a:pt x="1445" y="665"/>
                  </a:lnTo>
                  <a:lnTo>
                    <a:pt x="1445" y="660"/>
                  </a:lnTo>
                  <a:lnTo>
                    <a:pt x="1450" y="660"/>
                  </a:lnTo>
                  <a:lnTo>
                    <a:pt x="1450" y="665"/>
                  </a:lnTo>
                  <a:lnTo>
                    <a:pt x="1454" y="660"/>
                  </a:lnTo>
                  <a:lnTo>
                    <a:pt x="1454" y="665"/>
                  </a:lnTo>
                  <a:lnTo>
                    <a:pt x="1459" y="665"/>
                  </a:lnTo>
                  <a:lnTo>
                    <a:pt x="1459" y="660"/>
                  </a:lnTo>
                  <a:lnTo>
                    <a:pt x="1464" y="660"/>
                  </a:lnTo>
                  <a:lnTo>
                    <a:pt x="1464" y="665"/>
                  </a:lnTo>
                  <a:lnTo>
                    <a:pt x="1468" y="665"/>
                  </a:lnTo>
                  <a:lnTo>
                    <a:pt x="1468" y="660"/>
                  </a:lnTo>
                  <a:lnTo>
                    <a:pt x="1473" y="660"/>
                  </a:lnTo>
                  <a:lnTo>
                    <a:pt x="1473" y="665"/>
                  </a:lnTo>
                  <a:lnTo>
                    <a:pt x="1478" y="665"/>
                  </a:lnTo>
                  <a:lnTo>
                    <a:pt x="1478" y="660"/>
                  </a:lnTo>
                  <a:lnTo>
                    <a:pt x="1482" y="665"/>
                  </a:lnTo>
                  <a:lnTo>
                    <a:pt x="1482" y="660"/>
                  </a:lnTo>
                  <a:lnTo>
                    <a:pt x="1487" y="660"/>
                  </a:lnTo>
                  <a:lnTo>
                    <a:pt x="1487" y="665"/>
                  </a:lnTo>
                  <a:lnTo>
                    <a:pt x="1492" y="665"/>
                  </a:lnTo>
                  <a:lnTo>
                    <a:pt x="1492" y="660"/>
                  </a:lnTo>
                  <a:lnTo>
                    <a:pt x="1497" y="660"/>
                  </a:lnTo>
                  <a:lnTo>
                    <a:pt x="1497" y="665"/>
                  </a:lnTo>
                  <a:lnTo>
                    <a:pt x="1501" y="660"/>
                  </a:lnTo>
                  <a:lnTo>
                    <a:pt x="1501" y="665"/>
                  </a:lnTo>
                  <a:lnTo>
                    <a:pt x="1506" y="665"/>
                  </a:lnTo>
                  <a:lnTo>
                    <a:pt x="1506" y="660"/>
                  </a:lnTo>
                  <a:lnTo>
                    <a:pt x="1511" y="660"/>
                  </a:lnTo>
                  <a:lnTo>
                    <a:pt x="1511" y="665"/>
                  </a:lnTo>
                  <a:lnTo>
                    <a:pt x="1515" y="660"/>
                  </a:lnTo>
                  <a:lnTo>
                    <a:pt x="1515" y="665"/>
                  </a:lnTo>
                  <a:lnTo>
                    <a:pt x="1520" y="665"/>
                  </a:lnTo>
                  <a:lnTo>
                    <a:pt x="1520" y="660"/>
                  </a:lnTo>
                  <a:lnTo>
                    <a:pt x="1525" y="665"/>
                  </a:lnTo>
                  <a:lnTo>
                    <a:pt x="1525" y="660"/>
                  </a:lnTo>
                  <a:lnTo>
                    <a:pt x="1529" y="665"/>
                  </a:lnTo>
                  <a:lnTo>
                    <a:pt x="1529" y="660"/>
                  </a:lnTo>
                  <a:lnTo>
                    <a:pt x="1534" y="660"/>
                  </a:lnTo>
                  <a:lnTo>
                    <a:pt x="1534" y="665"/>
                  </a:lnTo>
                  <a:lnTo>
                    <a:pt x="1539" y="660"/>
                  </a:lnTo>
                  <a:lnTo>
                    <a:pt x="1539" y="665"/>
                  </a:lnTo>
                  <a:lnTo>
                    <a:pt x="1543" y="665"/>
                  </a:lnTo>
                  <a:lnTo>
                    <a:pt x="1543" y="660"/>
                  </a:lnTo>
                  <a:lnTo>
                    <a:pt x="1548" y="660"/>
                  </a:lnTo>
                  <a:lnTo>
                    <a:pt x="1548" y="665"/>
                  </a:lnTo>
                  <a:lnTo>
                    <a:pt x="1553" y="665"/>
                  </a:lnTo>
                  <a:lnTo>
                    <a:pt x="1553" y="660"/>
                  </a:lnTo>
                  <a:lnTo>
                    <a:pt x="1557" y="660"/>
                  </a:lnTo>
                  <a:lnTo>
                    <a:pt x="1557" y="665"/>
                  </a:lnTo>
                  <a:lnTo>
                    <a:pt x="1562" y="660"/>
                  </a:lnTo>
                  <a:lnTo>
                    <a:pt x="1562" y="665"/>
                  </a:lnTo>
                  <a:lnTo>
                    <a:pt x="1567" y="660"/>
                  </a:lnTo>
                  <a:lnTo>
                    <a:pt x="1567" y="665"/>
                  </a:lnTo>
                  <a:lnTo>
                    <a:pt x="1571" y="660"/>
                  </a:lnTo>
                  <a:lnTo>
                    <a:pt x="1571" y="665"/>
                  </a:lnTo>
                  <a:lnTo>
                    <a:pt x="1576" y="660"/>
                  </a:lnTo>
                  <a:lnTo>
                    <a:pt x="1576" y="665"/>
                  </a:lnTo>
                  <a:lnTo>
                    <a:pt x="1581" y="660"/>
                  </a:lnTo>
                  <a:lnTo>
                    <a:pt x="1581" y="665"/>
                  </a:lnTo>
                  <a:lnTo>
                    <a:pt x="1585" y="660"/>
                  </a:lnTo>
                  <a:lnTo>
                    <a:pt x="1585" y="665"/>
                  </a:lnTo>
                  <a:lnTo>
                    <a:pt x="1590" y="660"/>
                  </a:lnTo>
                  <a:lnTo>
                    <a:pt x="1590" y="665"/>
                  </a:lnTo>
                  <a:lnTo>
                    <a:pt x="1595" y="660"/>
                  </a:lnTo>
                  <a:lnTo>
                    <a:pt x="1595" y="665"/>
                  </a:lnTo>
                  <a:lnTo>
                    <a:pt x="1599" y="665"/>
                  </a:lnTo>
                  <a:lnTo>
                    <a:pt x="1599" y="660"/>
                  </a:lnTo>
                  <a:lnTo>
                    <a:pt x="1604" y="660"/>
                  </a:lnTo>
                  <a:lnTo>
                    <a:pt x="1604" y="665"/>
                  </a:lnTo>
                  <a:lnTo>
                    <a:pt x="1609" y="660"/>
                  </a:lnTo>
                  <a:lnTo>
                    <a:pt x="1609" y="665"/>
                  </a:lnTo>
                  <a:lnTo>
                    <a:pt x="1613" y="665"/>
                  </a:lnTo>
                  <a:lnTo>
                    <a:pt x="1613" y="660"/>
                  </a:lnTo>
                  <a:lnTo>
                    <a:pt x="1618" y="660"/>
                  </a:lnTo>
                  <a:lnTo>
                    <a:pt x="1618" y="665"/>
                  </a:lnTo>
                  <a:lnTo>
                    <a:pt x="1623" y="660"/>
                  </a:lnTo>
                  <a:lnTo>
                    <a:pt x="1623" y="665"/>
                  </a:lnTo>
                  <a:lnTo>
                    <a:pt x="1627" y="660"/>
                  </a:lnTo>
                  <a:lnTo>
                    <a:pt x="1627" y="665"/>
                  </a:lnTo>
                  <a:lnTo>
                    <a:pt x="1632" y="665"/>
                  </a:lnTo>
                  <a:lnTo>
                    <a:pt x="1632" y="660"/>
                  </a:lnTo>
                  <a:lnTo>
                    <a:pt x="1637" y="665"/>
                  </a:lnTo>
                  <a:lnTo>
                    <a:pt x="1637" y="660"/>
                  </a:lnTo>
                  <a:lnTo>
                    <a:pt x="1641" y="660"/>
                  </a:lnTo>
                  <a:lnTo>
                    <a:pt x="1641" y="665"/>
                  </a:lnTo>
                  <a:lnTo>
                    <a:pt x="1646" y="660"/>
                  </a:lnTo>
                  <a:lnTo>
                    <a:pt x="1646" y="665"/>
                  </a:lnTo>
                  <a:lnTo>
                    <a:pt x="1651" y="660"/>
                  </a:lnTo>
                  <a:lnTo>
                    <a:pt x="1651" y="665"/>
                  </a:lnTo>
                  <a:lnTo>
                    <a:pt x="1656" y="660"/>
                  </a:lnTo>
                  <a:lnTo>
                    <a:pt x="1656" y="665"/>
                  </a:lnTo>
                  <a:lnTo>
                    <a:pt x="1660" y="660"/>
                  </a:lnTo>
                  <a:lnTo>
                    <a:pt x="1660" y="665"/>
                  </a:lnTo>
                  <a:lnTo>
                    <a:pt x="1665" y="660"/>
                  </a:lnTo>
                  <a:lnTo>
                    <a:pt x="1665" y="665"/>
                  </a:lnTo>
                  <a:lnTo>
                    <a:pt x="1670" y="660"/>
                  </a:lnTo>
                  <a:lnTo>
                    <a:pt x="1670" y="665"/>
                  </a:lnTo>
                  <a:lnTo>
                    <a:pt x="1674" y="660"/>
                  </a:lnTo>
                  <a:lnTo>
                    <a:pt x="1674" y="665"/>
                  </a:lnTo>
                  <a:lnTo>
                    <a:pt x="1679" y="660"/>
                  </a:lnTo>
                  <a:lnTo>
                    <a:pt x="1679" y="665"/>
                  </a:lnTo>
                  <a:lnTo>
                    <a:pt x="1684" y="660"/>
                  </a:lnTo>
                  <a:lnTo>
                    <a:pt x="1684" y="665"/>
                  </a:lnTo>
                  <a:lnTo>
                    <a:pt x="1688" y="660"/>
                  </a:lnTo>
                  <a:lnTo>
                    <a:pt x="1688" y="665"/>
                  </a:lnTo>
                  <a:lnTo>
                    <a:pt x="1693" y="660"/>
                  </a:lnTo>
                  <a:lnTo>
                    <a:pt x="1693" y="665"/>
                  </a:lnTo>
                  <a:lnTo>
                    <a:pt x="1698" y="660"/>
                  </a:lnTo>
                  <a:lnTo>
                    <a:pt x="1698" y="665"/>
                  </a:lnTo>
                  <a:lnTo>
                    <a:pt x="1702" y="660"/>
                  </a:lnTo>
                  <a:lnTo>
                    <a:pt x="1702" y="665"/>
                  </a:lnTo>
                  <a:lnTo>
                    <a:pt x="1707" y="665"/>
                  </a:lnTo>
                  <a:lnTo>
                    <a:pt x="1707" y="660"/>
                  </a:lnTo>
                  <a:lnTo>
                    <a:pt x="1712" y="660"/>
                  </a:lnTo>
                  <a:lnTo>
                    <a:pt x="1712" y="665"/>
                  </a:lnTo>
                  <a:lnTo>
                    <a:pt x="1716" y="660"/>
                  </a:lnTo>
                  <a:lnTo>
                    <a:pt x="1716" y="665"/>
                  </a:lnTo>
                  <a:lnTo>
                    <a:pt x="1721" y="660"/>
                  </a:lnTo>
                  <a:lnTo>
                    <a:pt x="1721" y="665"/>
                  </a:lnTo>
                  <a:lnTo>
                    <a:pt x="1726" y="660"/>
                  </a:lnTo>
                  <a:lnTo>
                    <a:pt x="1726" y="665"/>
                  </a:lnTo>
                  <a:lnTo>
                    <a:pt x="1730" y="660"/>
                  </a:lnTo>
                  <a:lnTo>
                    <a:pt x="1730" y="665"/>
                  </a:lnTo>
                  <a:lnTo>
                    <a:pt x="1735" y="660"/>
                  </a:lnTo>
                  <a:lnTo>
                    <a:pt x="1735" y="665"/>
                  </a:lnTo>
                  <a:lnTo>
                    <a:pt x="1740" y="660"/>
                  </a:lnTo>
                  <a:lnTo>
                    <a:pt x="1740" y="665"/>
                  </a:lnTo>
                  <a:lnTo>
                    <a:pt x="1744" y="665"/>
                  </a:lnTo>
                  <a:lnTo>
                    <a:pt x="1744" y="660"/>
                  </a:lnTo>
                  <a:lnTo>
                    <a:pt x="1749" y="660"/>
                  </a:lnTo>
                  <a:lnTo>
                    <a:pt x="1749" y="665"/>
                  </a:lnTo>
                  <a:lnTo>
                    <a:pt x="1754" y="660"/>
                  </a:lnTo>
                  <a:lnTo>
                    <a:pt x="1754" y="665"/>
                  </a:lnTo>
                  <a:lnTo>
                    <a:pt x="1758" y="660"/>
                  </a:lnTo>
                  <a:lnTo>
                    <a:pt x="1758" y="665"/>
                  </a:lnTo>
                  <a:lnTo>
                    <a:pt x="1763" y="660"/>
                  </a:lnTo>
                  <a:lnTo>
                    <a:pt x="1763" y="665"/>
                  </a:lnTo>
                  <a:lnTo>
                    <a:pt x="1768" y="660"/>
                  </a:lnTo>
                  <a:lnTo>
                    <a:pt x="1768" y="665"/>
                  </a:lnTo>
                  <a:lnTo>
                    <a:pt x="1772" y="660"/>
                  </a:lnTo>
                  <a:lnTo>
                    <a:pt x="1772" y="665"/>
                  </a:lnTo>
                  <a:lnTo>
                    <a:pt x="1777" y="660"/>
                  </a:lnTo>
                  <a:lnTo>
                    <a:pt x="1777" y="665"/>
                  </a:lnTo>
                  <a:lnTo>
                    <a:pt x="1782" y="660"/>
                  </a:lnTo>
                  <a:lnTo>
                    <a:pt x="1782" y="665"/>
                  </a:lnTo>
                  <a:lnTo>
                    <a:pt x="1786" y="665"/>
                  </a:lnTo>
                  <a:lnTo>
                    <a:pt x="1786" y="660"/>
                  </a:lnTo>
                  <a:lnTo>
                    <a:pt x="1791" y="665"/>
                  </a:lnTo>
                  <a:lnTo>
                    <a:pt x="1791" y="660"/>
                  </a:lnTo>
                  <a:lnTo>
                    <a:pt x="1796" y="660"/>
                  </a:lnTo>
                  <a:lnTo>
                    <a:pt x="1796" y="665"/>
                  </a:lnTo>
                  <a:lnTo>
                    <a:pt x="1801" y="665"/>
                  </a:lnTo>
                  <a:lnTo>
                    <a:pt x="1801" y="660"/>
                  </a:lnTo>
                  <a:lnTo>
                    <a:pt x="1805" y="660"/>
                  </a:lnTo>
                  <a:lnTo>
                    <a:pt x="1805" y="665"/>
                  </a:lnTo>
                  <a:lnTo>
                    <a:pt x="1810" y="660"/>
                  </a:lnTo>
                  <a:lnTo>
                    <a:pt x="1810" y="665"/>
                  </a:lnTo>
                  <a:lnTo>
                    <a:pt x="1815" y="665"/>
                  </a:lnTo>
                  <a:lnTo>
                    <a:pt x="1815" y="660"/>
                  </a:lnTo>
                  <a:lnTo>
                    <a:pt x="1819" y="660"/>
                  </a:lnTo>
                  <a:lnTo>
                    <a:pt x="1819" y="665"/>
                  </a:lnTo>
                  <a:lnTo>
                    <a:pt x="1824" y="660"/>
                  </a:lnTo>
                  <a:lnTo>
                    <a:pt x="1824" y="665"/>
                  </a:lnTo>
                  <a:lnTo>
                    <a:pt x="1829" y="665"/>
                  </a:lnTo>
                  <a:lnTo>
                    <a:pt x="1829" y="660"/>
                  </a:lnTo>
                  <a:lnTo>
                    <a:pt x="1833" y="660"/>
                  </a:lnTo>
                  <a:lnTo>
                    <a:pt x="1833" y="665"/>
                  </a:lnTo>
                  <a:lnTo>
                    <a:pt x="1838" y="660"/>
                  </a:lnTo>
                  <a:lnTo>
                    <a:pt x="1838" y="665"/>
                  </a:lnTo>
                  <a:lnTo>
                    <a:pt x="1843" y="660"/>
                  </a:lnTo>
                  <a:lnTo>
                    <a:pt x="1843" y="665"/>
                  </a:lnTo>
                  <a:lnTo>
                    <a:pt x="1847" y="665"/>
                  </a:lnTo>
                  <a:lnTo>
                    <a:pt x="1847" y="660"/>
                  </a:lnTo>
                  <a:lnTo>
                    <a:pt x="1852" y="660"/>
                  </a:lnTo>
                  <a:lnTo>
                    <a:pt x="1852" y="665"/>
                  </a:lnTo>
                  <a:lnTo>
                    <a:pt x="1857" y="660"/>
                  </a:lnTo>
                  <a:lnTo>
                    <a:pt x="1857" y="665"/>
                  </a:lnTo>
                  <a:lnTo>
                    <a:pt x="1861" y="665"/>
                  </a:lnTo>
                  <a:lnTo>
                    <a:pt x="1861" y="660"/>
                  </a:lnTo>
                  <a:lnTo>
                    <a:pt x="1866" y="660"/>
                  </a:lnTo>
                  <a:lnTo>
                    <a:pt x="1866" y="665"/>
                  </a:lnTo>
                  <a:lnTo>
                    <a:pt x="1871" y="660"/>
                  </a:lnTo>
                  <a:lnTo>
                    <a:pt x="1871" y="665"/>
                  </a:lnTo>
                  <a:lnTo>
                    <a:pt x="1875" y="660"/>
                  </a:lnTo>
                  <a:lnTo>
                    <a:pt x="1875" y="665"/>
                  </a:lnTo>
                  <a:lnTo>
                    <a:pt x="1880" y="665"/>
                  </a:lnTo>
                  <a:lnTo>
                    <a:pt x="1880" y="660"/>
                  </a:lnTo>
                  <a:lnTo>
                    <a:pt x="1885" y="665"/>
                  </a:lnTo>
                  <a:lnTo>
                    <a:pt x="1885" y="660"/>
                  </a:lnTo>
                  <a:lnTo>
                    <a:pt x="1889" y="660"/>
                  </a:lnTo>
                  <a:lnTo>
                    <a:pt x="1889" y="665"/>
                  </a:lnTo>
                  <a:lnTo>
                    <a:pt x="1894" y="665"/>
                  </a:lnTo>
                  <a:lnTo>
                    <a:pt x="1894" y="660"/>
                  </a:lnTo>
                  <a:lnTo>
                    <a:pt x="1899" y="665"/>
                  </a:lnTo>
                  <a:lnTo>
                    <a:pt x="1899" y="660"/>
                  </a:lnTo>
                  <a:lnTo>
                    <a:pt x="1903" y="660"/>
                  </a:lnTo>
                  <a:lnTo>
                    <a:pt x="1903" y="665"/>
                  </a:lnTo>
                  <a:lnTo>
                    <a:pt x="1908" y="665"/>
                  </a:lnTo>
                  <a:lnTo>
                    <a:pt x="1908" y="660"/>
                  </a:lnTo>
                  <a:lnTo>
                    <a:pt x="1913" y="660"/>
                  </a:lnTo>
                  <a:lnTo>
                    <a:pt x="1913" y="665"/>
                  </a:lnTo>
                  <a:lnTo>
                    <a:pt x="1917" y="660"/>
                  </a:lnTo>
                  <a:lnTo>
                    <a:pt x="1917" y="665"/>
                  </a:lnTo>
                  <a:lnTo>
                    <a:pt x="1922" y="665"/>
                  </a:lnTo>
                  <a:lnTo>
                    <a:pt x="1922" y="660"/>
                  </a:lnTo>
                  <a:lnTo>
                    <a:pt x="1927" y="660"/>
                  </a:lnTo>
                  <a:lnTo>
                    <a:pt x="1927" y="665"/>
                  </a:lnTo>
                  <a:lnTo>
                    <a:pt x="1931" y="660"/>
                  </a:lnTo>
                  <a:lnTo>
                    <a:pt x="1931" y="665"/>
                  </a:lnTo>
                  <a:lnTo>
                    <a:pt x="1936" y="660"/>
                  </a:lnTo>
                  <a:lnTo>
                    <a:pt x="1936" y="665"/>
                  </a:lnTo>
                  <a:lnTo>
                    <a:pt x="1941" y="665"/>
                  </a:lnTo>
                  <a:lnTo>
                    <a:pt x="1941" y="660"/>
                  </a:lnTo>
                  <a:lnTo>
                    <a:pt x="1946" y="660"/>
                  </a:lnTo>
                  <a:lnTo>
                    <a:pt x="1946" y="665"/>
                  </a:lnTo>
                  <a:lnTo>
                    <a:pt x="1950" y="660"/>
                  </a:lnTo>
                  <a:lnTo>
                    <a:pt x="1950" y="665"/>
                  </a:lnTo>
                  <a:lnTo>
                    <a:pt x="1955" y="665"/>
                  </a:lnTo>
                  <a:lnTo>
                    <a:pt x="1955" y="660"/>
                  </a:lnTo>
                  <a:lnTo>
                    <a:pt x="1960" y="660"/>
                  </a:lnTo>
                  <a:lnTo>
                    <a:pt x="1960" y="665"/>
                  </a:lnTo>
                  <a:lnTo>
                    <a:pt x="1964" y="660"/>
                  </a:lnTo>
                  <a:lnTo>
                    <a:pt x="1964" y="665"/>
                  </a:lnTo>
                  <a:lnTo>
                    <a:pt x="1969" y="660"/>
                  </a:lnTo>
                  <a:lnTo>
                    <a:pt x="1969" y="665"/>
                  </a:lnTo>
                  <a:lnTo>
                    <a:pt x="1974" y="660"/>
                  </a:lnTo>
                  <a:lnTo>
                    <a:pt x="1974" y="665"/>
                  </a:lnTo>
                  <a:lnTo>
                    <a:pt x="1978" y="660"/>
                  </a:lnTo>
                  <a:lnTo>
                    <a:pt x="1978" y="665"/>
                  </a:lnTo>
                  <a:lnTo>
                    <a:pt x="1983" y="660"/>
                  </a:lnTo>
                  <a:lnTo>
                    <a:pt x="1983" y="665"/>
                  </a:lnTo>
                  <a:lnTo>
                    <a:pt x="1988" y="665"/>
                  </a:lnTo>
                  <a:lnTo>
                    <a:pt x="1988" y="660"/>
                  </a:lnTo>
                  <a:lnTo>
                    <a:pt x="1992" y="665"/>
                  </a:lnTo>
                  <a:lnTo>
                    <a:pt x="1992" y="660"/>
                  </a:lnTo>
                  <a:lnTo>
                    <a:pt x="1997" y="660"/>
                  </a:lnTo>
                  <a:lnTo>
                    <a:pt x="1997" y="665"/>
                  </a:lnTo>
                  <a:lnTo>
                    <a:pt x="2002" y="660"/>
                  </a:lnTo>
                  <a:lnTo>
                    <a:pt x="2002" y="665"/>
                  </a:lnTo>
                  <a:lnTo>
                    <a:pt x="2006" y="660"/>
                  </a:lnTo>
                  <a:lnTo>
                    <a:pt x="2006" y="665"/>
                  </a:lnTo>
                  <a:lnTo>
                    <a:pt x="2011" y="660"/>
                  </a:lnTo>
                  <a:lnTo>
                    <a:pt x="2011" y="665"/>
                  </a:lnTo>
                  <a:lnTo>
                    <a:pt x="2016" y="665"/>
                  </a:lnTo>
                  <a:lnTo>
                    <a:pt x="2016" y="660"/>
                  </a:lnTo>
                  <a:lnTo>
                    <a:pt x="2020" y="660"/>
                  </a:lnTo>
                  <a:lnTo>
                    <a:pt x="2020" y="665"/>
                  </a:lnTo>
                  <a:lnTo>
                    <a:pt x="2025" y="660"/>
                  </a:lnTo>
                  <a:lnTo>
                    <a:pt x="2025" y="665"/>
                  </a:lnTo>
                  <a:lnTo>
                    <a:pt x="2030" y="660"/>
                  </a:lnTo>
                  <a:lnTo>
                    <a:pt x="2030" y="665"/>
                  </a:lnTo>
                  <a:lnTo>
                    <a:pt x="2034" y="665"/>
                  </a:lnTo>
                  <a:lnTo>
                    <a:pt x="2034" y="660"/>
                  </a:lnTo>
                  <a:lnTo>
                    <a:pt x="2039" y="660"/>
                  </a:lnTo>
                  <a:lnTo>
                    <a:pt x="2039" y="665"/>
                  </a:lnTo>
                  <a:lnTo>
                    <a:pt x="2044" y="660"/>
                  </a:lnTo>
                  <a:lnTo>
                    <a:pt x="2044" y="665"/>
                  </a:lnTo>
                  <a:lnTo>
                    <a:pt x="2048" y="665"/>
                  </a:lnTo>
                  <a:lnTo>
                    <a:pt x="2048" y="660"/>
                  </a:lnTo>
                  <a:lnTo>
                    <a:pt x="2053" y="660"/>
                  </a:lnTo>
                  <a:lnTo>
                    <a:pt x="2053" y="665"/>
                  </a:lnTo>
                  <a:lnTo>
                    <a:pt x="2058" y="660"/>
                  </a:lnTo>
                  <a:lnTo>
                    <a:pt x="2058" y="665"/>
                  </a:lnTo>
                  <a:lnTo>
                    <a:pt x="2062" y="660"/>
                  </a:lnTo>
                  <a:lnTo>
                    <a:pt x="2062" y="665"/>
                  </a:lnTo>
                  <a:lnTo>
                    <a:pt x="2067" y="660"/>
                  </a:lnTo>
                  <a:lnTo>
                    <a:pt x="2067" y="665"/>
                  </a:lnTo>
                  <a:lnTo>
                    <a:pt x="2072" y="665"/>
                  </a:lnTo>
                  <a:lnTo>
                    <a:pt x="2072" y="660"/>
                  </a:lnTo>
                  <a:lnTo>
                    <a:pt x="2076" y="660"/>
                  </a:lnTo>
                  <a:lnTo>
                    <a:pt x="2076" y="665"/>
                  </a:lnTo>
                  <a:lnTo>
                    <a:pt x="2081" y="660"/>
                  </a:lnTo>
                  <a:lnTo>
                    <a:pt x="2081" y="665"/>
                  </a:lnTo>
                  <a:lnTo>
                    <a:pt x="2086" y="660"/>
                  </a:lnTo>
                  <a:lnTo>
                    <a:pt x="2086" y="665"/>
                  </a:lnTo>
                  <a:lnTo>
                    <a:pt x="2090" y="660"/>
                  </a:lnTo>
                  <a:lnTo>
                    <a:pt x="2090" y="665"/>
                  </a:lnTo>
                  <a:lnTo>
                    <a:pt x="2095" y="665"/>
                  </a:lnTo>
                  <a:lnTo>
                    <a:pt x="2095" y="660"/>
                  </a:lnTo>
                  <a:lnTo>
                    <a:pt x="2100" y="660"/>
                  </a:lnTo>
                  <a:lnTo>
                    <a:pt x="2100" y="665"/>
                  </a:lnTo>
                  <a:lnTo>
                    <a:pt x="2105" y="660"/>
                  </a:lnTo>
                  <a:lnTo>
                    <a:pt x="2105" y="665"/>
                  </a:lnTo>
                  <a:lnTo>
                    <a:pt x="2109" y="660"/>
                  </a:lnTo>
                  <a:lnTo>
                    <a:pt x="2109" y="665"/>
                  </a:lnTo>
                  <a:lnTo>
                    <a:pt x="2114" y="660"/>
                  </a:lnTo>
                  <a:lnTo>
                    <a:pt x="2114" y="665"/>
                  </a:lnTo>
                  <a:lnTo>
                    <a:pt x="2119" y="665"/>
                  </a:lnTo>
                  <a:lnTo>
                    <a:pt x="2119" y="660"/>
                  </a:lnTo>
                  <a:lnTo>
                    <a:pt x="2123" y="660"/>
                  </a:lnTo>
                  <a:lnTo>
                    <a:pt x="2123" y="665"/>
                  </a:lnTo>
                  <a:lnTo>
                    <a:pt x="2128" y="665"/>
                  </a:lnTo>
                  <a:lnTo>
                    <a:pt x="2128" y="660"/>
                  </a:lnTo>
                  <a:lnTo>
                    <a:pt x="2133" y="665"/>
                  </a:lnTo>
                  <a:lnTo>
                    <a:pt x="2133" y="660"/>
                  </a:lnTo>
                  <a:lnTo>
                    <a:pt x="2137" y="660"/>
                  </a:lnTo>
                  <a:lnTo>
                    <a:pt x="2137" y="665"/>
                  </a:lnTo>
                  <a:lnTo>
                    <a:pt x="2142" y="665"/>
                  </a:lnTo>
                  <a:lnTo>
                    <a:pt x="2142" y="660"/>
                  </a:lnTo>
                  <a:lnTo>
                    <a:pt x="2147" y="660"/>
                  </a:lnTo>
                  <a:lnTo>
                    <a:pt x="2147" y="665"/>
                  </a:lnTo>
                  <a:lnTo>
                    <a:pt x="2151" y="660"/>
                  </a:lnTo>
                  <a:lnTo>
                    <a:pt x="2151" y="665"/>
                  </a:lnTo>
                  <a:lnTo>
                    <a:pt x="2156" y="660"/>
                  </a:lnTo>
                  <a:lnTo>
                    <a:pt x="2156" y="665"/>
                  </a:lnTo>
                  <a:lnTo>
                    <a:pt x="2161" y="665"/>
                  </a:lnTo>
                  <a:lnTo>
                    <a:pt x="2161" y="660"/>
                  </a:lnTo>
                  <a:lnTo>
                    <a:pt x="2165" y="660"/>
                  </a:lnTo>
                  <a:lnTo>
                    <a:pt x="2165" y="665"/>
                  </a:lnTo>
                  <a:lnTo>
                    <a:pt x="2170" y="660"/>
                  </a:lnTo>
                  <a:lnTo>
                    <a:pt x="2170" y="665"/>
                  </a:lnTo>
                  <a:lnTo>
                    <a:pt x="2175" y="660"/>
                  </a:lnTo>
                  <a:lnTo>
                    <a:pt x="2175" y="665"/>
                  </a:lnTo>
                  <a:lnTo>
                    <a:pt x="2179" y="665"/>
                  </a:lnTo>
                  <a:lnTo>
                    <a:pt x="2179" y="660"/>
                  </a:lnTo>
                  <a:lnTo>
                    <a:pt x="2184" y="660"/>
                  </a:lnTo>
                  <a:lnTo>
                    <a:pt x="2184" y="665"/>
                  </a:lnTo>
                  <a:lnTo>
                    <a:pt x="2189" y="665"/>
                  </a:lnTo>
                  <a:lnTo>
                    <a:pt x="2189" y="660"/>
                  </a:lnTo>
                  <a:lnTo>
                    <a:pt x="2193" y="660"/>
                  </a:lnTo>
                  <a:lnTo>
                    <a:pt x="2193" y="665"/>
                  </a:lnTo>
                  <a:lnTo>
                    <a:pt x="2198" y="660"/>
                  </a:lnTo>
                  <a:lnTo>
                    <a:pt x="2198" y="665"/>
                  </a:lnTo>
                  <a:lnTo>
                    <a:pt x="2203" y="660"/>
                  </a:lnTo>
                  <a:lnTo>
                    <a:pt x="2203" y="665"/>
                  </a:lnTo>
                  <a:lnTo>
                    <a:pt x="2207" y="660"/>
                  </a:lnTo>
                  <a:lnTo>
                    <a:pt x="2207" y="665"/>
                  </a:lnTo>
                  <a:lnTo>
                    <a:pt x="2212" y="665"/>
                  </a:lnTo>
                  <a:lnTo>
                    <a:pt x="2212" y="660"/>
                  </a:lnTo>
                  <a:lnTo>
                    <a:pt x="2217" y="660"/>
                  </a:lnTo>
                  <a:lnTo>
                    <a:pt x="2217" y="665"/>
                  </a:lnTo>
                  <a:lnTo>
                    <a:pt x="2221" y="665"/>
                  </a:lnTo>
                  <a:lnTo>
                    <a:pt x="2221" y="660"/>
                  </a:lnTo>
                  <a:lnTo>
                    <a:pt x="2226" y="665"/>
                  </a:lnTo>
                  <a:lnTo>
                    <a:pt x="2226" y="660"/>
                  </a:lnTo>
                  <a:lnTo>
                    <a:pt x="2231" y="660"/>
                  </a:lnTo>
                  <a:lnTo>
                    <a:pt x="2231" y="665"/>
                  </a:lnTo>
                  <a:lnTo>
                    <a:pt x="2235" y="665"/>
                  </a:lnTo>
                  <a:lnTo>
                    <a:pt x="2235" y="660"/>
                  </a:lnTo>
                  <a:lnTo>
                    <a:pt x="2240" y="660"/>
                  </a:lnTo>
                  <a:lnTo>
                    <a:pt x="2240" y="665"/>
                  </a:lnTo>
                  <a:lnTo>
                    <a:pt x="2245" y="660"/>
                  </a:lnTo>
                  <a:lnTo>
                    <a:pt x="2245" y="665"/>
                  </a:lnTo>
                  <a:lnTo>
                    <a:pt x="2250" y="660"/>
                  </a:lnTo>
                  <a:lnTo>
                    <a:pt x="2250" y="665"/>
                  </a:lnTo>
                  <a:lnTo>
                    <a:pt x="2254" y="665"/>
                  </a:lnTo>
                  <a:lnTo>
                    <a:pt x="2254" y="660"/>
                  </a:lnTo>
                  <a:lnTo>
                    <a:pt x="2259" y="665"/>
                  </a:lnTo>
                  <a:lnTo>
                    <a:pt x="2259" y="660"/>
                  </a:lnTo>
                  <a:lnTo>
                    <a:pt x="2264" y="660"/>
                  </a:lnTo>
                  <a:lnTo>
                    <a:pt x="2264" y="665"/>
                  </a:lnTo>
                  <a:lnTo>
                    <a:pt x="2268" y="665"/>
                  </a:lnTo>
                  <a:lnTo>
                    <a:pt x="2268" y="660"/>
                  </a:lnTo>
                  <a:lnTo>
                    <a:pt x="2273" y="660"/>
                  </a:lnTo>
                  <a:lnTo>
                    <a:pt x="2273" y="665"/>
                  </a:lnTo>
                  <a:lnTo>
                    <a:pt x="2278" y="660"/>
                  </a:lnTo>
                  <a:lnTo>
                    <a:pt x="2278" y="665"/>
                  </a:lnTo>
                  <a:lnTo>
                    <a:pt x="2282" y="665"/>
                  </a:lnTo>
                  <a:lnTo>
                    <a:pt x="2282" y="660"/>
                  </a:lnTo>
                  <a:lnTo>
                    <a:pt x="2287" y="660"/>
                  </a:lnTo>
                  <a:lnTo>
                    <a:pt x="2287" y="665"/>
                  </a:lnTo>
                  <a:lnTo>
                    <a:pt x="2292" y="660"/>
                  </a:lnTo>
                  <a:lnTo>
                    <a:pt x="2292" y="665"/>
                  </a:lnTo>
                  <a:lnTo>
                    <a:pt x="2296" y="660"/>
                  </a:lnTo>
                  <a:lnTo>
                    <a:pt x="2296" y="665"/>
                  </a:lnTo>
                  <a:lnTo>
                    <a:pt x="2301" y="660"/>
                  </a:lnTo>
                  <a:lnTo>
                    <a:pt x="2301" y="665"/>
                  </a:lnTo>
                  <a:lnTo>
                    <a:pt x="2306" y="660"/>
                  </a:lnTo>
                  <a:lnTo>
                    <a:pt x="2306" y="665"/>
                  </a:lnTo>
                  <a:lnTo>
                    <a:pt x="2310" y="660"/>
                  </a:lnTo>
                  <a:lnTo>
                    <a:pt x="2310" y="665"/>
                  </a:lnTo>
                  <a:lnTo>
                    <a:pt x="2315" y="665"/>
                  </a:lnTo>
                  <a:lnTo>
                    <a:pt x="2315" y="660"/>
                  </a:lnTo>
                  <a:lnTo>
                    <a:pt x="2320" y="660"/>
                  </a:lnTo>
                  <a:lnTo>
                    <a:pt x="2320" y="665"/>
                  </a:lnTo>
                  <a:lnTo>
                    <a:pt x="2324" y="660"/>
                  </a:lnTo>
                  <a:lnTo>
                    <a:pt x="2324" y="665"/>
                  </a:lnTo>
                  <a:lnTo>
                    <a:pt x="2329" y="665"/>
                  </a:lnTo>
                  <a:lnTo>
                    <a:pt x="2329" y="660"/>
                  </a:lnTo>
                  <a:lnTo>
                    <a:pt x="2334" y="660"/>
                  </a:lnTo>
                  <a:lnTo>
                    <a:pt x="2334" y="66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29B45E54-AE96-40E2-9FFC-353FB038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" y="4113"/>
              <a:ext cx="1492" cy="5"/>
            </a:xfrm>
            <a:custGeom>
              <a:avLst/>
              <a:gdLst>
                <a:gd name="T0" fmla="*/ 14 w 1492"/>
                <a:gd name="T1" fmla="*/ 5 h 5"/>
                <a:gd name="T2" fmla="*/ 28 w 1492"/>
                <a:gd name="T3" fmla="*/ 5 h 5"/>
                <a:gd name="T4" fmla="*/ 42 w 1492"/>
                <a:gd name="T5" fmla="*/ 5 h 5"/>
                <a:gd name="T6" fmla="*/ 56 w 1492"/>
                <a:gd name="T7" fmla="*/ 0 h 5"/>
                <a:gd name="T8" fmla="*/ 70 w 1492"/>
                <a:gd name="T9" fmla="*/ 0 h 5"/>
                <a:gd name="T10" fmla="*/ 84 w 1492"/>
                <a:gd name="T11" fmla="*/ 0 h 5"/>
                <a:gd name="T12" fmla="*/ 98 w 1492"/>
                <a:gd name="T13" fmla="*/ 0 h 5"/>
                <a:gd name="T14" fmla="*/ 117 w 1492"/>
                <a:gd name="T15" fmla="*/ 5 h 5"/>
                <a:gd name="T16" fmla="*/ 145 w 1492"/>
                <a:gd name="T17" fmla="*/ 5 h 5"/>
                <a:gd name="T18" fmla="*/ 168 w 1492"/>
                <a:gd name="T19" fmla="*/ 5 h 5"/>
                <a:gd name="T20" fmla="*/ 191 w 1492"/>
                <a:gd name="T21" fmla="*/ 5 h 5"/>
                <a:gd name="T22" fmla="*/ 220 w 1492"/>
                <a:gd name="T23" fmla="*/ 5 h 5"/>
                <a:gd name="T24" fmla="*/ 248 w 1492"/>
                <a:gd name="T25" fmla="*/ 5 h 5"/>
                <a:gd name="T26" fmla="*/ 271 w 1492"/>
                <a:gd name="T27" fmla="*/ 5 h 5"/>
                <a:gd name="T28" fmla="*/ 299 w 1492"/>
                <a:gd name="T29" fmla="*/ 5 h 5"/>
                <a:gd name="T30" fmla="*/ 327 w 1492"/>
                <a:gd name="T31" fmla="*/ 5 h 5"/>
                <a:gd name="T32" fmla="*/ 355 w 1492"/>
                <a:gd name="T33" fmla="*/ 5 h 5"/>
                <a:gd name="T34" fmla="*/ 383 w 1492"/>
                <a:gd name="T35" fmla="*/ 5 h 5"/>
                <a:gd name="T36" fmla="*/ 411 w 1492"/>
                <a:gd name="T37" fmla="*/ 5 h 5"/>
                <a:gd name="T38" fmla="*/ 439 w 1492"/>
                <a:gd name="T39" fmla="*/ 5 h 5"/>
                <a:gd name="T40" fmla="*/ 467 w 1492"/>
                <a:gd name="T41" fmla="*/ 5 h 5"/>
                <a:gd name="T42" fmla="*/ 495 w 1492"/>
                <a:gd name="T43" fmla="*/ 5 h 5"/>
                <a:gd name="T44" fmla="*/ 524 w 1492"/>
                <a:gd name="T45" fmla="*/ 5 h 5"/>
                <a:gd name="T46" fmla="*/ 552 w 1492"/>
                <a:gd name="T47" fmla="*/ 5 h 5"/>
                <a:gd name="T48" fmla="*/ 580 w 1492"/>
                <a:gd name="T49" fmla="*/ 5 h 5"/>
                <a:gd name="T50" fmla="*/ 608 w 1492"/>
                <a:gd name="T51" fmla="*/ 5 h 5"/>
                <a:gd name="T52" fmla="*/ 636 w 1492"/>
                <a:gd name="T53" fmla="*/ 5 h 5"/>
                <a:gd name="T54" fmla="*/ 664 w 1492"/>
                <a:gd name="T55" fmla="*/ 5 h 5"/>
                <a:gd name="T56" fmla="*/ 692 w 1492"/>
                <a:gd name="T57" fmla="*/ 5 h 5"/>
                <a:gd name="T58" fmla="*/ 720 w 1492"/>
                <a:gd name="T59" fmla="*/ 5 h 5"/>
                <a:gd name="T60" fmla="*/ 743 w 1492"/>
                <a:gd name="T61" fmla="*/ 0 h 5"/>
                <a:gd name="T62" fmla="*/ 762 w 1492"/>
                <a:gd name="T63" fmla="*/ 5 h 5"/>
                <a:gd name="T64" fmla="*/ 790 w 1492"/>
                <a:gd name="T65" fmla="*/ 5 h 5"/>
                <a:gd name="T66" fmla="*/ 813 w 1492"/>
                <a:gd name="T67" fmla="*/ 5 h 5"/>
                <a:gd name="T68" fmla="*/ 842 w 1492"/>
                <a:gd name="T69" fmla="*/ 5 h 5"/>
                <a:gd name="T70" fmla="*/ 870 w 1492"/>
                <a:gd name="T71" fmla="*/ 0 h 5"/>
                <a:gd name="T72" fmla="*/ 893 w 1492"/>
                <a:gd name="T73" fmla="*/ 5 h 5"/>
                <a:gd name="T74" fmla="*/ 921 w 1492"/>
                <a:gd name="T75" fmla="*/ 5 h 5"/>
                <a:gd name="T76" fmla="*/ 949 w 1492"/>
                <a:gd name="T77" fmla="*/ 5 h 5"/>
                <a:gd name="T78" fmla="*/ 977 w 1492"/>
                <a:gd name="T79" fmla="*/ 5 h 5"/>
                <a:gd name="T80" fmla="*/ 1005 w 1492"/>
                <a:gd name="T81" fmla="*/ 5 h 5"/>
                <a:gd name="T82" fmla="*/ 1033 w 1492"/>
                <a:gd name="T83" fmla="*/ 5 h 5"/>
                <a:gd name="T84" fmla="*/ 1057 w 1492"/>
                <a:gd name="T85" fmla="*/ 5 h 5"/>
                <a:gd name="T86" fmla="*/ 1085 w 1492"/>
                <a:gd name="T87" fmla="*/ 5 h 5"/>
                <a:gd name="T88" fmla="*/ 1113 w 1492"/>
                <a:gd name="T89" fmla="*/ 5 h 5"/>
                <a:gd name="T90" fmla="*/ 1141 w 1492"/>
                <a:gd name="T91" fmla="*/ 5 h 5"/>
                <a:gd name="T92" fmla="*/ 1169 w 1492"/>
                <a:gd name="T93" fmla="*/ 5 h 5"/>
                <a:gd name="T94" fmla="*/ 1197 w 1492"/>
                <a:gd name="T95" fmla="*/ 5 h 5"/>
                <a:gd name="T96" fmla="*/ 1225 w 1492"/>
                <a:gd name="T97" fmla="*/ 5 h 5"/>
                <a:gd name="T98" fmla="*/ 1253 w 1492"/>
                <a:gd name="T99" fmla="*/ 5 h 5"/>
                <a:gd name="T100" fmla="*/ 1281 w 1492"/>
                <a:gd name="T101" fmla="*/ 5 h 5"/>
                <a:gd name="T102" fmla="*/ 1309 w 1492"/>
                <a:gd name="T103" fmla="*/ 5 h 5"/>
                <a:gd name="T104" fmla="*/ 1337 w 1492"/>
                <a:gd name="T105" fmla="*/ 5 h 5"/>
                <a:gd name="T106" fmla="*/ 1365 w 1492"/>
                <a:gd name="T107" fmla="*/ 5 h 5"/>
                <a:gd name="T108" fmla="*/ 1393 w 1492"/>
                <a:gd name="T109" fmla="*/ 5 h 5"/>
                <a:gd name="T110" fmla="*/ 1417 w 1492"/>
                <a:gd name="T111" fmla="*/ 5 h 5"/>
                <a:gd name="T112" fmla="*/ 1445 w 1492"/>
                <a:gd name="T113" fmla="*/ 5 h 5"/>
                <a:gd name="T114" fmla="*/ 1473 w 1492"/>
                <a:gd name="T1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92" h="5">
                  <a:moveTo>
                    <a:pt x="0" y="5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3" y="5"/>
                  </a:lnTo>
                  <a:lnTo>
                    <a:pt x="28" y="5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2" y="5"/>
                  </a:lnTo>
                  <a:lnTo>
                    <a:pt x="37" y="0"/>
                  </a:lnTo>
                  <a:lnTo>
                    <a:pt x="37" y="5"/>
                  </a:lnTo>
                  <a:lnTo>
                    <a:pt x="42" y="5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56" y="5"/>
                  </a:lnTo>
                  <a:lnTo>
                    <a:pt x="60" y="5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79" y="5"/>
                  </a:lnTo>
                  <a:lnTo>
                    <a:pt x="84" y="0"/>
                  </a:lnTo>
                  <a:lnTo>
                    <a:pt x="84" y="5"/>
                  </a:lnTo>
                  <a:lnTo>
                    <a:pt x="89" y="0"/>
                  </a:lnTo>
                  <a:lnTo>
                    <a:pt x="89" y="5"/>
                  </a:lnTo>
                  <a:lnTo>
                    <a:pt x="93" y="0"/>
                  </a:lnTo>
                  <a:lnTo>
                    <a:pt x="93" y="5"/>
                  </a:lnTo>
                  <a:lnTo>
                    <a:pt x="98" y="0"/>
                  </a:lnTo>
                  <a:lnTo>
                    <a:pt x="98" y="5"/>
                  </a:lnTo>
                  <a:lnTo>
                    <a:pt x="103" y="0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2" y="5"/>
                  </a:lnTo>
                  <a:lnTo>
                    <a:pt x="117" y="5"/>
                  </a:lnTo>
                  <a:lnTo>
                    <a:pt x="121" y="5"/>
                  </a:lnTo>
                  <a:lnTo>
                    <a:pt x="126" y="5"/>
                  </a:lnTo>
                  <a:lnTo>
                    <a:pt x="131" y="5"/>
                  </a:lnTo>
                  <a:lnTo>
                    <a:pt x="135" y="5"/>
                  </a:lnTo>
                  <a:lnTo>
                    <a:pt x="140" y="5"/>
                  </a:lnTo>
                  <a:lnTo>
                    <a:pt x="145" y="5"/>
                  </a:lnTo>
                  <a:lnTo>
                    <a:pt x="149" y="0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3" y="5"/>
                  </a:lnTo>
                  <a:lnTo>
                    <a:pt x="168" y="5"/>
                  </a:lnTo>
                  <a:lnTo>
                    <a:pt x="173" y="5"/>
                  </a:lnTo>
                  <a:lnTo>
                    <a:pt x="177" y="5"/>
                  </a:lnTo>
                  <a:lnTo>
                    <a:pt x="182" y="0"/>
                  </a:lnTo>
                  <a:lnTo>
                    <a:pt x="182" y="5"/>
                  </a:lnTo>
                  <a:lnTo>
                    <a:pt x="187" y="5"/>
                  </a:lnTo>
                  <a:lnTo>
                    <a:pt x="191" y="5"/>
                  </a:lnTo>
                  <a:lnTo>
                    <a:pt x="196" y="5"/>
                  </a:lnTo>
                  <a:lnTo>
                    <a:pt x="201" y="5"/>
                  </a:lnTo>
                  <a:lnTo>
                    <a:pt x="205" y="5"/>
                  </a:lnTo>
                  <a:lnTo>
                    <a:pt x="210" y="5"/>
                  </a:lnTo>
                  <a:lnTo>
                    <a:pt x="215" y="5"/>
                  </a:lnTo>
                  <a:lnTo>
                    <a:pt x="220" y="5"/>
                  </a:lnTo>
                  <a:lnTo>
                    <a:pt x="224" y="5"/>
                  </a:lnTo>
                  <a:lnTo>
                    <a:pt x="229" y="5"/>
                  </a:lnTo>
                  <a:lnTo>
                    <a:pt x="234" y="5"/>
                  </a:lnTo>
                  <a:lnTo>
                    <a:pt x="238" y="5"/>
                  </a:lnTo>
                  <a:lnTo>
                    <a:pt x="243" y="5"/>
                  </a:lnTo>
                  <a:lnTo>
                    <a:pt x="248" y="5"/>
                  </a:lnTo>
                  <a:lnTo>
                    <a:pt x="252" y="0"/>
                  </a:lnTo>
                  <a:lnTo>
                    <a:pt x="252" y="5"/>
                  </a:lnTo>
                  <a:lnTo>
                    <a:pt x="257" y="5"/>
                  </a:lnTo>
                  <a:lnTo>
                    <a:pt x="262" y="5"/>
                  </a:lnTo>
                  <a:lnTo>
                    <a:pt x="266" y="5"/>
                  </a:lnTo>
                  <a:lnTo>
                    <a:pt x="271" y="5"/>
                  </a:lnTo>
                  <a:lnTo>
                    <a:pt x="276" y="5"/>
                  </a:lnTo>
                  <a:lnTo>
                    <a:pt x="280" y="5"/>
                  </a:lnTo>
                  <a:lnTo>
                    <a:pt x="285" y="5"/>
                  </a:lnTo>
                  <a:lnTo>
                    <a:pt x="290" y="5"/>
                  </a:lnTo>
                  <a:lnTo>
                    <a:pt x="294" y="5"/>
                  </a:lnTo>
                  <a:lnTo>
                    <a:pt x="299" y="5"/>
                  </a:lnTo>
                  <a:lnTo>
                    <a:pt x="304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8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6" y="5"/>
                  </a:lnTo>
                  <a:lnTo>
                    <a:pt x="341" y="5"/>
                  </a:lnTo>
                  <a:lnTo>
                    <a:pt x="346" y="5"/>
                  </a:lnTo>
                  <a:lnTo>
                    <a:pt x="350" y="5"/>
                  </a:lnTo>
                  <a:lnTo>
                    <a:pt x="355" y="5"/>
                  </a:lnTo>
                  <a:lnTo>
                    <a:pt x="360" y="5"/>
                  </a:lnTo>
                  <a:lnTo>
                    <a:pt x="365" y="5"/>
                  </a:lnTo>
                  <a:lnTo>
                    <a:pt x="369" y="5"/>
                  </a:lnTo>
                  <a:lnTo>
                    <a:pt x="374" y="5"/>
                  </a:lnTo>
                  <a:lnTo>
                    <a:pt x="379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7" y="5"/>
                  </a:lnTo>
                  <a:lnTo>
                    <a:pt x="402" y="5"/>
                  </a:lnTo>
                  <a:lnTo>
                    <a:pt x="407" y="5"/>
                  </a:lnTo>
                  <a:lnTo>
                    <a:pt x="411" y="5"/>
                  </a:lnTo>
                  <a:lnTo>
                    <a:pt x="416" y="5"/>
                  </a:lnTo>
                  <a:lnTo>
                    <a:pt x="421" y="5"/>
                  </a:lnTo>
                  <a:lnTo>
                    <a:pt x="425" y="5"/>
                  </a:lnTo>
                  <a:lnTo>
                    <a:pt x="430" y="5"/>
                  </a:lnTo>
                  <a:lnTo>
                    <a:pt x="435" y="5"/>
                  </a:lnTo>
                  <a:lnTo>
                    <a:pt x="439" y="5"/>
                  </a:lnTo>
                  <a:lnTo>
                    <a:pt x="444" y="5"/>
                  </a:lnTo>
                  <a:lnTo>
                    <a:pt x="449" y="5"/>
                  </a:lnTo>
                  <a:lnTo>
                    <a:pt x="453" y="5"/>
                  </a:lnTo>
                  <a:lnTo>
                    <a:pt x="458" y="5"/>
                  </a:lnTo>
                  <a:lnTo>
                    <a:pt x="463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1" y="5"/>
                  </a:lnTo>
                  <a:lnTo>
                    <a:pt x="486" y="5"/>
                  </a:lnTo>
                  <a:lnTo>
                    <a:pt x="491" y="5"/>
                  </a:lnTo>
                  <a:lnTo>
                    <a:pt x="495" y="5"/>
                  </a:lnTo>
                  <a:lnTo>
                    <a:pt x="500" y="5"/>
                  </a:lnTo>
                  <a:lnTo>
                    <a:pt x="505" y="5"/>
                  </a:lnTo>
                  <a:lnTo>
                    <a:pt x="509" y="5"/>
                  </a:lnTo>
                  <a:lnTo>
                    <a:pt x="514" y="5"/>
                  </a:lnTo>
                  <a:lnTo>
                    <a:pt x="519" y="5"/>
                  </a:lnTo>
                  <a:lnTo>
                    <a:pt x="524" y="5"/>
                  </a:lnTo>
                  <a:lnTo>
                    <a:pt x="528" y="5"/>
                  </a:lnTo>
                  <a:lnTo>
                    <a:pt x="533" y="5"/>
                  </a:lnTo>
                  <a:lnTo>
                    <a:pt x="538" y="5"/>
                  </a:lnTo>
                  <a:lnTo>
                    <a:pt x="542" y="5"/>
                  </a:lnTo>
                  <a:lnTo>
                    <a:pt x="547" y="5"/>
                  </a:lnTo>
                  <a:lnTo>
                    <a:pt x="552" y="5"/>
                  </a:lnTo>
                  <a:lnTo>
                    <a:pt x="556" y="5"/>
                  </a:lnTo>
                  <a:lnTo>
                    <a:pt x="561" y="5"/>
                  </a:lnTo>
                  <a:lnTo>
                    <a:pt x="566" y="5"/>
                  </a:lnTo>
                  <a:lnTo>
                    <a:pt x="570" y="5"/>
                  </a:lnTo>
                  <a:lnTo>
                    <a:pt x="575" y="5"/>
                  </a:lnTo>
                  <a:lnTo>
                    <a:pt x="580" y="5"/>
                  </a:lnTo>
                  <a:lnTo>
                    <a:pt x="584" y="5"/>
                  </a:lnTo>
                  <a:lnTo>
                    <a:pt x="589" y="5"/>
                  </a:lnTo>
                  <a:lnTo>
                    <a:pt x="594" y="5"/>
                  </a:lnTo>
                  <a:lnTo>
                    <a:pt x="598" y="5"/>
                  </a:lnTo>
                  <a:lnTo>
                    <a:pt x="603" y="5"/>
                  </a:lnTo>
                  <a:lnTo>
                    <a:pt x="608" y="5"/>
                  </a:lnTo>
                  <a:lnTo>
                    <a:pt x="612" y="5"/>
                  </a:lnTo>
                  <a:lnTo>
                    <a:pt x="617" y="5"/>
                  </a:lnTo>
                  <a:lnTo>
                    <a:pt x="622" y="5"/>
                  </a:lnTo>
                  <a:lnTo>
                    <a:pt x="626" y="5"/>
                  </a:lnTo>
                  <a:lnTo>
                    <a:pt x="631" y="5"/>
                  </a:lnTo>
                  <a:lnTo>
                    <a:pt x="636" y="5"/>
                  </a:lnTo>
                  <a:lnTo>
                    <a:pt x="640" y="5"/>
                  </a:lnTo>
                  <a:lnTo>
                    <a:pt x="645" y="5"/>
                  </a:lnTo>
                  <a:lnTo>
                    <a:pt x="650" y="5"/>
                  </a:lnTo>
                  <a:lnTo>
                    <a:pt x="654" y="5"/>
                  </a:lnTo>
                  <a:lnTo>
                    <a:pt x="659" y="5"/>
                  </a:lnTo>
                  <a:lnTo>
                    <a:pt x="664" y="5"/>
                  </a:lnTo>
                  <a:lnTo>
                    <a:pt x="669" y="5"/>
                  </a:lnTo>
                  <a:lnTo>
                    <a:pt x="673" y="5"/>
                  </a:lnTo>
                  <a:lnTo>
                    <a:pt x="678" y="5"/>
                  </a:lnTo>
                  <a:lnTo>
                    <a:pt x="683" y="5"/>
                  </a:lnTo>
                  <a:lnTo>
                    <a:pt x="687" y="5"/>
                  </a:lnTo>
                  <a:lnTo>
                    <a:pt x="692" y="5"/>
                  </a:lnTo>
                  <a:lnTo>
                    <a:pt x="697" y="5"/>
                  </a:lnTo>
                  <a:lnTo>
                    <a:pt x="701" y="5"/>
                  </a:lnTo>
                  <a:lnTo>
                    <a:pt x="706" y="5"/>
                  </a:lnTo>
                  <a:lnTo>
                    <a:pt x="711" y="5"/>
                  </a:lnTo>
                  <a:lnTo>
                    <a:pt x="715" y="5"/>
                  </a:lnTo>
                  <a:lnTo>
                    <a:pt x="720" y="5"/>
                  </a:lnTo>
                  <a:lnTo>
                    <a:pt x="725" y="5"/>
                  </a:lnTo>
                  <a:lnTo>
                    <a:pt x="729" y="5"/>
                  </a:lnTo>
                  <a:lnTo>
                    <a:pt x="734" y="5"/>
                  </a:lnTo>
                  <a:lnTo>
                    <a:pt x="739" y="0"/>
                  </a:lnTo>
                  <a:lnTo>
                    <a:pt x="739" y="5"/>
                  </a:lnTo>
                  <a:lnTo>
                    <a:pt x="743" y="0"/>
                  </a:lnTo>
                  <a:lnTo>
                    <a:pt x="743" y="5"/>
                  </a:lnTo>
                  <a:lnTo>
                    <a:pt x="748" y="0"/>
                  </a:lnTo>
                  <a:lnTo>
                    <a:pt x="748" y="5"/>
                  </a:lnTo>
                  <a:lnTo>
                    <a:pt x="753" y="5"/>
                  </a:lnTo>
                  <a:lnTo>
                    <a:pt x="757" y="5"/>
                  </a:lnTo>
                  <a:lnTo>
                    <a:pt x="762" y="5"/>
                  </a:lnTo>
                  <a:lnTo>
                    <a:pt x="767" y="5"/>
                  </a:lnTo>
                  <a:lnTo>
                    <a:pt x="771" y="5"/>
                  </a:lnTo>
                  <a:lnTo>
                    <a:pt x="776" y="5"/>
                  </a:lnTo>
                  <a:lnTo>
                    <a:pt x="781" y="5"/>
                  </a:lnTo>
                  <a:lnTo>
                    <a:pt x="785" y="5"/>
                  </a:lnTo>
                  <a:lnTo>
                    <a:pt x="790" y="5"/>
                  </a:lnTo>
                  <a:lnTo>
                    <a:pt x="795" y="5"/>
                  </a:lnTo>
                  <a:lnTo>
                    <a:pt x="799" y="5"/>
                  </a:lnTo>
                  <a:lnTo>
                    <a:pt x="804" y="5"/>
                  </a:lnTo>
                  <a:lnTo>
                    <a:pt x="809" y="5"/>
                  </a:lnTo>
                  <a:lnTo>
                    <a:pt x="813" y="0"/>
                  </a:lnTo>
                  <a:lnTo>
                    <a:pt x="813" y="5"/>
                  </a:lnTo>
                  <a:lnTo>
                    <a:pt x="818" y="5"/>
                  </a:lnTo>
                  <a:lnTo>
                    <a:pt x="823" y="5"/>
                  </a:lnTo>
                  <a:lnTo>
                    <a:pt x="828" y="5"/>
                  </a:lnTo>
                  <a:lnTo>
                    <a:pt x="832" y="5"/>
                  </a:lnTo>
                  <a:lnTo>
                    <a:pt x="837" y="5"/>
                  </a:lnTo>
                  <a:lnTo>
                    <a:pt x="842" y="5"/>
                  </a:lnTo>
                  <a:lnTo>
                    <a:pt x="846" y="5"/>
                  </a:lnTo>
                  <a:lnTo>
                    <a:pt x="851" y="5"/>
                  </a:lnTo>
                  <a:lnTo>
                    <a:pt x="856" y="5"/>
                  </a:lnTo>
                  <a:lnTo>
                    <a:pt x="860" y="5"/>
                  </a:lnTo>
                  <a:lnTo>
                    <a:pt x="865" y="5"/>
                  </a:lnTo>
                  <a:lnTo>
                    <a:pt x="870" y="0"/>
                  </a:lnTo>
                  <a:lnTo>
                    <a:pt x="870" y="5"/>
                  </a:lnTo>
                  <a:lnTo>
                    <a:pt x="874" y="5"/>
                  </a:lnTo>
                  <a:lnTo>
                    <a:pt x="879" y="5"/>
                  </a:lnTo>
                  <a:lnTo>
                    <a:pt x="884" y="5"/>
                  </a:lnTo>
                  <a:lnTo>
                    <a:pt x="888" y="5"/>
                  </a:lnTo>
                  <a:lnTo>
                    <a:pt x="893" y="5"/>
                  </a:lnTo>
                  <a:lnTo>
                    <a:pt x="898" y="5"/>
                  </a:lnTo>
                  <a:lnTo>
                    <a:pt x="902" y="5"/>
                  </a:lnTo>
                  <a:lnTo>
                    <a:pt x="907" y="5"/>
                  </a:lnTo>
                  <a:lnTo>
                    <a:pt x="912" y="5"/>
                  </a:lnTo>
                  <a:lnTo>
                    <a:pt x="916" y="5"/>
                  </a:lnTo>
                  <a:lnTo>
                    <a:pt x="921" y="5"/>
                  </a:lnTo>
                  <a:lnTo>
                    <a:pt x="926" y="5"/>
                  </a:lnTo>
                  <a:lnTo>
                    <a:pt x="930" y="5"/>
                  </a:lnTo>
                  <a:lnTo>
                    <a:pt x="935" y="5"/>
                  </a:lnTo>
                  <a:lnTo>
                    <a:pt x="940" y="5"/>
                  </a:lnTo>
                  <a:lnTo>
                    <a:pt x="944" y="5"/>
                  </a:lnTo>
                  <a:lnTo>
                    <a:pt x="949" y="5"/>
                  </a:lnTo>
                  <a:lnTo>
                    <a:pt x="954" y="5"/>
                  </a:lnTo>
                  <a:lnTo>
                    <a:pt x="958" y="5"/>
                  </a:lnTo>
                  <a:lnTo>
                    <a:pt x="963" y="5"/>
                  </a:lnTo>
                  <a:lnTo>
                    <a:pt x="968" y="5"/>
                  </a:lnTo>
                  <a:lnTo>
                    <a:pt x="973" y="5"/>
                  </a:lnTo>
                  <a:lnTo>
                    <a:pt x="977" y="5"/>
                  </a:lnTo>
                  <a:lnTo>
                    <a:pt x="982" y="5"/>
                  </a:lnTo>
                  <a:lnTo>
                    <a:pt x="987" y="5"/>
                  </a:lnTo>
                  <a:lnTo>
                    <a:pt x="991" y="5"/>
                  </a:lnTo>
                  <a:lnTo>
                    <a:pt x="996" y="5"/>
                  </a:lnTo>
                  <a:lnTo>
                    <a:pt x="1001" y="5"/>
                  </a:lnTo>
                  <a:lnTo>
                    <a:pt x="1005" y="5"/>
                  </a:lnTo>
                  <a:lnTo>
                    <a:pt x="1010" y="5"/>
                  </a:lnTo>
                  <a:lnTo>
                    <a:pt x="1015" y="5"/>
                  </a:lnTo>
                  <a:lnTo>
                    <a:pt x="1019" y="5"/>
                  </a:lnTo>
                  <a:lnTo>
                    <a:pt x="1024" y="5"/>
                  </a:lnTo>
                  <a:lnTo>
                    <a:pt x="1029" y="5"/>
                  </a:lnTo>
                  <a:lnTo>
                    <a:pt x="1033" y="5"/>
                  </a:lnTo>
                  <a:lnTo>
                    <a:pt x="1038" y="5"/>
                  </a:lnTo>
                  <a:lnTo>
                    <a:pt x="1043" y="0"/>
                  </a:lnTo>
                  <a:lnTo>
                    <a:pt x="1043" y="5"/>
                  </a:lnTo>
                  <a:lnTo>
                    <a:pt x="1047" y="5"/>
                  </a:lnTo>
                  <a:lnTo>
                    <a:pt x="1052" y="5"/>
                  </a:lnTo>
                  <a:lnTo>
                    <a:pt x="1057" y="5"/>
                  </a:lnTo>
                  <a:lnTo>
                    <a:pt x="1061" y="5"/>
                  </a:lnTo>
                  <a:lnTo>
                    <a:pt x="1066" y="5"/>
                  </a:lnTo>
                  <a:lnTo>
                    <a:pt x="1071" y="5"/>
                  </a:lnTo>
                  <a:lnTo>
                    <a:pt x="1075" y="5"/>
                  </a:lnTo>
                  <a:lnTo>
                    <a:pt x="1080" y="5"/>
                  </a:lnTo>
                  <a:lnTo>
                    <a:pt x="1085" y="5"/>
                  </a:lnTo>
                  <a:lnTo>
                    <a:pt x="1089" y="5"/>
                  </a:lnTo>
                  <a:lnTo>
                    <a:pt x="1094" y="5"/>
                  </a:lnTo>
                  <a:lnTo>
                    <a:pt x="1099" y="5"/>
                  </a:lnTo>
                  <a:lnTo>
                    <a:pt x="1103" y="5"/>
                  </a:lnTo>
                  <a:lnTo>
                    <a:pt x="1108" y="5"/>
                  </a:lnTo>
                  <a:lnTo>
                    <a:pt x="1113" y="5"/>
                  </a:lnTo>
                  <a:lnTo>
                    <a:pt x="1118" y="5"/>
                  </a:lnTo>
                  <a:lnTo>
                    <a:pt x="1122" y="5"/>
                  </a:lnTo>
                  <a:lnTo>
                    <a:pt x="1127" y="5"/>
                  </a:lnTo>
                  <a:lnTo>
                    <a:pt x="1132" y="5"/>
                  </a:lnTo>
                  <a:lnTo>
                    <a:pt x="1136" y="5"/>
                  </a:lnTo>
                  <a:lnTo>
                    <a:pt x="1141" y="5"/>
                  </a:lnTo>
                  <a:lnTo>
                    <a:pt x="1146" y="5"/>
                  </a:lnTo>
                  <a:lnTo>
                    <a:pt x="1150" y="5"/>
                  </a:lnTo>
                  <a:lnTo>
                    <a:pt x="1155" y="5"/>
                  </a:lnTo>
                  <a:lnTo>
                    <a:pt x="1160" y="5"/>
                  </a:lnTo>
                  <a:lnTo>
                    <a:pt x="1164" y="5"/>
                  </a:lnTo>
                  <a:lnTo>
                    <a:pt x="1169" y="5"/>
                  </a:lnTo>
                  <a:lnTo>
                    <a:pt x="1174" y="5"/>
                  </a:lnTo>
                  <a:lnTo>
                    <a:pt x="1178" y="5"/>
                  </a:lnTo>
                  <a:lnTo>
                    <a:pt x="1183" y="5"/>
                  </a:lnTo>
                  <a:lnTo>
                    <a:pt x="1188" y="5"/>
                  </a:lnTo>
                  <a:lnTo>
                    <a:pt x="1192" y="5"/>
                  </a:lnTo>
                  <a:lnTo>
                    <a:pt x="1197" y="5"/>
                  </a:lnTo>
                  <a:lnTo>
                    <a:pt x="1202" y="5"/>
                  </a:lnTo>
                  <a:lnTo>
                    <a:pt x="1206" y="5"/>
                  </a:lnTo>
                  <a:lnTo>
                    <a:pt x="1211" y="5"/>
                  </a:lnTo>
                  <a:lnTo>
                    <a:pt x="1216" y="5"/>
                  </a:lnTo>
                  <a:lnTo>
                    <a:pt x="1220" y="5"/>
                  </a:lnTo>
                  <a:lnTo>
                    <a:pt x="1225" y="5"/>
                  </a:lnTo>
                  <a:lnTo>
                    <a:pt x="1230" y="5"/>
                  </a:lnTo>
                  <a:lnTo>
                    <a:pt x="1234" y="5"/>
                  </a:lnTo>
                  <a:lnTo>
                    <a:pt x="1239" y="5"/>
                  </a:lnTo>
                  <a:lnTo>
                    <a:pt x="1244" y="5"/>
                  </a:lnTo>
                  <a:lnTo>
                    <a:pt x="1248" y="5"/>
                  </a:lnTo>
                  <a:lnTo>
                    <a:pt x="1253" y="5"/>
                  </a:lnTo>
                  <a:lnTo>
                    <a:pt x="1258" y="5"/>
                  </a:lnTo>
                  <a:lnTo>
                    <a:pt x="1262" y="5"/>
                  </a:lnTo>
                  <a:lnTo>
                    <a:pt x="1267" y="5"/>
                  </a:lnTo>
                  <a:lnTo>
                    <a:pt x="1272" y="5"/>
                  </a:lnTo>
                  <a:lnTo>
                    <a:pt x="1277" y="5"/>
                  </a:lnTo>
                  <a:lnTo>
                    <a:pt x="1281" y="5"/>
                  </a:lnTo>
                  <a:lnTo>
                    <a:pt x="1286" y="5"/>
                  </a:lnTo>
                  <a:lnTo>
                    <a:pt x="1291" y="5"/>
                  </a:lnTo>
                  <a:lnTo>
                    <a:pt x="1295" y="5"/>
                  </a:lnTo>
                  <a:lnTo>
                    <a:pt x="1300" y="5"/>
                  </a:lnTo>
                  <a:lnTo>
                    <a:pt x="1305" y="5"/>
                  </a:lnTo>
                  <a:lnTo>
                    <a:pt x="1309" y="5"/>
                  </a:lnTo>
                  <a:lnTo>
                    <a:pt x="1314" y="5"/>
                  </a:lnTo>
                  <a:lnTo>
                    <a:pt x="1319" y="5"/>
                  </a:lnTo>
                  <a:lnTo>
                    <a:pt x="1323" y="5"/>
                  </a:lnTo>
                  <a:lnTo>
                    <a:pt x="1328" y="5"/>
                  </a:lnTo>
                  <a:lnTo>
                    <a:pt x="1333" y="5"/>
                  </a:lnTo>
                  <a:lnTo>
                    <a:pt x="1337" y="5"/>
                  </a:lnTo>
                  <a:lnTo>
                    <a:pt x="1342" y="5"/>
                  </a:lnTo>
                  <a:lnTo>
                    <a:pt x="1347" y="5"/>
                  </a:lnTo>
                  <a:lnTo>
                    <a:pt x="1351" y="5"/>
                  </a:lnTo>
                  <a:lnTo>
                    <a:pt x="1356" y="5"/>
                  </a:lnTo>
                  <a:lnTo>
                    <a:pt x="1361" y="5"/>
                  </a:lnTo>
                  <a:lnTo>
                    <a:pt x="1365" y="5"/>
                  </a:lnTo>
                  <a:lnTo>
                    <a:pt x="1370" y="5"/>
                  </a:lnTo>
                  <a:lnTo>
                    <a:pt x="1375" y="5"/>
                  </a:lnTo>
                  <a:lnTo>
                    <a:pt x="1379" y="5"/>
                  </a:lnTo>
                  <a:lnTo>
                    <a:pt x="1384" y="5"/>
                  </a:lnTo>
                  <a:lnTo>
                    <a:pt x="1389" y="5"/>
                  </a:lnTo>
                  <a:lnTo>
                    <a:pt x="1393" y="5"/>
                  </a:lnTo>
                  <a:lnTo>
                    <a:pt x="1398" y="5"/>
                  </a:lnTo>
                  <a:lnTo>
                    <a:pt x="1403" y="0"/>
                  </a:lnTo>
                  <a:lnTo>
                    <a:pt x="1403" y="5"/>
                  </a:lnTo>
                  <a:lnTo>
                    <a:pt x="1407" y="5"/>
                  </a:lnTo>
                  <a:lnTo>
                    <a:pt x="1412" y="5"/>
                  </a:lnTo>
                  <a:lnTo>
                    <a:pt x="1417" y="5"/>
                  </a:lnTo>
                  <a:lnTo>
                    <a:pt x="1422" y="5"/>
                  </a:lnTo>
                  <a:lnTo>
                    <a:pt x="1426" y="5"/>
                  </a:lnTo>
                  <a:lnTo>
                    <a:pt x="1431" y="5"/>
                  </a:lnTo>
                  <a:lnTo>
                    <a:pt x="1436" y="5"/>
                  </a:lnTo>
                  <a:lnTo>
                    <a:pt x="1440" y="5"/>
                  </a:lnTo>
                  <a:lnTo>
                    <a:pt x="1445" y="5"/>
                  </a:lnTo>
                  <a:lnTo>
                    <a:pt x="1450" y="5"/>
                  </a:lnTo>
                  <a:lnTo>
                    <a:pt x="1454" y="5"/>
                  </a:lnTo>
                  <a:lnTo>
                    <a:pt x="1459" y="5"/>
                  </a:lnTo>
                  <a:lnTo>
                    <a:pt x="1464" y="5"/>
                  </a:lnTo>
                  <a:lnTo>
                    <a:pt x="1468" y="5"/>
                  </a:lnTo>
                  <a:lnTo>
                    <a:pt x="1473" y="5"/>
                  </a:lnTo>
                  <a:lnTo>
                    <a:pt x="1478" y="5"/>
                  </a:lnTo>
                  <a:lnTo>
                    <a:pt x="1482" y="5"/>
                  </a:lnTo>
                  <a:lnTo>
                    <a:pt x="1487" y="5"/>
                  </a:lnTo>
                  <a:lnTo>
                    <a:pt x="1492" y="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1CA6C92A-3676-444F-B6E5-1EC5A35EE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" y="3463"/>
              <a:ext cx="19" cy="28"/>
            </a:xfrm>
            <a:prstGeom prst="line">
              <a:avLst/>
            </a:pr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2F192594-A3D7-4424-817F-EBB4045C8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" y="3463"/>
              <a:ext cx="38" cy="0"/>
            </a:xfrm>
            <a:prstGeom prst="line">
              <a:avLst/>
            </a:pr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6FED8EC2-F52D-4C0F-A000-3F3E9BB81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" y="3463"/>
              <a:ext cx="19" cy="28"/>
            </a:xfrm>
            <a:prstGeom prst="line">
              <a:avLst/>
            </a:pr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1FC6FAB9-A100-419D-A2AB-DDE32A0AF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" y="3491"/>
              <a:ext cx="0" cy="627"/>
            </a:xfrm>
            <a:prstGeom prst="line">
              <a:avLst/>
            </a:pr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71">
              <a:extLst>
                <a:ext uri="{FF2B5EF4-FFF2-40B4-BE49-F238E27FC236}">
                  <a16:creationId xmlns:a16="http://schemas.microsoft.com/office/drawing/2014/main" id="{A23BC214-8C14-4913-B355-CADB2E9B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37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6.94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7E484FD5-49AC-4591-BBC0-D907E71FC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5" y="343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D7870758-5378-46B3-85C0-D3DC3140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4034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Line 174">
              <a:extLst>
                <a:ext uri="{FF2B5EF4-FFF2-40B4-BE49-F238E27FC236}">
                  <a16:creationId xmlns:a16="http://schemas.microsoft.com/office/drawing/2014/main" id="{42D2F96B-D7EA-4549-9039-CC5387E28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4" y="4095"/>
              <a:ext cx="56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75">
              <a:extLst>
                <a:ext uri="{FF2B5EF4-FFF2-40B4-BE49-F238E27FC236}">
                  <a16:creationId xmlns:a16="http://schemas.microsoft.com/office/drawing/2014/main" id="{3F1C7CE8-82EB-4681-8F1E-09D27E2C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34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6.83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0AA32EF3-9241-4A02-9E2D-F74BEC097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7" y="4095"/>
              <a:ext cx="47" cy="4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7">
              <a:extLst>
                <a:ext uri="{FF2B5EF4-FFF2-40B4-BE49-F238E27FC236}">
                  <a16:creationId xmlns:a16="http://schemas.microsoft.com/office/drawing/2014/main" id="{C0518B4D-0852-448E-ADC3-7AB18B82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7D07CA7A-E80C-4BE6-A251-681688D9D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79">
              <a:extLst>
                <a:ext uri="{FF2B5EF4-FFF2-40B4-BE49-F238E27FC236}">
                  <a16:creationId xmlns:a16="http://schemas.microsoft.com/office/drawing/2014/main" id="{E60D87D6-A33B-498F-91B6-A424A6DE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11.28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AD7C2D63-FB31-448F-983C-F78E448CF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81">
              <a:extLst>
                <a:ext uri="{FF2B5EF4-FFF2-40B4-BE49-F238E27FC236}">
                  <a16:creationId xmlns:a16="http://schemas.microsoft.com/office/drawing/2014/main" id="{E72FA1CD-D2C5-4908-9D50-26FB2570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017D6E6B-D861-43DD-BF8D-2417341C1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6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12114DAB-D541-446F-8566-9CCE6778B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11.09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E6BA1E6C-DC63-4AB3-A694-678A487B9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8" y="4099"/>
              <a:ext cx="8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85">
              <a:extLst>
                <a:ext uri="{FF2B5EF4-FFF2-40B4-BE49-F238E27FC236}">
                  <a16:creationId xmlns:a16="http://schemas.microsoft.com/office/drawing/2014/main" id="{3EEF64BD-EF5E-4F4A-8BD0-ADF2F315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10.57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Line 186">
              <a:extLst>
                <a:ext uri="{FF2B5EF4-FFF2-40B4-BE49-F238E27FC236}">
                  <a16:creationId xmlns:a16="http://schemas.microsoft.com/office/drawing/2014/main" id="{63374F57-F63B-40BC-9007-29AB32F8A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6" y="4099"/>
              <a:ext cx="33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7">
              <a:extLst>
                <a:ext uri="{FF2B5EF4-FFF2-40B4-BE49-F238E27FC236}">
                  <a16:creationId xmlns:a16="http://schemas.microsoft.com/office/drawing/2014/main" id="{BC94FE6E-C3EA-45A5-A025-0EF05819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FCB64004-1603-4F64-B0B6-F649D1D38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9" y="4099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9">
              <a:extLst>
                <a:ext uri="{FF2B5EF4-FFF2-40B4-BE49-F238E27FC236}">
                  <a16:creationId xmlns:a16="http://schemas.microsoft.com/office/drawing/2014/main" id="{CF3113DC-3C01-4261-8D16-E45588A0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9.77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6" name="Line 190">
              <a:extLst>
                <a:ext uri="{FF2B5EF4-FFF2-40B4-BE49-F238E27FC236}">
                  <a16:creationId xmlns:a16="http://schemas.microsoft.com/office/drawing/2014/main" id="{5EB91964-6595-4636-9976-802EAC606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91">
              <a:extLst>
                <a:ext uri="{FF2B5EF4-FFF2-40B4-BE49-F238E27FC236}">
                  <a16:creationId xmlns:a16="http://schemas.microsoft.com/office/drawing/2014/main" id="{642A483D-5E59-42DD-BFE4-6F7E46A7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8" name="Line 192">
              <a:extLst>
                <a:ext uri="{FF2B5EF4-FFF2-40B4-BE49-F238E27FC236}">
                  <a16:creationId xmlns:a16="http://schemas.microsoft.com/office/drawing/2014/main" id="{96C7486F-2B24-4D19-B5AA-E5A5E68AA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7" y="4099"/>
              <a:ext cx="75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Rectangle 193">
              <a:extLst>
                <a:ext uri="{FF2B5EF4-FFF2-40B4-BE49-F238E27FC236}">
                  <a16:creationId xmlns:a16="http://schemas.microsoft.com/office/drawing/2014/main" id="{469C4890-6C6A-4FC9-9DA0-6E1EF052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0" name="Line 194">
              <a:extLst>
                <a:ext uri="{FF2B5EF4-FFF2-40B4-BE49-F238E27FC236}">
                  <a16:creationId xmlns:a16="http://schemas.microsoft.com/office/drawing/2014/main" id="{A7A068A9-7BB3-49FC-BACB-4617DB373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5" y="4099"/>
              <a:ext cx="61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Rectangle 195">
              <a:extLst>
                <a:ext uri="{FF2B5EF4-FFF2-40B4-BE49-F238E27FC236}">
                  <a16:creationId xmlns:a16="http://schemas.microsoft.com/office/drawing/2014/main" id="{AE847074-E3A5-44BA-A629-67DD63D3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9.26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2" name="Line 196">
              <a:extLst>
                <a:ext uri="{FF2B5EF4-FFF2-40B4-BE49-F238E27FC236}">
                  <a16:creationId xmlns:a16="http://schemas.microsoft.com/office/drawing/2014/main" id="{CB39555E-53B6-41C9-8A02-9D77B8CC5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0" y="4099"/>
              <a:ext cx="61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Rectangle 197">
              <a:extLst>
                <a:ext uri="{FF2B5EF4-FFF2-40B4-BE49-F238E27FC236}">
                  <a16:creationId xmlns:a16="http://schemas.microsoft.com/office/drawing/2014/main" id="{341CB3F6-A455-410A-AF23-3EFF08ADA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8.88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4" name="Line 198">
              <a:extLst>
                <a:ext uri="{FF2B5EF4-FFF2-40B4-BE49-F238E27FC236}">
                  <a16:creationId xmlns:a16="http://schemas.microsoft.com/office/drawing/2014/main" id="{12B1964C-0779-4F07-BC2A-BD9FB1D3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5" y="4099"/>
              <a:ext cx="33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Rectangle 199">
              <a:extLst>
                <a:ext uri="{FF2B5EF4-FFF2-40B4-BE49-F238E27FC236}">
                  <a16:creationId xmlns:a16="http://schemas.microsoft.com/office/drawing/2014/main" id="{173BFE3A-E034-4251-B3B4-63BB169F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7.87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6" name="Line 200">
              <a:extLst>
                <a:ext uri="{FF2B5EF4-FFF2-40B4-BE49-F238E27FC236}">
                  <a16:creationId xmlns:a16="http://schemas.microsoft.com/office/drawing/2014/main" id="{9EB083FE-C141-4428-84D7-0638257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5" y="4099"/>
              <a:ext cx="1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Rectangle 201">
              <a:extLst>
                <a:ext uri="{FF2B5EF4-FFF2-40B4-BE49-F238E27FC236}">
                  <a16:creationId xmlns:a16="http://schemas.microsoft.com/office/drawing/2014/main" id="{3723C036-D1C0-4609-BC21-AA73F7A05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8.10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8" name="Line 202">
              <a:extLst>
                <a:ext uri="{FF2B5EF4-FFF2-40B4-BE49-F238E27FC236}">
                  <a16:creationId xmlns:a16="http://schemas.microsoft.com/office/drawing/2014/main" id="{833F90BB-9BD0-48BD-A52B-C96EAC39F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" y="4099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Rectangle 203">
              <a:extLst>
                <a:ext uri="{FF2B5EF4-FFF2-40B4-BE49-F238E27FC236}">
                  <a16:creationId xmlns:a16="http://schemas.microsoft.com/office/drawing/2014/main" id="{CECEE81E-BA4D-4554-AEBF-F4B0F01E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6.04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0" name="Line 204">
              <a:extLst>
                <a:ext uri="{FF2B5EF4-FFF2-40B4-BE49-F238E27FC236}">
                  <a16:creationId xmlns:a16="http://schemas.microsoft.com/office/drawing/2014/main" id="{90D93D1C-DB8A-4850-B76C-7C0D4EEAE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Rectangle 205">
              <a:extLst>
                <a:ext uri="{FF2B5EF4-FFF2-40B4-BE49-F238E27FC236}">
                  <a16:creationId xmlns:a16="http://schemas.microsoft.com/office/drawing/2014/main" id="{7EBAC68F-931E-4B58-93D7-BB7FE00A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2" name="Line 206">
              <a:extLst>
                <a:ext uri="{FF2B5EF4-FFF2-40B4-BE49-F238E27FC236}">
                  <a16:creationId xmlns:a16="http://schemas.microsoft.com/office/drawing/2014/main" id="{EF07C85F-30D2-4CB4-80AE-1F0B323A9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1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Rectangle 207">
              <a:extLst>
                <a:ext uri="{FF2B5EF4-FFF2-40B4-BE49-F238E27FC236}">
                  <a16:creationId xmlns:a16="http://schemas.microsoft.com/office/drawing/2014/main" id="{C08936FA-177D-4253-AECF-8859BE94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4" name="Line 208">
              <a:extLst>
                <a:ext uri="{FF2B5EF4-FFF2-40B4-BE49-F238E27FC236}">
                  <a16:creationId xmlns:a16="http://schemas.microsoft.com/office/drawing/2014/main" id="{18265D41-0DAC-4E40-89FE-46BD439B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Rectangle 209">
              <a:extLst>
                <a:ext uri="{FF2B5EF4-FFF2-40B4-BE49-F238E27FC236}">
                  <a16:creationId xmlns:a16="http://schemas.microsoft.com/office/drawing/2014/main" id="{F97841A1-C382-4C4D-A069-825DC5B4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5.76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6" name="Line 210">
              <a:extLst>
                <a:ext uri="{FF2B5EF4-FFF2-40B4-BE49-F238E27FC236}">
                  <a16:creationId xmlns:a16="http://schemas.microsoft.com/office/drawing/2014/main" id="{2FD876F0-FB80-4107-B572-B0D13FD97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9" y="4099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Rectangle 211">
              <a:extLst>
                <a:ext uri="{FF2B5EF4-FFF2-40B4-BE49-F238E27FC236}">
                  <a16:creationId xmlns:a16="http://schemas.microsoft.com/office/drawing/2014/main" id="{92A18116-80F6-472E-A3EE-C32FDD27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12.34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8" name="Line 212">
              <a:extLst>
                <a:ext uri="{FF2B5EF4-FFF2-40B4-BE49-F238E27FC236}">
                  <a16:creationId xmlns:a16="http://schemas.microsoft.com/office/drawing/2014/main" id="{B2539EC4-C445-411E-AD59-DAF36887B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Rectangle 213">
              <a:extLst>
                <a:ext uri="{FF2B5EF4-FFF2-40B4-BE49-F238E27FC236}">
                  <a16:creationId xmlns:a16="http://schemas.microsoft.com/office/drawing/2014/main" id="{F390BDEC-B79F-4154-A132-57167EF6E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0" name="Line 214">
              <a:extLst>
                <a:ext uri="{FF2B5EF4-FFF2-40B4-BE49-F238E27FC236}">
                  <a16:creationId xmlns:a16="http://schemas.microsoft.com/office/drawing/2014/main" id="{31BB4E8E-46B6-4F06-A950-58492582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Rectangle 215">
              <a:extLst>
                <a:ext uri="{FF2B5EF4-FFF2-40B4-BE49-F238E27FC236}">
                  <a16:creationId xmlns:a16="http://schemas.microsoft.com/office/drawing/2014/main" id="{27A75CEA-E26D-4EC8-AF75-75E816F4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2" name="Line 216">
              <a:extLst>
                <a:ext uri="{FF2B5EF4-FFF2-40B4-BE49-F238E27FC236}">
                  <a16:creationId xmlns:a16="http://schemas.microsoft.com/office/drawing/2014/main" id="{25E7F9AF-F94F-4FB8-85C7-BF3E745CB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4" y="4099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Rectangle 217">
              <a:extLst>
                <a:ext uri="{FF2B5EF4-FFF2-40B4-BE49-F238E27FC236}">
                  <a16:creationId xmlns:a16="http://schemas.microsoft.com/office/drawing/2014/main" id="{6F2764CF-DFC2-44B2-84FB-6618C410C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5.14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4" name="Line 218">
              <a:extLst>
                <a:ext uri="{FF2B5EF4-FFF2-40B4-BE49-F238E27FC236}">
                  <a16:creationId xmlns:a16="http://schemas.microsoft.com/office/drawing/2014/main" id="{C8FA8E58-308C-41D3-819A-FCB929433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9" y="4099"/>
              <a:ext cx="19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Rectangle 219">
              <a:extLst>
                <a:ext uri="{FF2B5EF4-FFF2-40B4-BE49-F238E27FC236}">
                  <a16:creationId xmlns:a16="http://schemas.microsoft.com/office/drawing/2014/main" id="{BAC4BEF1-86E1-4E30-9BC7-480573C2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6" name="Line 220">
              <a:extLst>
                <a:ext uri="{FF2B5EF4-FFF2-40B4-BE49-F238E27FC236}">
                  <a16:creationId xmlns:a16="http://schemas.microsoft.com/office/drawing/2014/main" id="{2373C10A-9460-423E-9354-E02D260FC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Rectangle 221">
              <a:extLst>
                <a:ext uri="{FF2B5EF4-FFF2-40B4-BE49-F238E27FC236}">
                  <a16:creationId xmlns:a16="http://schemas.microsoft.com/office/drawing/2014/main" id="{7C886A4C-345A-490C-ADDD-F5EB73B4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2.73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8" name="Line 222">
              <a:extLst>
                <a:ext uri="{FF2B5EF4-FFF2-40B4-BE49-F238E27FC236}">
                  <a16:creationId xmlns:a16="http://schemas.microsoft.com/office/drawing/2014/main" id="{E40D2D1D-DF05-4D8B-81C1-7FE09783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" y="4099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9" name="Rectangle 223">
              <a:extLst>
                <a:ext uri="{FF2B5EF4-FFF2-40B4-BE49-F238E27FC236}">
                  <a16:creationId xmlns:a16="http://schemas.microsoft.com/office/drawing/2014/main" id="{E504715A-2DC3-41DA-B1C8-9C67AECB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1" name="Line 224">
              <a:extLst>
                <a:ext uri="{FF2B5EF4-FFF2-40B4-BE49-F238E27FC236}">
                  <a16:creationId xmlns:a16="http://schemas.microsoft.com/office/drawing/2014/main" id="{1A4C20EA-1DA7-4C03-8FEF-2C65B71DF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" name="Rectangle 225">
              <a:extLst>
                <a:ext uri="{FF2B5EF4-FFF2-40B4-BE49-F238E27FC236}">
                  <a16:creationId xmlns:a16="http://schemas.microsoft.com/office/drawing/2014/main" id="{C50CA42D-9DCC-40D6-9572-34373683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4.00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3" name="Line 226">
              <a:extLst>
                <a:ext uri="{FF2B5EF4-FFF2-40B4-BE49-F238E27FC236}">
                  <a16:creationId xmlns:a16="http://schemas.microsoft.com/office/drawing/2014/main" id="{1381E283-19EE-4C76-801F-8B48E7DD5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4099"/>
              <a:ext cx="14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4" name="Rectangle 227">
              <a:extLst>
                <a:ext uri="{FF2B5EF4-FFF2-40B4-BE49-F238E27FC236}">
                  <a16:creationId xmlns:a16="http://schemas.microsoft.com/office/drawing/2014/main" id="{2413820B-3DA1-46D8-B84F-EBF7BDB9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3.21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5" name="Line 228">
              <a:extLst>
                <a:ext uri="{FF2B5EF4-FFF2-40B4-BE49-F238E27FC236}">
                  <a16:creationId xmlns:a16="http://schemas.microsoft.com/office/drawing/2014/main" id="{6B1F61BF-AE7E-457E-874D-A4E4B5E13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5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6" name="Rectangle 229">
              <a:extLst>
                <a:ext uri="{FF2B5EF4-FFF2-40B4-BE49-F238E27FC236}">
                  <a16:creationId xmlns:a16="http://schemas.microsoft.com/office/drawing/2014/main" id="{F7860EF1-29D3-4028-B16B-61A6B1EE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0.19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7" name="Line 230">
              <a:extLst>
                <a:ext uri="{FF2B5EF4-FFF2-40B4-BE49-F238E27FC236}">
                  <a16:creationId xmlns:a16="http://schemas.microsoft.com/office/drawing/2014/main" id="{1153D075-24C8-4EBF-9823-04C8EEA70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8" name="Rectangle 231">
              <a:extLst>
                <a:ext uri="{FF2B5EF4-FFF2-40B4-BE49-F238E27FC236}">
                  <a16:creationId xmlns:a16="http://schemas.microsoft.com/office/drawing/2014/main" id="{232F8F29-03FF-4D09-82CF-22BABA69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14.81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9" name="Line 232">
              <a:extLst>
                <a:ext uri="{FF2B5EF4-FFF2-40B4-BE49-F238E27FC236}">
                  <a16:creationId xmlns:a16="http://schemas.microsoft.com/office/drawing/2014/main" id="{2F0EEDF3-E801-4571-BA4D-325077AE8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8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Rectangle 233">
              <a:extLst>
                <a:ext uri="{FF2B5EF4-FFF2-40B4-BE49-F238E27FC236}">
                  <a16:creationId xmlns:a16="http://schemas.microsoft.com/office/drawing/2014/main" id="{FD386F78-5331-4CAC-B719-2213F8E8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13.66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1" name="Line 234">
              <a:extLst>
                <a:ext uri="{FF2B5EF4-FFF2-40B4-BE49-F238E27FC236}">
                  <a16:creationId xmlns:a16="http://schemas.microsoft.com/office/drawing/2014/main" id="{9E053CC3-221E-4E0E-AF94-8BC65DABB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5" y="4099"/>
              <a:ext cx="56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Rectangle 235">
              <a:extLst>
                <a:ext uri="{FF2B5EF4-FFF2-40B4-BE49-F238E27FC236}">
                  <a16:creationId xmlns:a16="http://schemas.microsoft.com/office/drawing/2014/main" id="{27CA70C6-8414-4C32-81EB-6303BF087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" y="4039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14.04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3" name="Line 236">
              <a:extLst>
                <a:ext uri="{FF2B5EF4-FFF2-40B4-BE49-F238E27FC236}">
                  <a16:creationId xmlns:a16="http://schemas.microsoft.com/office/drawing/2014/main" id="{8D13CA33-5FF9-4D20-8291-AAD9B1AA2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" y="4099"/>
              <a:ext cx="7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Rectangle 237">
              <a:extLst>
                <a:ext uri="{FF2B5EF4-FFF2-40B4-BE49-F238E27FC236}">
                  <a16:creationId xmlns:a16="http://schemas.microsoft.com/office/drawing/2014/main" id="{538372ED-C2B3-4232-8224-A6DCD56E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4039"/>
              <a:ext cx="1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1.53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5" name="Line 238">
              <a:extLst>
                <a:ext uri="{FF2B5EF4-FFF2-40B4-BE49-F238E27FC236}">
                  <a16:creationId xmlns:a16="http://schemas.microsoft.com/office/drawing/2014/main" id="{8B9BF634-A17B-41EC-810A-14A059785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556B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Rectangle 239">
              <a:extLst>
                <a:ext uri="{FF2B5EF4-FFF2-40B4-BE49-F238E27FC236}">
                  <a16:creationId xmlns:a16="http://schemas.microsoft.com/office/drawing/2014/main" id="{1ABA87B3-B65B-4FB0-B45C-020289910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7" name="Rectangle 240">
              <a:extLst>
                <a:ext uri="{FF2B5EF4-FFF2-40B4-BE49-F238E27FC236}">
                  <a16:creationId xmlns:a16="http://schemas.microsoft.com/office/drawing/2014/main" id="{517652B2-D344-40A0-9B87-BA2E6C50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8" name="Rectangle 241">
              <a:extLst>
                <a:ext uri="{FF2B5EF4-FFF2-40B4-BE49-F238E27FC236}">
                  <a16:creationId xmlns:a16="http://schemas.microsoft.com/office/drawing/2014/main" id="{FF47E21F-6B09-4919-B7EA-8B2F9503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9" name="Rectangle 242">
              <a:extLst>
                <a:ext uri="{FF2B5EF4-FFF2-40B4-BE49-F238E27FC236}">
                  <a16:creationId xmlns:a16="http://schemas.microsoft.com/office/drawing/2014/main" id="{479BB3DA-9317-4DFB-BC70-5551EC17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0" name="Rectangle 243">
              <a:extLst>
                <a:ext uri="{FF2B5EF4-FFF2-40B4-BE49-F238E27FC236}">
                  <a16:creationId xmlns:a16="http://schemas.microsoft.com/office/drawing/2014/main" id="{DC775BEF-4878-4E76-8268-45EA019E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1" name="Rectangle 244">
              <a:extLst>
                <a:ext uri="{FF2B5EF4-FFF2-40B4-BE49-F238E27FC236}">
                  <a16:creationId xmlns:a16="http://schemas.microsoft.com/office/drawing/2014/main" id="{1F723139-FE35-4B02-8750-FF5EB8C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2" name="Rectangle 245">
              <a:extLst>
                <a:ext uri="{FF2B5EF4-FFF2-40B4-BE49-F238E27FC236}">
                  <a16:creationId xmlns:a16="http://schemas.microsoft.com/office/drawing/2014/main" id="{ED40A36A-788D-49B9-896D-501C86A5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3" name="Rectangle 246">
              <a:extLst>
                <a:ext uri="{FF2B5EF4-FFF2-40B4-BE49-F238E27FC236}">
                  <a16:creationId xmlns:a16="http://schemas.microsoft.com/office/drawing/2014/main" id="{6179BBF8-7E03-46D8-96A1-45947E6B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4" name="Rectangle 247">
              <a:extLst>
                <a:ext uri="{FF2B5EF4-FFF2-40B4-BE49-F238E27FC236}">
                  <a16:creationId xmlns:a16="http://schemas.microsoft.com/office/drawing/2014/main" id="{F7520777-AFD1-4247-A653-F5A61FEB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5" name="Rectangle 248">
              <a:extLst>
                <a:ext uri="{FF2B5EF4-FFF2-40B4-BE49-F238E27FC236}">
                  <a16:creationId xmlns:a16="http://schemas.microsoft.com/office/drawing/2014/main" id="{BA90F973-AE3D-41AF-B8C1-75360123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415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6" name="Rectangle 249">
              <a:extLst>
                <a:ext uri="{FF2B5EF4-FFF2-40B4-BE49-F238E27FC236}">
                  <a16:creationId xmlns:a16="http://schemas.microsoft.com/office/drawing/2014/main" id="{62CF6FA0-DE3A-417B-A333-DCEA98AD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7" name="Rectangle 250">
              <a:extLst>
                <a:ext uri="{FF2B5EF4-FFF2-40B4-BE49-F238E27FC236}">
                  <a16:creationId xmlns:a16="http://schemas.microsoft.com/office/drawing/2014/main" id="{828E3CBE-900A-4EB0-9D22-F784551C2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8" name="Rectangle 251">
              <a:extLst>
                <a:ext uri="{FF2B5EF4-FFF2-40B4-BE49-F238E27FC236}">
                  <a16:creationId xmlns:a16="http://schemas.microsoft.com/office/drawing/2014/main" id="{927BC511-C471-4718-801D-614E0424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9" name="Rectangle 252">
              <a:extLst>
                <a:ext uri="{FF2B5EF4-FFF2-40B4-BE49-F238E27FC236}">
                  <a16:creationId xmlns:a16="http://schemas.microsoft.com/office/drawing/2014/main" id="{19084201-EAE3-43E9-B772-F3EF4B8E4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0" name="Rectangle 253">
              <a:extLst>
                <a:ext uri="{FF2B5EF4-FFF2-40B4-BE49-F238E27FC236}">
                  <a16:creationId xmlns:a16="http://schemas.microsoft.com/office/drawing/2014/main" id="{1350E2FB-2808-450D-9EFE-1D57BE99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1" name="Rectangle 254">
              <a:extLst>
                <a:ext uri="{FF2B5EF4-FFF2-40B4-BE49-F238E27FC236}">
                  <a16:creationId xmlns:a16="http://schemas.microsoft.com/office/drawing/2014/main" id="{4CB5F784-799F-41DA-9829-596B3BB63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19197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2" name="Rectangle 255">
              <a:extLst>
                <a:ext uri="{FF2B5EF4-FFF2-40B4-BE49-F238E27FC236}">
                  <a16:creationId xmlns:a16="http://schemas.microsoft.com/office/drawing/2014/main" id="{4E3CF463-6A21-4A3B-9E24-08B6E26E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4221"/>
              <a:ext cx="3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3" name="Freeform 256">
              <a:extLst>
                <a:ext uri="{FF2B5EF4-FFF2-40B4-BE49-F238E27FC236}">
                  <a16:creationId xmlns:a16="http://schemas.microsoft.com/office/drawing/2014/main" id="{CEED1E99-7F40-4C39-94C1-17FA4475E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4118"/>
              <a:ext cx="6960" cy="33"/>
            </a:xfrm>
            <a:custGeom>
              <a:avLst/>
              <a:gdLst>
                <a:gd name="T0" fmla="*/ 1623 w 6960"/>
                <a:gd name="T1" fmla="*/ 23 h 33"/>
                <a:gd name="T2" fmla="*/ 3943 w 6960"/>
                <a:gd name="T3" fmla="*/ 23 h 33"/>
                <a:gd name="T4" fmla="*/ 6258 w 6960"/>
                <a:gd name="T5" fmla="*/ 23 h 33"/>
                <a:gd name="T6" fmla="*/ 183 w 6960"/>
                <a:gd name="T7" fmla="*/ 9 h 33"/>
                <a:gd name="T8" fmla="*/ 510 w 6960"/>
                <a:gd name="T9" fmla="*/ 9 h 33"/>
                <a:gd name="T10" fmla="*/ 786 w 6960"/>
                <a:gd name="T11" fmla="*/ 9 h 33"/>
                <a:gd name="T12" fmla="*/ 1067 w 6960"/>
                <a:gd name="T13" fmla="*/ 9 h 33"/>
                <a:gd name="T14" fmla="*/ 1343 w 6960"/>
                <a:gd name="T15" fmla="*/ 9 h 33"/>
                <a:gd name="T16" fmla="*/ 1670 w 6960"/>
                <a:gd name="T17" fmla="*/ 9 h 33"/>
                <a:gd name="T18" fmla="*/ 1946 w 6960"/>
                <a:gd name="T19" fmla="*/ 9 h 33"/>
                <a:gd name="T20" fmla="*/ 2227 w 6960"/>
                <a:gd name="T21" fmla="*/ 9 h 33"/>
                <a:gd name="T22" fmla="*/ 2502 w 6960"/>
                <a:gd name="T23" fmla="*/ 9 h 33"/>
                <a:gd name="T24" fmla="*/ 2830 w 6960"/>
                <a:gd name="T25" fmla="*/ 9 h 33"/>
                <a:gd name="T26" fmla="*/ 3106 w 6960"/>
                <a:gd name="T27" fmla="*/ 9 h 33"/>
                <a:gd name="T28" fmla="*/ 3386 w 6960"/>
                <a:gd name="T29" fmla="*/ 9 h 33"/>
                <a:gd name="T30" fmla="*/ 3662 w 6960"/>
                <a:gd name="T31" fmla="*/ 9 h 33"/>
                <a:gd name="T32" fmla="*/ 3985 w 6960"/>
                <a:gd name="T33" fmla="*/ 9 h 33"/>
                <a:gd name="T34" fmla="*/ 4266 w 6960"/>
                <a:gd name="T35" fmla="*/ 9 h 33"/>
                <a:gd name="T36" fmla="*/ 4542 w 6960"/>
                <a:gd name="T37" fmla="*/ 9 h 33"/>
                <a:gd name="T38" fmla="*/ 4822 w 6960"/>
                <a:gd name="T39" fmla="*/ 9 h 33"/>
                <a:gd name="T40" fmla="*/ 5145 w 6960"/>
                <a:gd name="T41" fmla="*/ 9 h 33"/>
                <a:gd name="T42" fmla="*/ 5426 w 6960"/>
                <a:gd name="T43" fmla="*/ 9 h 33"/>
                <a:gd name="T44" fmla="*/ 5702 w 6960"/>
                <a:gd name="T45" fmla="*/ 9 h 33"/>
                <a:gd name="T46" fmla="*/ 5982 w 6960"/>
                <a:gd name="T47" fmla="*/ 9 h 33"/>
                <a:gd name="T48" fmla="*/ 6305 w 6960"/>
                <a:gd name="T49" fmla="*/ 9 h 33"/>
                <a:gd name="T50" fmla="*/ 6586 w 6960"/>
                <a:gd name="T51" fmla="*/ 9 h 33"/>
                <a:gd name="T52" fmla="*/ 6861 w 6960"/>
                <a:gd name="T53" fmla="*/ 9 h 33"/>
                <a:gd name="T54" fmla="*/ 159 w 6960"/>
                <a:gd name="T55" fmla="*/ 5 h 33"/>
                <a:gd name="T56" fmla="*/ 393 w 6960"/>
                <a:gd name="T57" fmla="*/ 5 h 33"/>
                <a:gd name="T58" fmla="*/ 622 w 6960"/>
                <a:gd name="T59" fmla="*/ 5 h 33"/>
                <a:gd name="T60" fmla="*/ 856 w 6960"/>
                <a:gd name="T61" fmla="*/ 5 h 33"/>
                <a:gd name="T62" fmla="*/ 1090 w 6960"/>
                <a:gd name="T63" fmla="*/ 5 h 33"/>
                <a:gd name="T64" fmla="*/ 1319 w 6960"/>
                <a:gd name="T65" fmla="*/ 5 h 33"/>
                <a:gd name="T66" fmla="*/ 1553 w 6960"/>
                <a:gd name="T67" fmla="*/ 5 h 33"/>
                <a:gd name="T68" fmla="*/ 1782 w 6960"/>
                <a:gd name="T69" fmla="*/ 5 h 33"/>
                <a:gd name="T70" fmla="*/ 2016 w 6960"/>
                <a:gd name="T71" fmla="*/ 5 h 33"/>
                <a:gd name="T72" fmla="*/ 2250 w 6960"/>
                <a:gd name="T73" fmla="*/ 5 h 33"/>
                <a:gd name="T74" fmla="*/ 2479 w 6960"/>
                <a:gd name="T75" fmla="*/ 5 h 33"/>
                <a:gd name="T76" fmla="*/ 2713 w 6960"/>
                <a:gd name="T77" fmla="*/ 5 h 33"/>
                <a:gd name="T78" fmla="*/ 2942 w 6960"/>
                <a:gd name="T79" fmla="*/ 5 h 33"/>
                <a:gd name="T80" fmla="*/ 3176 w 6960"/>
                <a:gd name="T81" fmla="*/ 5 h 33"/>
                <a:gd name="T82" fmla="*/ 3405 w 6960"/>
                <a:gd name="T83" fmla="*/ 5 h 33"/>
                <a:gd name="T84" fmla="*/ 3639 w 6960"/>
                <a:gd name="T85" fmla="*/ 5 h 33"/>
                <a:gd name="T86" fmla="*/ 3873 w 6960"/>
                <a:gd name="T87" fmla="*/ 5 h 33"/>
                <a:gd name="T88" fmla="*/ 4102 w 6960"/>
                <a:gd name="T89" fmla="*/ 5 h 33"/>
                <a:gd name="T90" fmla="*/ 4336 w 6960"/>
                <a:gd name="T91" fmla="*/ 5 h 33"/>
                <a:gd name="T92" fmla="*/ 4565 w 6960"/>
                <a:gd name="T93" fmla="*/ 5 h 33"/>
                <a:gd name="T94" fmla="*/ 4799 w 6960"/>
                <a:gd name="T95" fmla="*/ 5 h 33"/>
                <a:gd name="T96" fmla="*/ 5033 w 6960"/>
                <a:gd name="T97" fmla="*/ 5 h 33"/>
                <a:gd name="T98" fmla="*/ 5262 w 6960"/>
                <a:gd name="T99" fmla="*/ 5 h 33"/>
                <a:gd name="T100" fmla="*/ 5496 w 6960"/>
                <a:gd name="T101" fmla="*/ 5 h 33"/>
                <a:gd name="T102" fmla="*/ 5725 w 6960"/>
                <a:gd name="T103" fmla="*/ 5 h 33"/>
                <a:gd name="T104" fmla="*/ 5959 w 6960"/>
                <a:gd name="T105" fmla="*/ 5 h 33"/>
                <a:gd name="T106" fmla="*/ 6193 w 6960"/>
                <a:gd name="T107" fmla="*/ 5 h 33"/>
                <a:gd name="T108" fmla="*/ 6422 w 6960"/>
                <a:gd name="T109" fmla="*/ 5 h 33"/>
                <a:gd name="T110" fmla="*/ 6656 w 6960"/>
                <a:gd name="T111" fmla="*/ 5 h 33"/>
                <a:gd name="T112" fmla="*/ 6885 w 6960"/>
                <a:gd name="T113" fmla="*/ 5 h 33"/>
                <a:gd name="T114" fmla="*/ 1389 w 6960"/>
                <a:gd name="T115" fmla="*/ 33 h 33"/>
                <a:gd name="T116" fmla="*/ 3709 w 6960"/>
                <a:gd name="T117" fmla="*/ 33 h 33"/>
                <a:gd name="T118" fmla="*/ 6029 w 6960"/>
                <a:gd name="T1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60" h="33">
                  <a:moveTo>
                    <a:pt x="0" y="0"/>
                  </a:moveTo>
                  <a:lnTo>
                    <a:pt x="6960" y="0"/>
                  </a:lnTo>
                  <a:moveTo>
                    <a:pt x="229" y="0"/>
                  </a:moveTo>
                  <a:lnTo>
                    <a:pt x="229" y="23"/>
                  </a:lnTo>
                  <a:moveTo>
                    <a:pt x="692" y="0"/>
                  </a:moveTo>
                  <a:lnTo>
                    <a:pt x="692" y="23"/>
                  </a:lnTo>
                  <a:moveTo>
                    <a:pt x="1155" y="0"/>
                  </a:moveTo>
                  <a:lnTo>
                    <a:pt x="1155" y="23"/>
                  </a:lnTo>
                  <a:moveTo>
                    <a:pt x="1623" y="0"/>
                  </a:moveTo>
                  <a:lnTo>
                    <a:pt x="1623" y="23"/>
                  </a:lnTo>
                  <a:moveTo>
                    <a:pt x="2086" y="0"/>
                  </a:moveTo>
                  <a:lnTo>
                    <a:pt x="2086" y="23"/>
                  </a:lnTo>
                  <a:moveTo>
                    <a:pt x="2549" y="0"/>
                  </a:moveTo>
                  <a:lnTo>
                    <a:pt x="2549" y="23"/>
                  </a:lnTo>
                  <a:moveTo>
                    <a:pt x="3012" y="0"/>
                  </a:moveTo>
                  <a:lnTo>
                    <a:pt x="3012" y="23"/>
                  </a:lnTo>
                  <a:moveTo>
                    <a:pt x="3475" y="0"/>
                  </a:moveTo>
                  <a:lnTo>
                    <a:pt x="3475" y="23"/>
                  </a:lnTo>
                  <a:moveTo>
                    <a:pt x="3943" y="0"/>
                  </a:moveTo>
                  <a:lnTo>
                    <a:pt x="3943" y="23"/>
                  </a:lnTo>
                  <a:moveTo>
                    <a:pt x="4406" y="0"/>
                  </a:moveTo>
                  <a:lnTo>
                    <a:pt x="4406" y="23"/>
                  </a:lnTo>
                  <a:moveTo>
                    <a:pt x="4869" y="0"/>
                  </a:moveTo>
                  <a:lnTo>
                    <a:pt x="4869" y="23"/>
                  </a:lnTo>
                  <a:moveTo>
                    <a:pt x="5332" y="0"/>
                  </a:moveTo>
                  <a:lnTo>
                    <a:pt x="5332" y="23"/>
                  </a:lnTo>
                  <a:moveTo>
                    <a:pt x="5795" y="0"/>
                  </a:moveTo>
                  <a:lnTo>
                    <a:pt x="5795" y="23"/>
                  </a:lnTo>
                  <a:moveTo>
                    <a:pt x="6258" y="0"/>
                  </a:moveTo>
                  <a:lnTo>
                    <a:pt x="6258" y="23"/>
                  </a:lnTo>
                  <a:moveTo>
                    <a:pt x="6726" y="0"/>
                  </a:moveTo>
                  <a:lnTo>
                    <a:pt x="6726" y="23"/>
                  </a:lnTo>
                  <a:moveTo>
                    <a:pt x="42" y="0"/>
                  </a:moveTo>
                  <a:lnTo>
                    <a:pt x="42" y="9"/>
                  </a:lnTo>
                  <a:moveTo>
                    <a:pt x="89" y="0"/>
                  </a:moveTo>
                  <a:lnTo>
                    <a:pt x="89" y="9"/>
                  </a:lnTo>
                  <a:moveTo>
                    <a:pt x="136" y="0"/>
                  </a:moveTo>
                  <a:lnTo>
                    <a:pt x="136" y="9"/>
                  </a:lnTo>
                  <a:moveTo>
                    <a:pt x="183" y="0"/>
                  </a:moveTo>
                  <a:lnTo>
                    <a:pt x="183" y="9"/>
                  </a:lnTo>
                  <a:moveTo>
                    <a:pt x="276" y="0"/>
                  </a:moveTo>
                  <a:lnTo>
                    <a:pt x="276" y="9"/>
                  </a:lnTo>
                  <a:moveTo>
                    <a:pt x="323" y="0"/>
                  </a:moveTo>
                  <a:lnTo>
                    <a:pt x="323" y="9"/>
                  </a:lnTo>
                  <a:moveTo>
                    <a:pt x="370" y="0"/>
                  </a:moveTo>
                  <a:lnTo>
                    <a:pt x="370" y="9"/>
                  </a:lnTo>
                  <a:moveTo>
                    <a:pt x="417" y="0"/>
                  </a:moveTo>
                  <a:lnTo>
                    <a:pt x="417" y="9"/>
                  </a:lnTo>
                  <a:moveTo>
                    <a:pt x="510" y="0"/>
                  </a:moveTo>
                  <a:lnTo>
                    <a:pt x="510" y="9"/>
                  </a:lnTo>
                  <a:moveTo>
                    <a:pt x="557" y="0"/>
                  </a:moveTo>
                  <a:lnTo>
                    <a:pt x="557" y="9"/>
                  </a:lnTo>
                  <a:moveTo>
                    <a:pt x="599" y="0"/>
                  </a:moveTo>
                  <a:lnTo>
                    <a:pt x="599" y="9"/>
                  </a:lnTo>
                  <a:moveTo>
                    <a:pt x="646" y="0"/>
                  </a:moveTo>
                  <a:lnTo>
                    <a:pt x="646" y="9"/>
                  </a:lnTo>
                  <a:moveTo>
                    <a:pt x="739" y="0"/>
                  </a:moveTo>
                  <a:lnTo>
                    <a:pt x="739" y="9"/>
                  </a:lnTo>
                  <a:moveTo>
                    <a:pt x="786" y="0"/>
                  </a:moveTo>
                  <a:lnTo>
                    <a:pt x="786" y="9"/>
                  </a:lnTo>
                  <a:moveTo>
                    <a:pt x="833" y="0"/>
                  </a:moveTo>
                  <a:lnTo>
                    <a:pt x="833" y="9"/>
                  </a:lnTo>
                  <a:moveTo>
                    <a:pt x="880" y="0"/>
                  </a:moveTo>
                  <a:lnTo>
                    <a:pt x="880" y="9"/>
                  </a:lnTo>
                  <a:moveTo>
                    <a:pt x="973" y="0"/>
                  </a:moveTo>
                  <a:lnTo>
                    <a:pt x="973" y="9"/>
                  </a:lnTo>
                  <a:moveTo>
                    <a:pt x="1020" y="0"/>
                  </a:moveTo>
                  <a:lnTo>
                    <a:pt x="1020" y="9"/>
                  </a:lnTo>
                  <a:moveTo>
                    <a:pt x="1067" y="0"/>
                  </a:moveTo>
                  <a:lnTo>
                    <a:pt x="1067" y="9"/>
                  </a:lnTo>
                  <a:moveTo>
                    <a:pt x="1113" y="0"/>
                  </a:moveTo>
                  <a:lnTo>
                    <a:pt x="1113" y="9"/>
                  </a:lnTo>
                  <a:moveTo>
                    <a:pt x="1202" y="0"/>
                  </a:moveTo>
                  <a:lnTo>
                    <a:pt x="1202" y="9"/>
                  </a:lnTo>
                  <a:moveTo>
                    <a:pt x="1249" y="0"/>
                  </a:moveTo>
                  <a:lnTo>
                    <a:pt x="1249" y="9"/>
                  </a:lnTo>
                  <a:moveTo>
                    <a:pt x="1296" y="0"/>
                  </a:moveTo>
                  <a:lnTo>
                    <a:pt x="1296" y="9"/>
                  </a:lnTo>
                  <a:moveTo>
                    <a:pt x="1343" y="0"/>
                  </a:moveTo>
                  <a:lnTo>
                    <a:pt x="1343" y="9"/>
                  </a:lnTo>
                  <a:moveTo>
                    <a:pt x="1436" y="0"/>
                  </a:moveTo>
                  <a:lnTo>
                    <a:pt x="1436" y="9"/>
                  </a:lnTo>
                  <a:moveTo>
                    <a:pt x="1483" y="0"/>
                  </a:moveTo>
                  <a:lnTo>
                    <a:pt x="1483" y="9"/>
                  </a:lnTo>
                  <a:moveTo>
                    <a:pt x="1530" y="0"/>
                  </a:moveTo>
                  <a:lnTo>
                    <a:pt x="1530" y="9"/>
                  </a:lnTo>
                  <a:moveTo>
                    <a:pt x="1576" y="0"/>
                  </a:moveTo>
                  <a:lnTo>
                    <a:pt x="1576" y="9"/>
                  </a:lnTo>
                  <a:moveTo>
                    <a:pt x="1670" y="0"/>
                  </a:moveTo>
                  <a:lnTo>
                    <a:pt x="1670" y="9"/>
                  </a:lnTo>
                  <a:moveTo>
                    <a:pt x="1712" y="0"/>
                  </a:moveTo>
                  <a:lnTo>
                    <a:pt x="1712" y="9"/>
                  </a:lnTo>
                  <a:moveTo>
                    <a:pt x="1759" y="0"/>
                  </a:moveTo>
                  <a:lnTo>
                    <a:pt x="1759" y="9"/>
                  </a:lnTo>
                  <a:moveTo>
                    <a:pt x="1806" y="0"/>
                  </a:moveTo>
                  <a:lnTo>
                    <a:pt x="1806" y="9"/>
                  </a:lnTo>
                  <a:moveTo>
                    <a:pt x="1899" y="0"/>
                  </a:moveTo>
                  <a:lnTo>
                    <a:pt x="1899" y="9"/>
                  </a:lnTo>
                  <a:moveTo>
                    <a:pt x="1946" y="0"/>
                  </a:moveTo>
                  <a:lnTo>
                    <a:pt x="1946" y="9"/>
                  </a:lnTo>
                  <a:moveTo>
                    <a:pt x="1993" y="0"/>
                  </a:moveTo>
                  <a:lnTo>
                    <a:pt x="1993" y="9"/>
                  </a:lnTo>
                  <a:moveTo>
                    <a:pt x="2039" y="0"/>
                  </a:moveTo>
                  <a:lnTo>
                    <a:pt x="2039" y="9"/>
                  </a:lnTo>
                  <a:moveTo>
                    <a:pt x="2133" y="0"/>
                  </a:moveTo>
                  <a:lnTo>
                    <a:pt x="2133" y="9"/>
                  </a:lnTo>
                  <a:moveTo>
                    <a:pt x="2180" y="0"/>
                  </a:moveTo>
                  <a:lnTo>
                    <a:pt x="2180" y="9"/>
                  </a:lnTo>
                  <a:moveTo>
                    <a:pt x="2227" y="0"/>
                  </a:moveTo>
                  <a:lnTo>
                    <a:pt x="2227" y="9"/>
                  </a:lnTo>
                  <a:moveTo>
                    <a:pt x="2269" y="0"/>
                  </a:moveTo>
                  <a:lnTo>
                    <a:pt x="2269" y="9"/>
                  </a:lnTo>
                  <a:moveTo>
                    <a:pt x="2362" y="0"/>
                  </a:moveTo>
                  <a:lnTo>
                    <a:pt x="2362" y="9"/>
                  </a:lnTo>
                  <a:moveTo>
                    <a:pt x="2409" y="0"/>
                  </a:moveTo>
                  <a:lnTo>
                    <a:pt x="2409" y="9"/>
                  </a:lnTo>
                  <a:moveTo>
                    <a:pt x="2456" y="0"/>
                  </a:moveTo>
                  <a:lnTo>
                    <a:pt x="2456" y="9"/>
                  </a:lnTo>
                  <a:moveTo>
                    <a:pt x="2502" y="0"/>
                  </a:moveTo>
                  <a:lnTo>
                    <a:pt x="2502" y="9"/>
                  </a:lnTo>
                  <a:moveTo>
                    <a:pt x="2596" y="0"/>
                  </a:moveTo>
                  <a:lnTo>
                    <a:pt x="2596" y="9"/>
                  </a:lnTo>
                  <a:moveTo>
                    <a:pt x="2643" y="0"/>
                  </a:moveTo>
                  <a:lnTo>
                    <a:pt x="2643" y="9"/>
                  </a:lnTo>
                  <a:moveTo>
                    <a:pt x="2690" y="0"/>
                  </a:moveTo>
                  <a:lnTo>
                    <a:pt x="2690" y="9"/>
                  </a:lnTo>
                  <a:moveTo>
                    <a:pt x="2736" y="0"/>
                  </a:moveTo>
                  <a:lnTo>
                    <a:pt x="2736" y="9"/>
                  </a:lnTo>
                  <a:moveTo>
                    <a:pt x="2830" y="0"/>
                  </a:moveTo>
                  <a:lnTo>
                    <a:pt x="2830" y="9"/>
                  </a:lnTo>
                  <a:moveTo>
                    <a:pt x="2872" y="0"/>
                  </a:moveTo>
                  <a:lnTo>
                    <a:pt x="2872" y="9"/>
                  </a:lnTo>
                  <a:moveTo>
                    <a:pt x="2919" y="0"/>
                  </a:moveTo>
                  <a:lnTo>
                    <a:pt x="2919" y="9"/>
                  </a:lnTo>
                  <a:moveTo>
                    <a:pt x="2965" y="0"/>
                  </a:moveTo>
                  <a:lnTo>
                    <a:pt x="2965" y="9"/>
                  </a:lnTo>
                  <a:moveTo>
                    <a:pt x="3059" y="0"/>
                  </a:moveTo>
                  <a:lnTo>
                    <a:pt x="3059" y="9"/>
                  </a:lnTo>
                  <a:moveTo>
                    <a:pt x="3106" y="0"/>
                  </a:moveTo>
                  <a:lnTo>
                    <a:pt x="3106" y="9"/>
                  </a:lnTo>
                  <a:moveTo>
                    <a:pt x="3153" y="0"/>
                  </a:moveTo>
                  <a:lnTo>
                    <a:pt x="3153" y="9"/>
                  </a:lnTo>
                  <a:moveTo>
                    <a:pt x="3199" y="0"/>
                  </a:moveTo>
                  <a:lnTo>
                    <a:pt x="3199" y="9"/>
                  </a:lnTo>
                  <a:moveTo>
                    <a:pt x="3293" y="0"/>
                  </a:moveTo>
                  <a:lnTo>
                    <a:pt x="3293" y="9"/>
                  </a:lnTo>
                  <a:moveTo>
                    <a:pt x="3340" y="0"/>
                  </a:moveTo>
                  <a:lnTo>
                    <a:pt x="3340" y="9"/>
                  </a:lnTo>
                  <a:moveTo>
                    <a:pt x="3386" y="0"/>
                  </a:moveTo>
                  <a:lnTo>
                    <a:pt x="3386" y="9"/>
                  </a:lnTo>
                  <a:moveTo>
                    <a:pt x="3429" y="0"/>
                  </a:moveTo>
                  <a:lnTo>
                    <a:pt x="3429" y="9"/>
                  </a:lnTo>
                  <a:moveTo>
                    <a:pt x="3522" y="0"/>
                  </a:moveTo>
                  <a:lnTo>
                    <a:pt x="3522" y="9"/>
                  </a:lnTo>
                  <a:moveTo>
                    <a:pt x="3569" y="0"/>
                  </a:moveTo>
                  <a:lnTo>
                    <a:pt x="3569" y="9"/>
                  </a:lnTo>
                  <a:moveTo>
                    <a:pt x="3616" y="0"/>
                  </a:moveTo>
                  <a:lnTo>
                    <a:pt x="3616" y="9"/>
                  </a:lnTo>
                  <a:moveTo>
                    <a:pt x="3662" y="0"/>
                  </a:moveTo>
                  <a:lnTo>
                    <a:pt x="3662" y="9"/>
                  </a:lnTo>
                  <a:moveTo>
                    <a:pt x="3756" y="0"/>
                  </a:moveTo>
                  <a:lnTo>
                    <a:pt x="3756" y="9"/>
                  </a:lnTo>
                  <a:moveTo>
                    <a:pt x="3803" y="0"/>
                  </a:moveTo>
                  <a:lnTo>
                    <a:pt x="3803" y="9"/>
                  </a:lnTo>
                  <a:moveTo>
                    <a:pt x="3849" y="0"/>
                  </a:moveTo>
                  <a:lnTo>
                    <a:pt x="3849" y="9"/>
                  </a:lnTo>
                  <a:moveTo>
                    <a:pt x="3896" y="0"/>
                  </a:moveTo>
                  <a:lnTo>
                    <a:pt x="3896" y="9"/>
                  </a:lnTo>
                  <a:moveTo>
                    <a:pt x="3985" y="0"/>
                  </a:moveTo>
                  <a:lnTo>
                    <a:pt x="3985" y="9"/>
                  </a:lnTo>
                  <a:moveTo>
                    <a:pt x="4032" y="0"/>
                  </a:moveTo>
                  <a:lnTo>
                    <a:pt x="4032" y="9"/>
                  </a:lnTo>
                  <a:moveTo>
                    <a:pt x="4079" y="0"/>
                  </a:moveTo>
                  <a:lnTo>
                    <a:pt x="4079" y="9"/>
                  </a:lnTo>
                  <a:moveTo>
                    <a:pt x="4125" y="0"/>
                  </a:moveTo>
                  <a:lnTo>
                    <a:pt x="4125" y="9"/>
                  </a:lnTo>
                  <a:moveTo>
                    <a:pt x="4219" y="0"/>
                  </a:moveTo>
                  <a:lnTo>
                    <a:pt x="4219" y="9"/>
                  </a:lnTo>
                  <a:moveTo>
                    <a:pt x="4266" y="0"/>
                  </a:moveTo>
                  <a:lnTo>
                    <a:pt x="4266" y="9"/>
                  </a:lnTo>
                  <a:moveTo>
                    <a:pt x="4312" y="0"/>
                  </a:moveTo>
                  <a:lnTo>
                    <a:pt x="4312" y="9"/>
                  </a:lnTo>
                  <a:moveTo>
                    <a:pt x="4359" y="0"/>
                  </a:moveTo>
                  <a:lnTo>
                    <a:pt x="4359" y="9"/>
                  </a:lnTo>
                  <a:moveTo>
                    <a:pt x="4453" y="0"/>
                  </a:moveTo>
                  <a:lnTo>
                    <a:pt x="4453" y="9"/>
                  </a:lnTo>
                  <a:moveTo>
                    <a:pt x="4500" y="0"/>
                  </a:moveTo>
                  <a:lnTo>
                    <a:pt x="4500" y="9"/>
                  </a:lnTo>
                  <a:moveTo>
                    <a:pt x="4542" y="0"/>
                  </a:moveTo>
                  <a:lnTo>
                    <a:pt x="4542" y="9"/>
                  </a:lnTo>
                  <a:moveTo>
                    <a:pt x="4588" y="0"/>
                  </a:moveTo>
                  <a:lnTo>
                    <a:pt x="4588" y="9"/>
                  </a:lnTo>
                  <a:moveTo>
                    <a:pt x="4682" y="0"/>
                  </a:moveTo>
                  <a:lnTo>
                    <a:pt x="4682" y="9"/>
                  </a:lnTo>
                  <a:moveTo>
                    <a:pt x="4729" y="0"/>
                  </a:moveTo>
                  <a:lnTo>
                    <a:pt x="4729" y="9"/>
                  </a:lnTo>
                  <a:moveTo>
                    <a:pt x="4775" y="0"/>
                  </a:moveTo>
                  <a:lnTo>
                    <a:pt x="4775" y="9"/>
                  </a:lnTo>
                  <a:moveTo>
                    <a:pt x="4822" y="0"/>
                  </a:moveTo>
                  <a:lnTo>
                    <a:pt x="4822" y="9"/>
                  </a:lnTo>
                  <a:moveTo>
                    <a:pt x="4916" y="0"/>
                  </a:moveTo>
                  <a:lnTo>
                    <a:pt x="4916" y="9"/>
                  </a:lnTo>
                  <a:moveTo>
                    <a:pt x="4963" y="0"/>
                  </a:moveTo>
                  <a:lnTo>
                    <a:pt x="4963" y="9"/>
                  </a:lnTo>
                  <a:moveTo>
                    <a:pt x="5009" y="0"/>
                  </a:moveTo>
                  <a:lnTo>
                    <a:pt x="5009" y="9"/>
                  </a:lnTo>
                  <a:moveTo>
                    <a:pt x="5056" y="0"/>
                  </a:moveTo>
                  <a:lnTo>
                    <a:pt x="5056" y="9"/>
                  </a:lnTo>
                  <a:moveTo>
                    <a:pt x="5145" y="0"/>
                  </a:moveTo>
                  <a:lnTo>
                    <a:pt x="5145" y="9"/>
                  </a:lnTo>
                  <a:moveTo>
                    <a:pt x="5192" y="0"/>
                  </a:moveTo>
                  <a:lnTo>
                    <a:pt x="5192" y="9"/>
                  </a:lnTo>
                  <a:moveTo>
                    <a:pt x="5239" y="0"/>
                  </a:moveTo>
                  <a:lnTo>
                    <a:pt x="5239" y="9"/>
                  </a:lnTo>
                  <a:moveTo>
                    <a:pt x="5285" y="0"/>
                  </a:moveTo>
                  <a:lnTo>
                    <a:pt x="5285" y="9"/>
                  </a:lnTo>
                  <a:moveTo>
                    <a:pt x="5379" y="0"/>
                  </a:moveTo>
                  <a:lnTo>
                    <a:pt x="5379" y="9"/>
                  </a:lnTo>
                  <a:moveTo>
                    <a:pt x="5426" y="0"/>
                  </a:moveTo>
                  <a:lnTo>
                    <a:pt x="5426" y="9"/>
                  </a:lnTo>
                  <a:moveTo>
                    <a:pt x="5472" y="0"/>
                  </a:moveTo>
                  <a:lnTo>
                    <a:pt x="5472" y="9"/>
                  </a:lnTo>
                  <a:moveTo>
                    <a:pt x="5519" y="0"/>
                  </a:moveTo>
                  <a:lnTo>
                    <a:pt x="5519" y="9"/>
                  </a:lnTo>
                  <a:moveTo>
                    <a:pt x="5613" y="0"/>
                  </a:moveTo>
                  <a:lnTo>
                    <a:pt x="5613" y="9"/>
                  </a:lnTo>
                  <a:moveTo>
                    <a:pt x="5659" y="0"/>
                  </a:moveTo>
                  <a:lnTo>
                    <a:pt x="5659" y="9"/>
                  </a:lnTo>
                  <a:moveTo>
                    <a:pt x="5702" y="0"/>
                  </a:moveTo>
                  <a:lnTo>
                    <a:pt x="5702" y="9"/>
                  </a:lnTo>
                  <a:moveTo>
                    <a:pt x="5748" y="0"/>
                  </a:moveTo>
                  <a:lnTo>
                    <a:pt x="5748" y="9"/>
                  </a:lnTo>
                  <a:moveTo>
                    <a:pt x="5842" y="0"/>
                  </a:moveTo>
                  <a:lnTo>
                    <a:pt x="5842" y="9"/>
                  </a:lnTo>
                  <a:moveTo>
                    <a:pt x="5889" y="0"/>
                  </a:moveTo>
                  <a:lnTo>
                    <a:pt x="5889" y="9"/>
                  </a:lnTo>
                  <a:moveTo>
                    <a:pt x="5935" y="0"/>
                  </a:moveTo>
                  <a:lnTo>
                    <a:pt x="5935" y="9"/>
                  </a:lnTo>
                  <a:moveTo>
                    <a:pt x="5982" y="0"/>
                  </a:moveTo>
                  <a:lnTo>
                    <a:pt x="5982" y="9"/>
                  </a:lnTo>
                  <a:moveTo>
                    <a:pt x="6076" y="0"/>
                  </a:moveTo>
                  <a:lnTo>
                    <a:pt x="6076" y="9"/>
                  </a:lnTo>
                  <a:moveTo>
                    <a:pt x="6122" y="0"/>
                  </a:moveTo>
                  <a:lnTo>
                    <a:pt x="6122" y="9"/>
                  </a:lnTo>
                  <a:moveTo>
                    <a:pt x="6169" y="0"/>
                  </a:moveTo>
                  <a:lnTo>
                    <a:pt x="6169" y="9"/>
                  </a:lnTo>
                  <a:moveTo>
                    <a:pt x="6216" y="0"/>
                  </a:moveTo>
                  <a:lnTo>
                    <a:pt x="6216" y="9"/>
                  </a:lnTo>
                  <a:moveTo>
                    <a:pt x="6305" y="0"/>
                  </a:moveTo>
                  <a:lnTo>
                    <a:pt x="6305" y="9"/>
                  </a:lnTo>
                  <a:moveTo>
                    <a:pt x="6352" y="0"/>
                  </a:moveTo>
                  <a:lnTo>
                    <a:pt x="6352" y="9"/>
                  </a:lnTo>
                  <a:moveTo>
                    <a:pt x="6398" y="0"/>
                  </a:moveTo>
                  <a:lnTo>
                    <a:pt x="6398" y="9"/>
                  </a:lnTo>
                  <a:moveTo>
                    <a:pt x="6445" y="0"/>
                  </a:moveTo>
                  <a:lnTo>
                    <a:pt x="6445" y="9"/>
                  </a:lnTo>
                  <a:moveTo>
                    <a:pt x="6539" y="0"/>
                  </a:moveTo>
                  <a:lnTo>
                    <a:pt x="6539" y="9"/>
                  </a:lnTo>
                  <a:moveTo>
                    <a:pt x="6586" y="0"/>
                  </a:moveTo>
                  <a:lnTo>
                    <a:pt x="6586" y="9"/>
                  </a:lnTo>
                  <a:moveTo>
                    <a:pt x="6632" y="0"/>
                  </a:moveTo>
                  <a:lnTo>
                    <a:pt x="6632" y="9"/>
                  </a:lnTo>
                  <a:moveTo>
                    <a:pt x="6679" y="0"/>
                  </a:moveTo>
                  <a:lnTo>
                    <a:pt x="6679" y="9"/>
                  </a:lnTo>
                  <a:moveTo>
                    <a:pt x="6773" y="0"/>
                  </a:moveTo>
                  <a:lnTo>
                    <a:pt x="6773" y="9"/>
                  </a:lnTo>
                  <a:moveTo>
                    <a:pt x="6815" y="0"/>
                  </a:moveTo>
                  <a:lnTo>
                    <a:pt x="6815" y="9"/>
                  </a:lnTo>
                  <a:moveTo>
                    <a:pt x="6861" y="0"/>
                  </a:moveTo>
                  <a:lnTo>
                    <a:pt x="6861" y="9"/>
                  </a:lnTo>
                  <a:moveTo>
                    <a:pt x="6908" y="0"/>
                  </a:moveTo>
                  <a:lnTo>
                    <a:pt x="6908" y="9"/>
                  </a:lnTo>
                  <a:moveTo>
                    <a:pt x="19" y="0"/>
                  </a:moveTo>
                  <a:lnTo>
                    <a:pt x="19" y="5"/>
                  </a:lnTo>
                  <a:moveTo>
                    <a:pt x="66" y="0"/>
                  </a:moveTo>
                  <a:lnTo>
                    <a:pt x="66" y="5"/>
                  </a:lnTo>
                  <a:moveTo>
                    <a:pt x="113" y="0"/>
                  </a:moveTo>
                  <a:lnTo>
                    <a:pt x="113" y="5"/>
                  </a:lnTo>
                  <a:moveTo>
                    <a:pt x="159" y="0"/>
                  </a:moveTo>
                  <a:lnTo>
                    <a:pt x="159" y="5"/>
                  </a:lnTo>
                  <a:moveTo>
                    <a:pt x="206" y="0"/>
                  </a:moveTo>
                  <a:lnTo>
                    <a:pt x="206" y="5"/>
                  </a:lnTo>
                  <a:moveTo>
                    <a:pt x="253" y="0"/>
                  </a:moveTo>
                  <a:lnTo>
                    <a:pt x="253" y="5"/>
                  </a:lnTo>
                  <a:moveTo>
                    <a:pt x="300" y="0"/>
                  </a:moveTo>
                  <a:lnTo>
                    <a:pt x="300" y="5"/>
                  </a:lnTo>
                  <a:moveTo>
                    <a:pt x="346" y="0"/>
                  </a:moveTo>
                  <a:lnTo>
                    <a:pt x="346" y="5"/>
                  </a:lnTo>
                  <a:moveTo>
                    <a:pt x="393" y="0"/>
                  </a:moveTo>
                  <a:lnTo>
                    <a:pt x="393" y="5"/>
                  </a:lnTo>
                  <a:moveTo>
                    <a:pt x="440" y="0"/>
                  </a:moveTo>
                  <a:lnTo>
                    <a:pt x="440" y="5"/>
                  </a:lnTo>
                  <a:moveTo>
                    <a:pt x="487" y="0"/>
                  </a:moveTo>
                  <a:lnTo>
                    <a:pt x="487" y="5"/>
                  </a:lnTo>
                  <a:moveTo>
                    <a:pt x="533" y="0"/>
                  </a:moveTo>
                  <a:lnTo>
                    <a:pt x="533" y="5"/>
                  </a:lnTo>
                  <a:moveTo>
                    <a:pt x="576" y="0"/>
                  </a:moveTo>
                  <a:lnTo>
                    <a:pt x="576" y="5"/>
                  </a:lnTo>
                  <a:moveTo>
                    <a:pt x="622" y="0"/>
                  </a:moveTo>
                  <a:lnTo>
                    <a:pt x="622" y="5"/>
                  </a:lnTo>
                  <a:moveTo>
                    <a:pt x="669" y="0"/>
                  </a:moveTo>
                  <a:lnTo>
                    <a:pt x="669" y="5"/>
                  </a:lnTo>
                  <a:moveTo>
                    <a:pt x="716" y="0"/>
                  </a:moveTo>
                  <a:lnTo>
                    <a:pt x="716" y="5"/>
                  </a:lnTo>
                  <a:moveTo>
                    <a:pt x="763" y="0"/>
                  </a:moveTo>
                  <a:lnTo>
                    <a:pt x="763" y="5"/>
                  </a:lnTo>
                  <a:moveTo>
                    <a:pt x="809" y="0"/>
                  </a:moveTo>
                  <a:lnTo>
                    <a:pt x="809" y="5"/>
                  </a:lnTo>
                  <a:moveTo>
                    <a:pt x="856" y="0"/>
                  </a:moveTo>
                  <a:lnTo>
                    <a:pt x="856" y="5"/>
                  </a:lnTo>
                  <a:moveTo>
                    <a:pt x="903" y="0"/>
                  </a:moveTo>
                  <a:lnTo>
                    <a:pt x="903" y="5"/>
                  </a:lnTo>
                  <a:moveTo>
                    <a:pt x="950" y="0"/>
                  </a:moveTo>
                  <a:lnTo>
                    <a:pt x="950" y="5"/>
                  </a:lnTo>
                  <a:moveTo>
                    <a:pt x="996" y="0"/>
                  </a:moveTo>
                  <a:lnTo>
                    <a:pt x="996" y="5"/>
                  </a:lnTo>
                  <a:moveTo>
                    <a:pt x="1043" y="0"/>
                  </a:moveTo>
                  <a:lnTo>
                    <a:pt x="1043" y="5"/>
                  </a:lnTo>
                  <a:moveTo>
                    <a:pt x="1090" y="0"/>
                  </a:moveTo>
                  <a:lnTo>
                    <a:pt x="1090" y="5"/>
                  </a:lnTo>
                  <a:moveTo>
                    <a:pt x="1132" y="0"/>
                  </a:moveTo>
                  <a:lnTo>
                    <a:pt x="1132" y="5"/>
                  </a:lnTo>
                  <a:moveTo>
                    <a:pt x="1179" y="0"/>
                  </a:moveTo>
                  <a:lnTo>
                    <a:pt x="1179" y="5"/>
                  </a:lnTo>
                  <a:moveTo>
                    <a:pt x="1226" y="0"/>
                  </a:moveTo>
                  <a:lnTo>
                    <a:pt x="1226" y="5"/>
                  </a:lnTo>
                  <a:moveTo>
                    <a:pt x="1272" y="0"/>
                  </a:moveTo>
                  <a:lnTo>
                    <a:pt x="1272" y="5"/>
                  </a:lnTo>
                  <a:moveTo>
                    <a:pt x="1319" y="0"/>
                  </a:moveTo>
                  <a:lnTo>
                    <a:pt x="1319" y="5"/>
                  </a:lnTo>
                  <a:moveTo>
                    <a:pt x="1366" y="0"/>
                  </a:moveTo>
                  <a:lnTo>
                    <a:pt x="1366" y="5"/>
                  </a:lnTo>
                  <a:moveTo>
                    <a:pt x="1413" y="0"/>
                  </a:moveTo>
                  <a:lnTo>
                    <a:pt x="1413" y="5"/>
                  </a:lnTo>
                  <a:moveTo>
                    <a:pt x="1459" y="0"/>
                  </a:moveTo>
                  <a:lnTo>
                    <a:pt x="1459" y="5"/>
                  </a:lnTo>
                  <a:moveTo>
                    <a:pt x="1506" y="0"/>
                  </a:moveTo>
                  <a:lnTo>
                    <a:pt x="1506" y="5"/>
                  </a:lnTo>
                  <a:moveTo>
                    <a:pt x="1553" y="0"/>
                  </a:moveTo>
                  <a:lnTo>
                    <a:pt x="1553" y="5"/>
                  </a:lnTo>
                  <a:moveTo>
                    <a:pt x="1600" y="0"/>
                  </a:moveTo>
                  <a:lnTo>
                    <a:pt x="1600" y="5"/>
                  </a:lnTo>
                  <a:moveTo>
                    <a:pt x="1647" y="0"/>
                  </a:moveTo>
                  <a:lnTo>
                    <a:pt x="1647" y="5"/>
                  </a:lnTo>
                  <a:moveTo>
                    <a:pt x="1693" y="0"/>
                  </a:moveTo>
                  <a:lnTo>
                    <a:pt x="1693" y="5"/>
                  </a:lnTo>
                  <a:moveTo>
                    <a:pt x="1735" y="0"/>
                  </a:moveTo>
                  <a:lnTo>
                    <a:pt x="1735" y="5"/>
                  </a:lnTo>
                  <a:moveTo>
                    <a:pt x="1782" y="0"/>
                  </a:moveTo>
                  <a:lnTo>
                    <a:pt x="1782" y="5"/>
                  </a:lnTo>
                  <a:moveTo>
                    <a:pt x="1829" y="0"/>
                  </a:moveTo>
                  <a:lnTo>
                    <a:pt x="1829" y="5"/>
                  </a:lnTo>
                  <a:moveTo>
                    <a:pt x="1876" y="0"/>
                  </a:moveTo>
                  <a:lnTo>
                    <a:pt x="1876" y="5"/>
                  </a:lnTo>
                  <a:moveTo>
                    <a:pt x="1923" y="0"/>
                  </a:moveTo>
                  <a:lnTo>
                    <a:pt x="1923" y="5"/>
                  </a:lnTo>
                  <a:moveTo>
                    <a:pt x="1969" y="0"/>
                  </a:moveTo>
                  <a:lnTo>
                    <a:pt x="1969" y="5"/>
                  </a:lnTo>
                  <a:moveTo>
                    <a:pt x="2016" y="0"/>
                  </a:moveTo>
                  <a:lnTo>
                    <a:pt x="2016" y="5"/>
                  </a:lnTo>
                  <a:moveTo>
                    <a:pt x="2063" y="0"/>
                  </a:moveTo>
                  <a:lnTo>
                    <a:pt x="2063" y="5"/>
                  </a:lnTo>
                  <a:moveTo>
                    <a:pt x="2110" y="0"/>
                  </a:moveTo>
                  <a:lnTo>
                    <a:pt x="2110" y="5"/>
                  </a:lnTo>
                  <a:moveTo>
                    <a:pt x="2156" y="0"/>
                  </a:moveTo>
                  <a:lnTo>
                    <a:pt x="2156" y="5"/>
                  </a:lnTo>
                  <a:moveTo>
                    <a:pt x="2203" y="0"/>
                  </a:moveTo>
                  <a:lnTo>
                    <a:pt x="2203" y="5"/>
                  </a:lnTo>
                  <a:moveTo>
                    <a:pt x="2250" y="0"/>
                  </a:moveTo>
                  <a:lnTo>
                    <a:pt x="2250" y="5"/>
                  </a:lnTo>
                  <a:moveTo>
                    <a:pt x="2292" y="0"/>
                  </a:moveTo>
                  <a:lnTo>
                    <a:pt x="2292" y="5"/>
                  </a:lnTo>
                  <a:moveTo>
                    <a:pt x="2339" y="0"/>
                  </a:moveTo>
                  <a:lnTo>
                    <a:pt x="2339" y="5"/>
                  </a:lnTo>
                  <a:moveTo>
                    <a:pt x="2386" y="0"/>
                  </a:moveTo>
                  <a:lnTo>
                    <a:pt x="2386" y="5"/>
                  </a:lnTo>
                  <a:moveTo>
                    <a:pt x="2432" y="0"/>
                  </a:moveTo>
                  <a:lnTo>
                    <a:pt x="2432" y="5"/>
                  </a:lnTo>
                  <a:moveTo>
                    <a:pt x="2479" y="0"/>
                  </a:moveTo>
                  <a:lnTo>
                    <a:pt x="2479" y="5"/>
                  </a:lnTo>
                  <a:moveTo>
                    <a:pt x="2526" y="0"/>
                  </a:moveTo>
                  <a:lnTo>
                    <a:pt x="2526" y="5"/>
                  </a:lnTo>
                  <a:moveTo>
                    <a:pt x="2573" y="0"/>
                  </a:moveTo>
                  <a:lnTo>
                    <a:pt x="2573" y="5"/>
                  </a:lnTo>
                  <a:moveTo>
                    <a:pt x="2619" y="0"/>
                  </a:moveTo>
                  <a:lnTo>
                    <a:pt x="2619" y="5"/>
                  </a:lnTo>
                  <a:moveTo>
                    <a:pt x="2666" y="0"/>
                  </a:moveTo>
                  <a:lnTo>
                    <a:pt x="2666" y="5"/>
                  </a:lnTo>
                  <a:moveTo>
                    <a:pt x="2713" y="0"/>
                  </a:moveTo>
                  <a:lnTo>
                    <a:pt x="2713" y="5"/>
                  </a:lnTo>
                  <a:moveTo>
                    <a:pt x="2760" y="0"/>
                  </a:moveTo>
                  <a:lnTo>
                    <a:pt x="2760" y="5"/>
                  </a:lnTo>
                  <a:moveTo>
                    <a:pt x="2806" y="0"/>
                  </a:moveTo>
                  <a:lnTo>
                    <a:pt x="2806" y="5"/>
                  </a:lnTo>
                  <a:moveTo>
                    <a:pt x="2849" y="0"/>
                  </a:moveTo>
                  <a:lnTo>
                    <a:pt x="2849" y="5"/>
                  </a:lnTo>
                  <a:moveTo>
                    <a:pt x="2895" y="0"/>
                  </a:moveTo>
                  <a:lnTo>
                    <a:pt x="2895" y="5"/>
                  </a:lnTo>
                  <a:moveTo>
                    <a:pt x="2942" y="0"/>
                  </a:moveTo>
                  <a:lnTo>
                    <a:pt x="2942" y="5"/>
                  </a:lnTo>
                  <a:moveTo>
                    <a:pt x="2989" y="0"/>
                  </a:moveTo>
                  <a:lnTo>
                    <a:pt x="2989" y="5"/>
                  </a:lnTo>
                  <a:moveTo>
                    <a:pt x="3036" y="0"/>
                  </a:moveTo>
                  <a:lnTo>
                    <a:pt x="3036" y="5"/>
                  </a:lnTo>
                  <a:moveTo>
                    <a:pt x="3082" y="0"/>
                  </a:moveTo>
                  <a:lnTo>
                    <a:pt x="3082" y="5"/>
                  </a:lnTo>
                  <a:moveTo>
                    <a:pt x="3129" y="0"/>
                  </a:moveTo>
                  <a:lnTo>
                    <a:pt x="3129" y="5"/>
                  </a:lnTo>
                  <a:moveTo>
                    <a:pt x="3176" y="0"/>
                  </a:moveTo>
                  <a:lnTo>
                    <a:pt x="3176" y="5"/>
                  </a:lnTo>
                  <a:moveTo>
                    <a:pt x="3223" y="0"/>
                  </a:moveTo>
                  <a:lnTo>
                    <a:pt x="3223" y="5"/>
                  </a:lnTo>
                  <a:moveTo>
                    <a:pt x="3269" y="0"/>
                  </a:moveTo>
                  <a:lnTo>
                    <a:pt x="3269" y="5"/>
                  </a:lnTo>
                  <a:moveTo>
                    <a:pt x="3316" y="0"/>
                  </a:moveTo>
                  <a:lnTo>
                    <a:pt x="3316" y="5"/>
                  </a:lnTo>
                  <a:moveTo>
                    <a:pt x="3363" y="0"/>
                  </a:moveTo>
                  <a:lnTo>
                    <a:pt x="3363" y="5"/>
                  </a:lnTo>
                  <a:moveTo>
                    <a:pt x="3405" y="0"/>
                  </a:moveTo>
                  <a:lnTo>
                    <a:pt x="3405" y="5"/>
                  </a:lnTo>
                  <a:moveTo>
                    <a:pt x="3452" y="0"/>
                  </a:moveTo>
                  <a:lnTo>
                    <a:pt x="3452" y="5"/>
                  </a:lnTo>
                  <a:moveTo>
                    <a:pt x="3499" y="0"/>
                  </a:moveTo>
                  <a:lnTo>
                    <a:pt x="3499" y="5"/>
                  </a:lnTo>
                  <a:moveTo>
                    <a:pt x="3545" y="0"/>
                  </a:moveTo>
                  <a:lnTo>
                    <a:pt x="3545" y="5"/>
                  </a:lnTo>
                  <a:moveTo>
                    <a:pt x="3592" y="0"/>
                  </a:moveTo>
                  <a:lnTo>
                    <a:pt x="3592" y="5"/>
                  </a:lnTo>
                  <a:moveTo>
                    <a:pt x="3639" y="0"/>
                  </a:moveTo>
                  <a:lnTo>
                    <a:pt x="3639" y="5"/>
                  </a:lnTo>
                  <a:moveTo>
                    <a:pt x="3686" y="0"/>
                  </a:moveTo>
                  <a:lnTo>
                    <a:pt x="3686" y="5"/>
                  </a:lnTo>
                  <a:moveTo>
                    <a:pt x="3733" y="0"/>
                  </a:moveTo>
                  <a:lnTo>
                    <a:pt x="3733" y="5"/>
                  </a:lnTo>
                  <a:moveTo>
                    <a:pt x="3779" y="0"/>
                  </a:moveTo>
                  <a:lnTo>
                    <a:pt x="3779" y="5"/>
                  </a:lnTo>
                  <a:moveTo>
                    <a:pt x="3826" y="0"/>
                  </a:moveTo>
                  <a:lnTo>
                    <a:pt x="3826" y="5"/>
                  </a:lnTo>
                  <a:moveTo>
                    <a:pt x="3873" y="0"/>
                  </a:moveTo>
                  <a:lnTo>
                    <a:pt x="3873" y="5"/>
                  </a:lnTo>
                  <a:moveTo>
                    <a:pt x="3920" y="0"/>
                  </a:moveTo>
                  <a:lnTo>
                    <a:pt x="3920" y="5"/>
                  </a:lnTo>
                  <a:moveTo>
                    <a:pt x="3962" y="0"/>
                  </a:moveTo>
                  <a:lnTo>
                    <a:pt x="3962" y="5"/>
                  </a:lnTo>
                  <a:moveTo>
                    <a:pt x="4008" y="0"/>
                  </a:moveTo>
                  <a:lnTo>
                    <a:pt x="4008" y="5"/>
                  </a:lnTo>
                  <a:moveTo>
                    <a:pt x="4055" y="0"/>
                  </a:moveTo>
                  <a:lnTo>
                    <a:pt x="4055" y="5"/>
                  </a:lnTo>
                  <a:moveTo>
                    <a:pt x="4102" y="0"/>
                  </a:moveTo>
                  <a:lnTo>
                    <a:pt x="4102" y="5"/>
                  </a:lnTo>
                  <a:moveTo>
                    <a:pt x="4149" y="0"/>
                  </a:moveTo>
                  <a:lnTo>
                    <a:pt x="4149" y="5"/>
                  </a:lnTo>
                  <a:moveTo>
                    <a:pt x="4196" y="0"/>
                  </a:moveTo>
                  <a:lnTo>
                    <a:pt x="4196" y="5"/>
                  </a:lnTo>
                  <a:moveTo>
                    <a:pt x="4242" y="0"/>
                  </a:moveTo>
                  <a:lnTo>
                    <a:pt x="4242" y="5"/>
                  </a:lnTo>
                  <a:moveTo>
                    <a:pt x="4289" y="0"/>
                  </a:moveTo>
                  <a:lnTo>
                    <a:pt x="4289" y="5"/>
                  </a:lnTo>
                  <a:moveTo>
                    <a:pt x="4336" y="0"/>
                  </a:moveTo>
                  <a:lnTo>
                    <a:pt x="4336" y="5"/>
                  </a:lnTo>
                  <a:moveTo>
                    <a:pt x="4383" y="0"/>
                  </a:moveTo>
                  <a:lnTo>
                    <a:pt x="4383" y="5"/>
                  </a:lnTo>
                  <a:moveTo>
                    <a:pt x="4429" y="0"/>
                  </a:moveTo>
                  <a:lnTo>
                    <a:pt x="4429" y="5"/>
                  </a:lnTo>
                  <a:moveTo>
                    <a:pt x="4476" y="0"/>
                  </a:moveTo>
                  <a:lnTo>
                    <a:pt x="4476" y="5"/>
                  </a:lnTo>
                  <a:moveTo>
                    <a:pt x="4523" y="0"/>
                  </a:moveTo>
                  <a:lnTo>
                    <a:pt x="4523" y="5"/>
                  </a:lnTo>
                  <a:moveTo>
                    <a:pt x="4565" y="0"/>
                  </a:moveTo>
                  <a:lnTo>
                    <a:pt x="4565" y="5"/>
                  </a:lnTo>
                  <a:moveTo>
                    <a:pt x="4612" y="0"/>
                  </a:moveTo>
                  <a:lnTo>
                    <a:pt x="4612" y="5"/>
                  </a:lnTo>
                  <a:moveTo>
                    <a:pt x="4659" y="0"/>
                  </a:moveTo>
                  <a:lnTo>
                    <a:pt x="4659" y="5"/>
                  </a:lnTo>
                  <a:moveTo>
                    <a:pt x="4705" y="0"/>
                  </a:moveTo>
                  <a:lnTo>
                    <a:pt x="4705" y="5"/>
                  </a:lnTo>
                  <a:moveTo>
                    <a:pt x="4752" y="0"/>
                  </a:moveTo>
                  <a:lnTo>
                    <a:pt x="4752" y="5"/>
                  </a:lnTo>
                  <a:moveTo>
                    <a:pt x="4799" y="0"/>
                  </a:moveTo>
                  <a:lnTo>
                    <a:pt x="4799" y="5"/>
                  </a:lnTo>
                  <a:moveTo>
                    <a:pt x="4846" y="0"/>
                  </a:moveTo>
                  <a:lnTo>
                    <a:pt x="4846" y="5"/>
                  </a:lnTo>
                  <a:moveTo>
                    <a:pt x="4892" y="0"/>
                  </a:moveTo>
                  <a:lnTo>
                    <a:pt x="4892" y="5"/>
                  </a:lnTo>
                  <a:moveTo>
                    <a:pt x="4939" y="0"/>
                  </a:moveTo>
                  <a:lnTo>
                    <a:pt x="4939" y="5"/>
                  </a:lnTo>
                  <a:moveTo>
                    <a:pt x="4986" y="0"/>
                  </a:moveTo>
                  <a:lnTo>
                    <a:pt x="4986" y="5"/>
                  </a:lnTo>
                  <a:moveTo>
                    <a:pt x="5033" y="0"/>
                  </a:moveTo>
                  <a:lnTo>
                    <a:pt x="5033" y="5"/>
                  </a:lnTo>
                  <a:moveTo>
                    <a:pt x="5080" y="0"/>
                  </a:moveTo>
                  <a:lnTo>
                    <a:pt x="5080" y="5"/>
                  </a:lnTo>
                  <a:moveTo>
                    <a:pt x="5122" y="0"/>
                  </a:moveTo>
                  <a:lnTo>
                    <a:pt x="5122" y="5"/>
                  </a:lnTo>
                  <a:moveTo>
                    <a:pt x="5168" y="0"/>
                  </a:moveTo>
                  <a:lnTo>
                    <a:pt x="5168" y="5"/>
                  </a:lnTo>
                  <a:moveTo>
                    <a:pt x="5215" y="0"/>
                  </a:moveTo>
                  <a:lnTo>
                    <a:pt x="5215" y="5"/>
                  </a:lnTo>
                  <a:moveTo>
                    <a:pt x="5262" y="0"/>
                  </a:moveTo>
                  <a:lnTo>
                    <a:pt x="5262" y="5"/>
                  </a:lnTo>
                  <a:moveTo>
                    <a:pt x="5309" y="0"/>
                  </a:moveTo>
                  <a:lnTo>
                    <a:pt x="5309" y="5"/>
                  </a:lnTo>
                  <a:moveTo>
                    <a:pt x="5355" y="0"/>
                  </a:moveTo>
                  <a:lnTo>
                    <a:pt x="5355" y="5"/>
                  </a:lnTo>
                  <a:moveTo>
                    <a:pt x="5402" y="0"/>
                  </a:moveTo>
                  <a:lnTo>
                    <a:pt x="5402" y="5"/>
                  </a:lnTo>
                  <a:moveTo>
                    <a:pt x="5449" y="0"/>
                  </a:moveTo>
                  <a:lnTo>
                    <a:pt x="5449" y="5"/>
                  </a:lnTo>
                  <a:moveTo>
                    <a:pt x="5496" y="0"/>
                  </a:moveTo>
                  <a:lnTo>
                    <a:pt x="5496" y="5"/>
                  </a:lnTo>
                  <a:moveTo>
                    <a:pt x="5543" y="0"/>
                  </a:moveTo>
                  <a:lnTo>
                    <a:pt x="5543" y="5"/>
                  </a:lnTo>
                  <a:moveTo>
                    <a:pt x="5589" y="0"/>
                  </a:moveTo>
                  <a:lnTo>
                    <a:pt x="5589" y="5"/>
                  </a:lnTo>
                  <a:moveTo>
                    <a:pt x="5636" y="0"/>
                  </a:moveTo>
                  <a:lnTo>
                    <a:pt x="5636" y="5"/>
                  </a:lnTo>
                  <a:moveTo>
                    <a:pt x="5678" y="0"/>
                  </a:moveTo>
                  <a:lnTo>
                    <a:pt x="5678" y="5"/>
                  </a:lnTo>
                  <a:moveTo>
                    <a:pt x="5725" y="0"/>
                  </a:moveTo>
                  <a:lnTo>
                    <a:pt x="5725" y="5"/>
                  </a:lnTo>
                  <a:moveTo>
                    <a:pt x="5772" y="0"/>
                  </a:moveTo>
                  <a:lnTo>
                    <a:pt x="5772" y="5"/>
                  </a:lnTo>
                  <a:moveTo>
                    <a:pt x="5818" y="0"/>
                  </a:moveTo>
                  <a:lnTo>
                    <a:pt x="5818" y="5"/>
                  </a:lnTo>
                  <a:moveTo>
                    <a:pt x="5865" y="0"/>
                  </a:moveTo>
                  <a:lnTo>
                    <a:pt x="5865" y="5"/>
                  </a:lnTo>
                  <a:moveTo>
                    <a:pt x="5912" y="0"/>
                  </a:moveTo>
                  <a:lnTo>
                    <a:pt x="5912" y="5"/>
                  </a:lnTo>
                  <a:moveTo>
                    <a:pt x="5959" y="0"/>
                  </a:moveTo>
                  <a:lnTo>
                    <a:pt x="5959" y="5"/>
                  </a:lnTo>
                  <a:moveTo>
                    <a:pt x="6006" y="0"/>
                  </a:moveTo>
                  <a:lnTo>
                    <a:pt x="6006" y="5"/>
                  </a:lnTo>
                  <a:moveTo>
                    <a:pt x="6052" y="0"/>
                  </a:moveTo>
                  <a:lnTo>
                    <a:pt x="6052" y="5"/>
                  </a:lnTo>
                  <a:moveTo>
                    <a:pt x="6099" y="0"/>
                  </a:moveTo>
                  <a:lnTo>
                    <a:pt x="6099" y="5"/>
                  </a:lnTo>
                  <a:moveTo>
                    <a:pt x="6146" y="0"/>
                  </a:moveTo>
                  <a:lnTo>
                    <a:pt x="6146" y="5"/>
                  </a:lnTo>
                  <a:moveTo>
                    <a:pt x="6193" y="0"/>
                  </a:moveTo>
                  <a:lnTo>
                    <a:pt x="6193" y="5"/>
                  </a:lnTo>
                  <a:moveTo>
                    <a:pt x="6235" y="0"/>
                  </a:moveTo>
                  <a:lnTo>
                    <a:pt x="6235" y="5"/>
                  </a:lnTo>
                  <a:moveTo>
                    <a:pt x="6281" y="0"/>
                  </a:moveTo>
                  <a:lnTo>
                    <a:pt x="6281" y="5"/>
                  </a:lnTo>
                  <a:moveTo>
                    <a:pt x="6328" y="0"/>
                  </a:moveTo>
                  <a:lnTo>
                    <a:pt x="6328" y="5"/>
                  </a:lnTo>
                  <a:moveTo>
                    <a:pt x="6375" y="0"/>
                  </a:moveTo>
                  <a:lnTo>
                    <a:pt x="6375" y="5"/>
                  </a:lnTo>
                  <a:moveTo>
                    <a:pt x="6422" y="0"/>
                  </a:moveTo>
                  <a:lnTo>
                    <a:pt x="6422" y="5"/>
                  </a:lnTo>
                  <a:moveTo>
                    <a:pt x="6469" y="0"/>
                  </a:moveTo>
                  <a:lnTo>
                    <a:pt x="6469" y="5"/>
                  </a:lnTo>
                  <a:moveTo>
                    <a:pt x="6515" y="0"/>
                  </a:moveTo>
                  <a:lnTo>
                    <a:pt x="6515" y="5"/>
                  </a:lnTo>
                  <a:moveTo>
                    <a:pt x="6562" y="0"/>
                  </a:moveTo>
                  <a:lnTo>
                    <a:pt x="6562" y="5"/>
                  </a:lnTo>
                  <a:moveTo>
                    <a:pt x="6609" y="0"/>
                  </a:moveTo>
                  <a:lnTo>
                    <a:pt x="6609" y="5"/>
                  </a:lnTo>
                  <a:moveTo>
                    <a:pt x="6656" y="0"/>
                  </a:moveTo>
                  <a:lnTo>
                    <a:pt x="6656" y="5"/>
                  </a:lnTo>
                  <a:moveTo>
                    <a:pt x="6702" y="0"/>
                  </a:moveTo>
                  <a:lnTo>
                    <a:pt x="6702" y="5"/>
                  </a:lnTo>
                  <a:moveTo>
                    <a:pt x="6749" y="0"/>
                  </a:moveTo>
                  <a:lnTo>
                    <a:pt x="6749" y="5"/>
                  </a:lnTo>
                  <a:moveTo>
                    <a:pt x="6796" y="0"/>
                  </a:moveTo>
                  <a:lnTo>
                    <a:pt x="6796" y="5"/>
                  </a:lnTo>
                  <a:moveTo>
                    <a:pt x="6838" y="0"/>
                  </a:moveTo>
                  <a:lnTo>
                    <a:pt x="6838" y="5"/>
                  </a:lnTo>
                  <a:moveTo>
                    <a:pt x="6885" y="0"/>
                  </a:moveTo>
                  <a:lnTo>
                    <a:pt x="6885" y="5"/>
                  </a:lnTo>
                  <a:moveTo>
                    <a:pt x="6932" y="0"/>
                  </a:moveTo>
                  <a:lnTo>
                    <a:pt x="6932" y="5"/>
                  </a:lnTo>
                  <a:moveTo>
                    <a:pt x="0" y="0"/>
                  </a:moveTo>
                  <a:lnTo>
                    <a:pt x="0" y="33"/>
                  </a:lnTo>
                  <a:moveTo>
                    <a:pt x="463" y="0"/>
                  </a:moveTo>
                  <a:lnTo>
                    <a:pt x="463" y="33"/>
                  </a:lnTo>
                  <a:moveTo>
                    <a:pt x="926" y="0"/>
                  </a:moveTo>
                  <a:lnTo>
                    <a:pt x="926" y="33"/>
                  </a:lnTo>
                  <a:moveTo>
                    <a:pt x="1389" y="0"/>
                  </a:moveTo>
                  <a:lnTo>
                    <a:pt x="1389" y="33"/>
                  </a:lnTo>
                  <a:moveTo>
                    <a:pt x="1852" y="0"/>
                  </a:moveTo>
                  <a:lnTo>
                    <a:pt x="1852" y="33"/>
                  </a:lnTo>
                  <a:moveTo>
                    <a:pt x="2315" y="0"/>
                  </a:moveTo>
                  <a:lnTo>
                    <a:pt x="2315" y="33"/>
                  </a:lnTo>
                  <a:moveTo>
                    <a:pt x="2783" y="0"/>
                  </a:moveTo>
                  <a:lnTo>
                    <a:pt x="2783" y="33"/>
                  </a:lnTo>
                  <a:moveTo>
                    <a:pt x="3246" y="0"/>
                  </a:moveTo>
                  <a:lnTo>
                    <a:pt x="3246" y="33"/>
                  </a:lnTo>
                  <a:moveTo>
                    <a:pt x="3709" y="0"/>
                  </a:moveTo>
                  <a:lnTo>
                    <a:pt x="3709" y="33"/>
                  </a:lnTo>
                  <a:moveTo>
                    <a:pt x="4172" y="0"/>
                  </a:moveTo>
                  <a:lnTo>
                    <a:pt x="4172" y="33"/>
                  </a:lnTo>
                  <a:moveTo>
                    <a:pt x="4635" y="0"/>
                  </a:moveTo>
                  <a:lnTo>
                    <a:pt x="4635" y="33"/>
                  </a:lnTo>
                  <a:moveTo>
                    <a:pt x="5098" y="0"/>
                  </a:moveTo>
                  <a:lnTo>
                    <a:pt x="5098" y="33"/>
                  </a:lnTo>
                  <a:moveTo>
                    <a:pt x="5566" y="0"/>
                  </a:moveTo>
                  <a:lnTo>
                    <a:pt x="5566" y="33"/>
                  </a:lnTo>
                  <a:moveTo>
                    <a:pt x="6029" y="0"/>
                  </a:moveTo>
                  <a:lnTo>
                    <a:pt x="6029" y="33"/>
                  </a:lnTo>
                  <a:moveTo>
                    <a:pt x="6492" y="0"/>
                  </a:moveTo>
                  <a:lnTo>
                    <a:pt x="6492" y="33"/>
                  </a:lnTo>
                  <a:moveTo>
                    <a:pt x="6955" y="0"/>
                  </a:moveTo>
                  <a:lnTo>
                    <a:pt x="6955" y="33"/>
                  </a:lnTo>
                </a:path>
              </a:pathLst>
            </a:custGeom>
            <a:noFill/>
            <a:ln w="7938" cap="flat">
              <a:solidFill>
                <a:srgbClr val="2F4F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4" name="Rectangle 257">
              <a:extLst>
                <a:ext uri="{FF2B5EF4-FFF2-40B4-BE49-F238E27FC236}">
                  <a16:creationId xmlns:a16="http://schemas.microsoft.com/office/drawing/2014/main" id="{2536A908-DE85-4BAA-8846-9394A0FDD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3336"/>
              <a:ext cx="26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 1.59E9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5" name="Rectangle 258">
              <a:extLst>
                <a:ext uri="{FF2B5EF4-FFF2-40B4-BE49-F238E27FC236}">
                  <a16:creationId xmlns:a16="http://schemas.microsoft.com/office/drawing/2014/main" id="{1654F06E-8292-41FF-A1E7-5819D533F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3402"/>
              <a:ext cx="35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m/z= 461.3600-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6" name="Rectangle 259">
              <a:extLst>
                <a:ext uri="{FF2B5EF4-FFF2-40B4-BE49-F238E27FC236}">
                  <a16:creationId xmlns:a16="http://schemas.microsoft.com/office/drawing/2014/main" id="{8BC2A7C1-37F5-477B-9253-4A1BB49B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3467"/>
              <a:ext cx="333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463.3600 MS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7" name="Rectangle 260">
              <a:extLst>
                <a:ext uri="{FF2B5EF4-FFF2-40B4-BE49-F238E27FC236}">
                  <a16:creationId xmlns:a16="http://schemas.microsoft.com/office/drawing/2014/main" id="{AE79C0FC-C1AD-485E-A79A-54D8C4C4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" y="3533"/>
              <a:ext cx="14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China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3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624F-6DA9-42D0-9C65-255A8705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M/Z comparison (whole spectra)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0197B-7859-4217-AA4A-9E2B7463E80B}"/>
              </a:ext>
            </a:extLst>
          </p:cNvPr>
          <p:cNvSpPr txBox="1"/>
          <p:nvPr/>
        </p:nvSpPr>
        <p:spPr>
          <a:xfrm>
            <a:off x="117446" y="1434773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60C48-F2F3-469A-A9D9-BBEE767130B3}"/>
              </a:ext>
            </a:extLst>
          </p:cNvPr>
          <p:cNvSpPr txBox="1"/>
          <p:nvPr/>
        </p:nvSpPr>
        <p:spPr>
          <a:xfrm>
            <a:off x="117446" y="474889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Sample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D8E6013-92A6-4251-AB41-3F39D52F1B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1781175"/>
            <a:ext cx="12199938" cy="1739900"/>
            <a:chOff x="-1" y="1122"/>
            <a:chExt cx="7685" cy="109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65AAF47-2928-4A0C-A0AB-D62E73FD19F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122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9876388-B303-4859-964D-C8F60C45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2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C70B800-70A7-48E2-89C1-44FD7936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122"/>
              <a:ext cx="165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 #2551-2576  RT: 6.25-6.31 AV: 9 NL: 8.54E+008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BAF5330-E098-4FB4-9870-0927E39B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189"/>
              <a:ext cx="14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 [150.0000-2000.0000]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EF5EB6A-212D-45DD-A10E-9CD781F0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197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9EE35FA2-4D37-49DB-8507-45913F6E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6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ED6CAAE2-4E1E-4A14-AD0B-BF9979BAB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74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D99847D-B18E-4D17-9B6B-DC6EEA75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62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26868DC9-A10B-4CBF-85A3-9194F05E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50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18C83B9B-CE42-4678-B3E1-3B997622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380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B0ED182D-13F1-4B6E-B1FC-05A088DDE4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1870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5FC5E773-507C-4808-93AD-B3DF0DD0EA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3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99D6F24-D2E2-488F-8DEC-C0A3B1A855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811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662129A-7187-4DCA-B00A-AF3C57C660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8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DC33DF8E-71E0-43AB-8732-47B332DF5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763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A8702199-EF44-435F-B475-19C3D3962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748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ADD8EBF-BBB5-40D0-AB61-836D7BA87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1725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07EA4098-7B2D-4FB5-91F6-56CE97D81A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9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36B0AA71-DFD8-47A3-8320-DBC4A3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67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76B4AAA4-9E1A-44FB-8CD4-121C28A07F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1645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61364055-ED3B-46B9-8DD1-45601BEDBF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1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4DF4418F-8236-4B26-9C67-833E1687F0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7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5BCBF679-92B1-4B75-B91C-7388A3BD5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4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7D4062E9-B354-44BB-BE6A-8E098A6EBD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1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A32EE7-C2C8-41AB-9B1F-32C43DAF22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47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C8FCF825-066A-43C3-B503-5181566A1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446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F79FAE7B-04DF-4FDF-AA6F-0A1683B608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1416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C70B7808-2AA0-475F-98A1-C20B0B84A3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38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8F8D796-8F9C-4CE0-84FC-96B4AC1BC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1417"/>
              <a:ext cx="32" cy="599"/>
            </a:xfrm>
            <a:custGeom>
              <a:avLst/>
              <a:gdLst>
                <a:gd name="T0" fmla="*/ 32 w 32"/>
                <a:gd name="T1" fmla="*/ 599 h 599"/>
                <a:gd name="T2" fmla="*/ 32 w 32"/>
                <a:gd name="T3" fmla="*/ 0 h 599"/>
                <a:gd name="T4" fmla="*/ 32 w 32"/>
                <a:gd name="T5" fmla="*/ 543 h 599"/>
                <a:gd name="T6" fmla="*/ 9 w 32"/>
                <a:gd name="T7" fmla="*/ 543 h 599"/>
                <a:gd name="T8" fmla="*/ 32 w 32"/>
                <a:gd name="T9" fmla="*/ 421 h 599"/>
                <a:gd name="T10" fmla="*/ 9 w 32"/>
                <a:gd name="T11" fmla="*/ 421 h 599"/>
                <a:gd name="T12" fmla="*/ 32 w 32"/>
                <a:gd name="T13" fmla="*/ 299 h 599"/>
                <a:gd name="T14" fmla="*/ 9 w 32"/>
                <a:gd name="T15" fmla="*/ 299 h 599"/>
                <a:gd name="T16" fmla="*/ 32 w 32"/>
                <a:gd name="T17" fmla="*/ 182 h 599"/>
                <a:gd name="T18" fmla="*/ 9 w 32"/>
                <a:gd name="T19" fmla="*/ 182 h 599"/>
                <a:gd name="T20" fmla="*/ 32 w 32"/>
                <a:gd name="T21" fmla="*/ 61 h 599"/>
                <a:gd name="T22" fmla="*/ 9 w 32"/>
                <a:gd name="T23" fmla="*/ 61 h 599"/>
                <a:gd name="T24" fmla="*/ 32 w 32"/>
                <a:gd name="T25" fmla="*/ 571 h 599"/>
                <a:gd name="T26" fmla="*/ 23 w 32"/>
                <a:gd name="T27" fmla="*/ 571 h 599"/>
                <a:gd name="T28" fmla="*/ 32 w 32"/>
                <a:gd name="T29" fmla="*/ 510 h 599"/>
                <a:gd name="T30" fmla="*/ 23 w 32"/>
                <a:gd name="T31" fmla="*/ 510 h 599"/>
                <a:gd name="T32" fmla="*/ 32 w 32"/>
                <a:gd name="T33" fmla="*/ 449 h 599"/>
                <a:gd name="T34" fmla="*/ 23 w 32"/>
                <a:gd name="T35" fmla="*/ 449 h 599"/>
                <a:gd name="T36" fmla="*/ 32 w 32"/>
                <a:gd name="T37" fmla="*/ 393 h 599"/>
                <a:gd name="T38" fmla="*/ 23 w 32"/>
                <a:gd name="T39" fmla="*/ 393 h 599"/>
                <a:gd name="T40" fmla="*/ 32 w 32"/>
                <a:gd name="T41" fmla="*/ 332 h 599"/>
                <a:gd name="T42" fmla="*/ 23 w 32"/>
                <a:gd name="T43" fmla="*/ 332 h 599"/>
                <a:gd name="T44" fmla="*/ 32 w 32"/>
                <a:gd name="T45" fmla="*/ 271 h 599"/>
                <a:gd name="T46" fmla="*/ 23 w 32"/>
                <a:gd name="T47" fmla="*/ 271 h 599"/>
                <a:gd name="T48" fmla="*/ 32 w 32"/>
                <a:gd name="T49" fmla="*/ 211 h 599"/>
                <a:gd name="T50" fmla="*/ 23 w 32"/>
                <a:gd name="T51" fmla="*/ 211 h 599"/>
                <a:gd name="T52" fmla="*/ 32 w 32"/>
                <a:gd name="T53" fmla="*/ 150 h 599"/>
                <a:gd name="T54" fmla="*/ 23 w 32"/>
                <a:gd name="T55" fmla="*/ 150 h 599"/>
                <a:gd name="T56" fmla="*/ 32 w 32"/>
                <a:gd name="T57" fmla="*/ 94 h 599"/>
                <a:gd name="T58" fmla="*/ 23 w 32"/>
                <a:gd name="T59" fmla="*/ 94 h 599"/>
                <a:gd name="T60" fmla="*/ 32 w 32"/>
                <a:gd name="T61" fmla="*/ 33 h 599"/>
                <a:gd name="T62" fmla="*/ 23 w 32"/>
                <a:gd name="T63" fmla="*/ 33 h 599"/>
                <a:gd name="T64" fmla="*/ 32 w 32"/>
                <a:gd name="T65" fmla="*/ 599 h 599"/>
                <a:gd name="T66" fmla="*/ 0 w 32"/>
                <a:gd name="T67" fmla="*/ 599 h 599"/>
                <a:gd name="T68" fmla="*/ 32 w 32"/>
                <a:gd name="T69" fmla="*/ 482 h 599"/>
                <a:gd name="T70" fmla="*/ 0 w 32"/>
                <a:gd name="T71" fmla="*/ 482 h 599"/>
                <a:gd name="T72" fmla="*/ 32 w 32"/>
                <a:gd name="T73" fmla="*/ 360 h 599"/>
                <a:gd name="T74" fmla="*/ 0 w 32"/>
                <a:gd name="T75" fmla="*/ 360 h 599"/>
                <a:gd name="T76" fmla="*/ 32 w 32"/>
                <a:gd name="T77" fmla="*/ 243 h 599"/>
                <a:gd name="T78" fmla="*/ 0 w 32"/>
                <a:gd name="T79" fmla="*/ 243 h 599"/>
                <a:gd name="T80" fmla="*/ 32 w 32"/>
                <a:gd name="T81" fmla="*/ 122 h 599"/>
                <a:gd name="T82" fmla="*/ 0 w 32"/>
                <a:gd name="T83" fmla="*/ 122 h 599"/>
                <a:gd name="T84" fmla="*/ 32 w 32"/>
                <a:gd name="T85" fmla="*/ 0 h 599"/>
                <a:gd name="T86" fmla="*/ 0 w 32"/>
                <a:gd name="T8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99">
                  <a:moveTo>
                    <a:pt x="32" y="599"/>
                  </a:moveTo>
                  <a:lnTo>
                    <a:pt x="32" y="0"/>
                  </a:lnTo>
                  <a:moveTo>
                    <a:pt x="32" y="543"/>
                  </a:moveTo>
                  <a:lnTo>
                    <a:pt x="9" y="543"/>
                  </a:lnTo>
                  <a:moveTo>
                    <a:pt x="32" y="421"/>
                  </a:moveTo>
                  <a:lnTo>
                    <a:pt x="9" y="421"/>
                  </a:lnTo>
                  <a:moveTo>
                    <a:pt x="32" y="299"/>
                  </a:moveTo>
                  <a:lnTo>
                    <a:pt x="9" y="299"/>
                  </a:lnTo>
                  <a:moveTo>
                    <a:pt x="32" y="182"/>
                  </a:moveTo>
                  <a:lnTo>
                    <a:pt x="9" y="182"/>
                  </a:lnTo>
                  <a:moveTo>
                    <a:pt x="32" y="61"/>
                  </a:moveTo>
                  <a:lnTo>
                    <a:pt x="9" y="61"/>
                  </a:lnTo>
                  <a:moveTo>
                    <a:pt x="32" y="571"/>
                  </a:moveTo>
                  <a:lnTo>
                    <a:pt x="23" y="571"/>
                  </a:lnTo>
                  <a:moveTo>
                    <a:pt x="32" y="510"/>
                  </a:moveTo>
                  <a:lnTo>
                    <a:pt x="23" y="510"/>
                  </a:lnTo>
                  <a:moveTo>
                    <a:pt x="32" y="449"/>
                  </a:moveTo>
                  <a:lnTo>
                    <a:pt x="23" y="449"/>
                  </a:lnTo>
                  <a:moveTo>
                    <a:pt x="32" y="393"/>
                  </a:moveTo>
                  <a:lnTo>
                    <a:pt x="23" y="393"/>
                  </a:lnTo>
                  <a:moveTo>
                    <a:pt x="32" y="332"/>
                  </a:moveTo>
                  <a:lnTo>
                    <a:pt x="23" y="332"/>
                  </a:lnTo>
                  <a:moveTo>
                    <a:pt x="32" y="271"/>
                  </a:moveTo>
                  <a:lnTo>
                    <a:pt x="23" y="271"/>
                  </a:lnTo>
                  <a:moveTo>
                    <a:pt x="32" y="211"/>
                  </a:moveTo>
                  <a:lnTo>
                    <a:pt x="23" y="211"/>
                  </a:lnTo>
                  <a:moveTo>
                    <a:pt x="32" y="150"/>
                  </a:moveTo>
                  <a:lnTo>
                    <a:pt x="23" y="150"/>
                  </a:lnTo>
                  <a:moveTo>
                    <a:pt x="32" y="94"/>
                  </a:moveTo>
                  <a:lnTo>
                    <a:pt x="23" y="94"/>
                  </a:lnTo>
                  <a:moveTo>
                    <a:pt x="32" y="33"/>
                  </a:moveTo>
                  <a:lnTo>
                    <a:pt x="23" y="33"/>
                  </a:lnTo>
                  <a:moveTo>
                    <a:pt x="32" y="599"/>
                  </a:moveTo>
                  <a:lnTo>
                    <a:pt x="0" y="599"/>
                  </a:lnTo>
                  <a:moveTo>
                    <a:pt x="32" y="482"/>
                  </a:moveTo>
                  <a:lnTo>
                    <a:pt x="0" y="482"/>
                  </a:lnTo>
                  <a:moveTo>
                    <a:pt x="32" y="360"/>
                  </a:moveTo>
                  <a:lnTo>
                    <a:pt x="0" y="360"/>
                  </a:lnTo>
                  <a:moveTo>
                    <a:pt x="32" y="243"/>
                  </a:moveTo>
                  <a:lnTo>
                    <a:pt x="0" y="243"/>
                  </a:lnTo>
                  <a:moveTo>
                    <a:pt x="32" y="122"/>
                  </a:moveTo>
                  <a:lnTo>
                    <a:pt x="0" y="122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ABE88D01-27F0-49E2-80ED-B0B0EDD0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248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A99D189E-177E-43E5-93F7-B10F972CD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1248"/>
              <a:ext cx="7305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5ECF8E2E-91F6-4AB4-BD94-7926B146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248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5C782668-23ED-4004-B44E-F3829A46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417"/>
              <a:ext cx="7217" cy="599"/>
            </a:xfrm>
            <a:custGeom>
              <a:avLst/>
              <a:gdLst>
                <a:gd name="T0" fmla="*/ 24 w 7217"/>
                <a:gd name="T1" fmla="*/ 590 h 599"/>
                <a:gd name="T2" fmla="*/ 47 w 7217"/>
                <a:gd name="T3" fmla="*/ 599 h 599"/>
                <a:gd name="T4" fmla="*/ 75 w 7217"/>
                <a:gd name="T5" fmla="*/ 594 h 599"/>
                <a:gd name="T6" fmla="*/ 98 w 7217"/>
                <a:gd name="T7" fmla="*/ 599 h 599"/>
                <a:gd name="T8" fmla="*/ 127 w 7217"/>
                <a:gd name="T9" fmla="*/ 594 h 599"/>
                <a:gd name="T10" fmla="*/ 150 w 7217"/>
                <a:gd name="T11" fmla="*/ 599 h 599"/>
                <a:gd name="T12" fmla="*/ 178 w 7217"/>
                <a:gd name="T13" fmla="*/ 594 h 599"/>
                <a:gd name="T14" fmla="*/ 201 w 7217"/>
                <a:gd name="T15" fmla="*/ 599 h 599"/>
                <a:gd name="T16" fmla="*/ 239 w 7217"/>
                <a:gd name="T17" fmla="*/ 599 h 599"/>
                <a:gd name="T18" fmla="*/ 262 w 7217"/>
                <a:gd name="T19" fmla="*/ 599 h 599"/>
                <a:gd name="T20" fmla="*/ 290 w 7217"/>
                <a:gd name="T21" fmla="*/ 594 h 599"/>
                <a:gd name="T22" fmla="*/ 314 w 7217"/>
                <a:gd name="T23" fmla="*/ 599 h 599"/>
                <a:gd name="T24" fmla="*/ 356 w 7217"/>
                <a:gd name="T25" fmla="*/ 599 h 599"/>
                <a:gd name="T26" fmla="*/ 379 w 7217"/>
                <a:gd name="T27" fmla="*/ 599 h 599"/>
                <a:gd name="T28" fmla="*/ 407 w 7217"/>
                <a:gd name="T29" fmla="*/ 594 h 599"/>
                <a:gd name="T30" fmla="*/ 431 w 7217"/>
                <a:gd name="T31" fmla="*/ 599 h 599"/>
                <a:gd name="T32" fmla="*/ 459 w 7217"/>
                <a:gd name="T33" fmla="*/ 599 h 599"/>
                <a:gd name="T34" fmla="*/ 491 w 7217"/>
                <a:gd name="T35" fmla="*/ 599 h 599"/>
                <a:gd name="T36" fmla="*/ 515 w 7217"/>
                <a:gd name="T37" fmla="*/ 599 h 599"/>
                <a:gd name="T38" fmla="*/ 538 w 7217"/>
                <a:gd name="T39" fmla="*/ 599 h 599"/>
                <a:gd name="T40" fmla="*/ 571 w 7217"/>
                <a:gd name="T41" fmla="*/ 599 h 599"/>
                <a:gd name="T42" fmla="*/ 594 w 7217"/>
                <a:gd name="T43" fmla="*/ 599 h 599"/>
                <a:gd name="T44" fmla="*/ 646 w 7217"/>
                <a:gd name="T45" fmla="*/ 594 h 599"/>
                <a:gd name="T46" fmla="*/ 688 w 7217"/>
                <a:gd name="T47" fmla="*/ 599 h 599"/>
                <a:gd name="T48" fmla="*/ 716 w 7217"/>
                <a:gd name="T49" fmla="*/ 599 h 599"/>
                <a:gd name="T50" fmla="*/ 781 w 7217"/>
                <a:gd name="T51" fmla="*/ 599 h 599"/>
                <a:gd name="T52" fmla="*/ 898 w 7217"/>
                <a:gd name="T53" fmla="*/ 599 h 599"/>
                <a:gd name="T54" fmla="*/ 964 w 7217"/>
                <a:gd name="T55" fmla="*/ 594 h 599"/>
                <a:gd name="T56" fmla="*/ 1057 w 7217"/>
                <a:gd name="T57" fmla="*/ 594 h 599"/>
                <a:gd name="T58" fmla="*/ 1160 w 7217"/>
                <a:gd name="T59" fmla="*/ 599 h 599"/>
                <a:gd name="T60" fmla="*/ 1212 w 7217"/>
                <a:gd name="T61" fmla="*/ 599 h 599"/>
                <a:gd name="T62" fmla="*/ 1263 w 7217"/>
                <a:gd name="T63" fmla="*/ 594 h 599"/>
                <a:gd name="T64" fmla="*/ 1291 w 7217"/>
                <a:gd name="T65" fmla="*/ 594 h 599"/>
                <a:gd name="T66" fmla="*/ 1329 w 7217"/>
                <a:gd name="T67" fmla="*/ 599 h 599"/>
                <a:gd name="T68" fmla="*/ 1413 w 7217"/>
                <a:gd name="T69" fmla="*/ 599 h 599"/>
                <a:gd name="T70" fmla="*/ 1548 w 7217"/>
                <a:gd name="T71" fmla="*/ 599 h 599"/>
                <a:gd name="T72" fmla="*/ 1614 w 7217"/>
                <a:gd name="T73" fmla="*/ 594 h 599"/>
                <a:gd name="T74" fmla="*/ 1754 w 7217"/>
                <a:gd name="T75" fmla="*/ 594 h 599"/>
                <a:gd name="T76" fmla="*/ 1890 w 7217"/>
                <a:gd name="T77" fmla="*/ 599 h 599"/>
                <a:gd name="T78" fmla="*/ 2203 w 7217"/>
                <a:gd name="T79" fmla="*/ 599 h 599"/>
                <a:gd name="T80" fmla="*/ 2989 w 7217"/>
                <a:gd name="T81" fmla="*/ 599 h 599"/>
                <a:gd name="T82" fmla="*/ 3068 w 7217"/>
                <a:gd name="T83" fmla="*/ 599 h 599"/>
                <a:gd name="T84" fmla="*/ 3143 w 7217"/>
                <a:gd name="T85" fmla="*/ 594 h 599"/>
                <a:gd name="T86" fmla="*/ 3204 w 7217"/>
                <a:gd name="T87" fmla="*/ 599 h 599"/>
                <a:gd name="T88" fmla="*/ 3246 w 7217"/>
                <a:gd name="T89" fmla="*/ 599 h 599"/>
                <a:gd name="T90" fmla="*/ 4378 w 7217"/>
                <a:gd name="T91" fmla="*/ 599 h 599"/>
                <a:gd name="T92" fmla="*/ 4771 w 7217"/>
                <a:gd name="T93" fmla="*/ 599 h 599"/>
                <a:gd name="T94" fmla="*/ 4846 w 7217"/>
                <a:gd name="T95" fmla="*/ 594 h 599"/>
                <a:gd name="T96" fmla="*/ 4869 w 7217"/>
                <a:gd name="T97" fmla="*/ 599 h 599"/>
                <a:gd name="T98" fmla="*/ 4925 w 7217"/>
                <a:gd name="T99" fmla="*/ 594 h 599"/>
                <a:gd name="T100" fmla="*/ 4991 w 7217"/>
                <a:gd name="T101" fmla="*/ 599 h 599"/>
                <a:gd name="T102" fmla="*/ 5159 w 7217"/>
                <a:gd name="T103" fmla="*/ 599 h 599"/>
                <a:gd name="T104" fmla="*/ 5673 w 7217"/>
                <a:gd name="T105" fmla="*/ 599 h 599"/>
                <a:gd name="T106" fmla="*/ 6015 w 7217"/>
                <a:gd name="T107" fmla="*/ 599 h 599"/>
                <a:gd name="T108" fmla="*/ 6548 w 7217"/>
                <a:gd name="T109" fmla="*/ 599 h 599"/>
                <a:gd name="T110" fmla="*/ 6586 w 7217"/>
                <a:gd name="T111" fmla="*/ 599 h 599"/>
                <a:gd name="T112" fmla="*/ 6642 w 7217"/>
                <a:gd name="T113" fmla="*/ 594 h 599"/>
                <a:gd name="T114" fmla="*/ 6707 w 7217"/>
                <a:gd name="T115" fmla="*/ 59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7" h="599">
                  <a:moveTo>
                    <a:pt x="0" y="599"/>
                  </a:moveTo>
                  <a:lnTo>
                    <a:pt x="0" y="599"/>
                  </a:lnTo>
                  <a:lnTo>
                    <a:pt x="5" y="594"/>
                  </a:lnTo>
                  <a:lnTo>
                    <a:pt x="5" y="599"/>
                  </a:lnTo>
                  <a:lnTo>
                    <a:pt x="10" y="594"/>
                  </a:lnTo>
                  <a:lnTo>
                    <a:pt x="10" y="599"/>
                  </a:lnTo>
                  <a:lnTo>
                    <a:pt x="14" y="594"/>
                  </a:lnTo>
                  <a:lnTo>
                    <a:pt x="14" y="599"/>
                  </a:lnTo>
                  <a:lnTo>
                    <a:pt x="19" y="594"/>
                  </a:lnTo>
                  <a:lnTo>
                    <a:pt x="19" y="599"/>
                  </a:lnTo>
                  <a:lnTo>
                    <a:pt x="24" y="590"/>
                  </a:lnTo>
                  <a:lnTo>
                    <a:pt x="24" y="599"/>
                  </a:lnTo>
                  <a:lnTo>
                    <a:pt x="28" y="594"/>
                  </a:lnTo>
                  <a:lnTo>
                    <a:pt x="28" y="599"/>
                  </a:lnTo>
                  <a:lnTo>
                    <a:pt x="33" y="594"/>
                  </a:lnTo>
                  <a:lnTo>
                    <a:pt x="33" y="599"/>
                  </a:lnTo>
                  <a:lnTo>
                    <a:pt x="38" y="594"/>
                  </a:lnTo>
                  <a:lnTo>
                    <a:pt x="38" y="599"/>
                  </a:lnTo>
                  <a:lnTo>
                    <a:pt x="42" y="594"/>
                  </a:lnTo>
                  <a:lnTo>
                    <a:pt x="42" y="599"/>
                  </a:lnTo>
                  <a:lnTo>
                    <a:pt x="47" y="594"/>
                  </a:lnTo>
                  <a:lnTo>
                    <a:pt x="47" y="599"/>
                  </a:lnTo>
                  <a:lnTo>
                    <a:pt x="52" y="594"/>
                  </a:lnTo>
                  <a:lnTo>
                    <a:pt x="52" y="599"/>
                  </a:lnTo>
                  <a:lnTo>
                    <a:pt x="56" y="594"/>
                  </a:lnTo>
                  <a:lnTo>
                    <a:pt x="56" y="599"/>
                  </a:lnTo>
                  <a:lnTo>
                    <a:pt x="61" y="594"/>
                  </a:lnTo>
                  <a:lnTo>
                    <a:pt x="61" y="599"/>
                  </a:lnTo>
                  <a:lnTo>
                    <a:pt x="66" y="594"/>
                  </a:lnTo>
                  <a:lnTo>
                    <a:pt x="66" y="599"/>
                  </a:lnTo>
                  <a:lnTo>
                    <a:pt x="70" y="594"/>
                  </a:lnTo>
                  <a:lnTo>
                    <a:pt x="70" y="599"/>
                  </a:lnTo>
                  <a:lnTo>
                    <a:pt x="75" y="594"/>
                  </a:lnTo>
                  <a:lnTo>
                    <a:pt x="75" y="599"/>
                  </a:lnTo>
                  <a:lnTo>
                    <a:pt x="80" y="594"/>
                  </a:lnTo>
                  <a:lnTo>
                    <a:pt x="80" y="599"/>
                  </a:lnTo>
                  <a:lnTo>
                    <a:pt x="84" y="594"/>
                  </a:lnTo>
                  <a:lnTo>
                    <a:pt x="84" y="599"/>
                  </a:lnTo>
                  <a:lnTo>
                    <a:pt x="89" y="594"/>
                  </a:lnTo>
                  <a:lnTo>
                    <a:pt x="89" y="599"/>
                  </a:lnTo>
                  <a:lnTo>
                    <a:pt x="94" y="599"/>
                  </a:lnTo>
                  <a:lnTo>
                    <a:pt x="94" y="594"/>
                  </a:lnTo>
                  <a:lnTo>
                    <a:pt x="98" y="594"/>
                  </a:lnTo>
                  <a:lnTo>
                    <a:pt x="98" y="599"/>
                  </a:lnTo>
                  <a:lnTo>
                    <a:pt x="103" y="594"/>
                  </a:lnTo>
                  <a:lnTo>
                    <a:pt x="103" y="599"/>
                  </a:lnTo>
                  <a:lnTo>
                    <a:pt x="108" y="594"/>
                  </a:lnTo>
                  <a:lnTo>
                    <a:pt x="108" y="599"/>
                  </a:lnTo>
                  <a:lnTo>
                    <a:pt x="113" y="594"/>
                  </a:lnTo>
                  <a:lnTo>
                    <a:pt x="113" y="599"/>
                  </a:lnTo>
                  <a:lnTo>
                    <a:pt x="117" y="599"/>
                  </a:lnTo>
                  <a:lnTo>
                    <a:pt x="117" y="594"/>
                  </a:lnTo>
                  <a:lnTo>
                    <a:pt x="122" y="594"/>
                  </a:lnTo>
                  <a:lnTo>
                    <a:pt x="122" y="599"/>
                  </a:lnTo>
                  <a:lnTo>
                    <a:pt x="127" y="594"/>
                  </a:lnTo>
                  <a:lnTo>
                    <a:pt x="127" y="599"/>
                  </a:lnTo>
                  <a:lnTo>
                    <a:pt x="131" y="594"/>
                  </a:lnTo>
                  <a:lnTo>
                    <a:pt x="131" y="599"/>
                  </a:lnTo>
                  <a:lnTo>
                    <a:pt x="136" y="594"/>
                  </a:lnTo>
                  <a:lnTo>
                    <a:pt x="136" y="599"/>
                  </a:lnTo>
                  <a:lnTo>
                    <a:pt x="141" y="599"/>
                  </a:lnTo>
                  <a:lnTo>
                    <a:pt x="141" y="594"/>
                  </a:lnTo>
                  <a:lnTo>
                    <a:pt x="145" y="594"/>
                  </a:lnTo>
                  <a:lnTo>
                    <a:pt x="145" y="599"/>
                  </a:lnTo>
                  <a:lnTo>
                    <a:pt x="150" y="594"/>
                  </a:lnTo>
                  <a:lnTo>
                    <a:pt x="150" y="599"/>
                  </a:lnTo>
                  <a:lnTo>
                    <a:pt x="155" y="594"/>
                  </a:lnTo>
                  <a:lnTo>
                    <a:pt x="155" y="599"/>
                  </a:lnTo>
                  <a:lnTo>
                    <a:pt x="159" y="594"/>
                  </a:lnTo>
                  <a:lnTo>
                    <a:pt x="159" y="599"/>
                  </a:lnTo>
                  <a:lnTo>
                    <a:pt x="164" y="594"/>
                  </a:lnTo>
                  <a:lnTo>
                    <a:pt x="164" y="599"/>
                  </a:lnTo>
                  <a:lnTo>
                    <a:pt x="169" y="594"/>
                  </a:lnTo>
                  <a:lnTo>
                    <a:pt x="169" y="599"/>
                  </a:lnTo>
                  <a:lnTo>
                    <a:pt x="173" y="594"/>
                  </a:lnTo>
                  <a:lnTo>
                    <a:pt x="173" y="599"/>
                  </a:lnTo>
                  <a:lnTo>
                    <a:pt x="178" y="594"/>
                  </a:lnTo>
                  <a:lnTo>
                    <a:pt x="178" y="599"/>
                  </a:lnTo>
                  <a:lnTo>
                    <a:pt x="183" y="594"/>
                  </a:lnTo>
                  <a:lnTo>
                    <a:pt x="183" y="599"/>
                  </a:lnTo>
                  <a:lnTo>
                    <a:pt x="187" y="594"/>
                  </a:lnTo>
                  <a:lnTo>
                    <a:pt x="187" y="599"/>
                  </a:lnTo>
                  <a:lnTo>
                    <a:pt x="192" y="594"/>
                  </a:lnTo>
                  <a:lnTo>
                    <a:pt x="192" y="599"/>
                  </a:lnTo>
                  <a:lnTo>
                    <a:pt x="197" y="594"/>
                  </a:lnTo>
                  <a:lnTo>
                    <a:pt x="197" y="599"/>
                  </a:lnTo>
                  <a:lnTo>
                    <a:pt x="201" y="594"/>
                  </a:lnTo>
                  <a:lnTo>
                    <a:pt x="201" y="599"/>
                  </a:lnTo>
                  <a:lnTo>
                    <a:pt x="206" y="594"/>
                  </a:lnTo>
                  <a:lnTo>
                    <a:pt x="206" y="599"/>
                  </a:lnTo>
                  <a:lnTo>
                    <a:pt x="215" y="599"/>
                  </a:lnTo>
                  <a:lnTo>
                    <a:pt x="215" y="594"/>
                  </a:lnTo>
                  <a:lnTo>
                    <a:pt x="215" y="599"/>
                  </a:lnTo>
                  <a:lnTo>
                    <a:pt x="225" y="599"/>
                  </a:lnTo>
                  <a:lnTo>
                    <a:pt x="225" y="594"/>
                  </a:lnTo>
                  <a:lnTo>
                    <a:pt x="225" y="599"/>
                  </a:lnTo>
                  <a:lnTo>
                    <a:pt x="229" y="594"/>
                  </a:lnTo>
                  <a:lnTo>
                    <a:pt x="229" y="599"/>
                  </a:lnTo>
                  <a:lnTo>
                    <a:pt x="239" y="599"/>
                  </a:lnTo>
                  <a:lnTo>
                    <a:pt x="239" y="594"/>
                  </a:lnTo>
                  <a:lnTo>
                    <a:pt x="239" y="599"/>
                  </a:lnTo>
                  <a:lnTo>
                    <a:pt x="243" y="594"/>
                  </a:lnTo>
                  <a:lnTo>
                    <a:pt x="243" y="599"/>
                  </a:lnTo>
                  <a:lnTo>
                    <a:pt x="248" y="599"/>
                  </a:lnTo>
                  <a:lnTo>
                    <a:pt x="248" y="594"/>
                  </a:lnTo>
                  <a:lnTo>
                    <a:pt x="253" y="594"/>
                  </a:lnTo>
                  <a:lnTo>
                    <a:pt x="253" y="599"/>
                  </a:lnTo>
                  <a:lnTo>
                    <a:pt x="262" y="599"/>
                  </a:lnTo>
                  <a:lnTo>
                    <a:pt x="262" y="594"/>
                  </a:lnTo>
                  <a:lnTo>
                    <a:pt x="262" y="599"/>
                  </a:lnTo>
                  <a:lnTo>
                    <a:pt x="267" y="594"/>
                  </a:lnTo>
                  <a:lnTo>
                    <a:pt x="267" y="599"/>
                  </a:lnTo>
                  <a:lnTo>
                    <a:pt x="272" y="594"/>
                  </a:lnTo>
                  <a:lnTo>
                    <a:pt x="272" y="599"/>
                  </a:lnTo>
                  <a:lnTo>
                    <a:pt x="276" y="594"/>
                  </a:lnTo>
                  <a:lnTo>
                    <a:pt x="276" y="599"/>
                  </a:lnTo>
                  <a:lnTo>
                    <a:pt x="281" y="594"/>
                  </a:lnTo>
                  <a:lnTo>
                    <a:pt x="281" y="599"/>
                  </a:lnTo>
                  <a:lnTo>
                    <a:pt x="286" y="594"/>
                  </a:lnTo>
                  <a:lnTo>
                    <a:pt x="286" y="599"/>
                  </a:lnTo>
                  <a:lnTo>
                    <a:pt x="290" y="594"/>
                  </a:lnTo>
                  <a:lnTo>
                    <a:pt x="290" y="599"/>
                  </a:lnTo>
                  <a:lnTo>
                    <a:pt x="295" y="594"/>
                  </a:lnTo>
                  <a:lnTo>
                    <a:pt x="295" y="599"/>
                  </a:lnTo>
                  <a:lnTo>
                    <a:pt x="300" y="594"/>
                  </a:lnTo>
                  <a:lnTo>
                    <a:pt x="300" y="599"/>
                  </a:lnTo>
                  <a:lnTo>
                    <a:pt x="304" y="594"/>
                  </a:lnTo>
                  <a:lnTo>
                    <a:pt x="304" y="599"/>
                  </a:lnTo>
                  <a:lnTo>
                    <a:pt x="309" y="594"/>
                  </a:lnTo>
                  <a:lnTo>
                    <a:pt x="309" y="599"/>
                  </a:lnTo>
                  <a:lnTo>
                    <a:pt x="314" y="594"/>
                  </a:lnTo>
                  <a:lnTo>
                    <a:pt x="314" y="599"/>
                  </a:lnTo>
                  <a:lnTo>
                    <a:pt x="318" y="594"/>
                  </a:lnTo>
                  <a:lnTo>
                    <a:pt x="318" y="599"/>
                  </a:lnTo>
                  <a:lnTo>
                    <a:pt x="332" y="599"/>
                  </a:lnTo>
                  <a:lnTo>
                    <a:pt x="332" y="594"/>
                  </a:lnTo>
                  <a:lnTo>
                    <a:pt x="332" y="599"/>
                  </a:lnTo>
                  <a:lnTo>
                    <a:pt x="342" y="599"/>
                  </a:lnTo>
                  <a:lnTo>
                    <a:pt x="342" y="594"/>
                  </a:lnTo>
                  <a:lnTo>
                    <a:pt x="342" y="599"/>
                  </a:lnTo>
                  <a:lnTo>
                    <a:pt x="346" y="594"/>
                  </a:lnTo>
                  <a:lnTo>
                    <a:pt x="346" y="599"/>
                  </a:lnTo>
                  <a:lnTo>
                    <a:pt x="356" y="599"/>
                  </a:lnTo>
                  <a:lnTo>
                    <a:pt x="356" y="594"/>
                  </a:lnTo>
                  <a:lnTo>
                    <a:pt x="356" y="599"/>
                  </a:lnTo>
                  <a:lnTo>
                    <a:pt x="360" y="599"/>
                  </a:lnTo>
                  <a:lnTo>
                    <a:pt x="360" y="594"/>
                  </a:lnTo>
                  <a:lnTo>
                    <a:pt x="365" y="594"/>
                  </a:lnTo>
                  <a:lnTo>
                    <a:pt x="365" y="599"/>
                  </a:lnTo>
                  <a:lnTo>
                    <a:pt x="374" y="599"/>
                  </a:lnTo>
                  <a:lnTo>
                    <a:pt x="374" y="594"/>
                  </a:lnTo>
                  <a:lnTo>
                    <a:pt x="374" y="599"/>
                  </a:lnTo>
                  <a:lnTo>
                    <a:pt x="379" y="594"/>
                  </a:lnTo>
                  <a:lnTo>
                    <a:pt x="379" y="599"/>
                  </a:lnTo>
                  <a:lnTo>
                    <a:pt x="384" y="599"/>
                  </a:lnTo>
                  <a:lnTo>
                    <a:pt x="384" y="594"/>
                  </a:lnTo>
                  <a:lnTo>
                    <a:pt x="388" y="594"/>
                  </a:lnTo>
                  <a:lnTo>
                    <a:pt x="388" y="599"/>
                  </a:lnTo>
                  <a:lnTo>
                    <a:pt x="393" y="594"/>
                  </a:lnTo>
                  <a:lnTo>
                    <a:pt x="393" y="599"/>
                  </a:lnTo>
                  <a:lnTo>
                    <a:pt x="398" y="594"/>
                  </a:lnTo>
                  <a:lnTo>
                    <a:pt x="398" y="599"/>
                  </a:lnTo>
                  <a:lnTo>
                    <a:pt x="402" y="594"/>
                  </a:lnTo>
                  <a:lnTo>
                    <a:pt x="402" y="599"/>
                  </a:lnTo>
                  <a:lnTo>
                    <a:pt x="407" y="594"/>
                  </a:lnTo>
                  <a:lnTo>
                    <a:pt x="407" y="599"/>
                  </a:lnTo>
                  <a:lnTo>
                    <a:pt x="412" y="594"/>
                  </a:lnTo>
                  <a:lnTo>
                    <a:pt x="412" y="599"/>
                  </a:lnTo>
                  <a:lnTo>
                    <a:pt x="417" y="594"/>
                  </a:lnTo>
                  <a:lnTo>
                    <a:pt x="417" y="599"/>
                  </a:lnTo>
                  <a:lnTo>
                    <a:pt x="421" y="594"/>
                  </a:lnTo>
                  <a:lnTo>
                    <a:pt x="421" y="599"/>
                  </a:lnTo>
                  <a:lnTo>
                    <a:pt x="426" y="594"/>
                  </a:lnTo>
                  <a:lnTo>
                    <a:pt x="426" y="599"/>
                  </a:lnTo>
                  <a:lnTo>
                    <a:pt x="431" y="594"/>
                  </a:lnTo>
                  <a:lnTo>
                    <a:pt x="431" y="599"/>
                  </a:lnTo>
                  <a:lnTo>
                    <a:pt x="435" y="594"/>
                  </a:lnTo>
                  <a:lnTo>
                    <a:pt x="435" y="599"/>
                  </a:lnTo>
                  <a:lnTo>
                    <a:pt x="440" y="594"/>
                  </a:lnTo>
                  <a:lnTo>
                    <a:pt x="440" y="599"/>
                  </a:lnTo>
                  <a:lnTo>
                    <a:pt x="445" y="594"/>
                  </a:lnTo>
                  <a:lnTo>
                    <a:pt x="445" y="599"/>
                  </a:lnTo>
                  <a:lnTo>
                    <a:pt x="454" y="599"/>
                  </a:lnTo>
                  <a:lnTo>
                    <a:pt x="454" y="594"/>
                  </a:lnTo>
                  <a:lnTo>
                    <a:pt x="454" y="599"/>
                  </a:lnTo>
                  <a:lnTo>
                    <a:pt x="459" y="594"/>
                  </a:lnTo>
                  <a:lnTo>
                    <a:pt x="459" y="599"/>
                  </a:lnTo>
                  <a:lnTo>
                    <a:pt x="463" y="594"/>
                  </a:lnTo>
                  <a:lnTo>
                    <a:pt x="463" y="599"/>
                  </a:lnTo>
                  <a:lnTo>
                    <a:pt x="468" y="594"/>
                  </a:lnTo>
                  <a:lnTo>
                    <a:pt x="468" y="599"/>
                  </a:lnTo>
                  <a:lnTo>
                    <a:pt x="473" y="594"/>
                  </a:lnTo>
                  <a:lnTo>
                    <a:pt x="473" y="599"/>
                  </a:lnTo>
                  <a:lnTo>
                    <a:pt x="477" y="594"/>
                  </a:lnTo>
                  <a:lnTo>
                    <a:pt x="477" y="599"/>
                  </a:lnTo>
                  <a:lnTo>
                    <a:pt x="482" y="594"/>
                  </a:lnTo>
                  <a:lnTo>
                    <a:pt x="482" y="599"/>
                  </a:lnTo>
                  <a:lnTo>
                    <a:pt x="491" y="599"/>
                  </a:lnTo>
                  <a:lnTo>
                    <a:pt x="491" y="594"/>
                  </a:lnTo>
                  <a:lnTo>
                    <a:pt x="491" y="599"/>
                  </a:lnTo>
                  <a:lnTo>
                    <a:pt x="496" y="594"/>
                  </a:lnTo>
                  <a:lnTo>
                    <a:pt x="496" y="599"/>
                  </a:lnTo>
                  <a:lnTo>
                    <a:pt x="501" y="599"/>
                  </a:lnTo>
                  <a:lnTo>
                    <a:pt x="501" y="594"/>
                  </a:lnTo>
                  <a:lnTo>
                    <a:pt x="505" y="594"/>
                  </a:lnTo>
                  <a:lnTo>
                    <a:pt x="505" y="599"/>
                  </a:lnTo>
                  <a:lnTo>
                    <a:pt x="510" y="594"/>
                  </a:lnTo>
                  <a:lnTo>
                    <a:pt x="510" y="599"/>
                  </a:lnTo>
                  <a:lnTo>
                    <a:pt x="515" y="599"/>
                  </a:lnTo>
                  <a:lnTo>
                    <a:pt x="515" y="594"/>
                  </a:lnTo>
                  <a:lnTo>
                    <a:pt x="519" y="594"/>
                  </a:lnTo>
                  <a:lnTo>
                    <a:pt x="519" y="599"/>
                  </a:lnTo>
                  <a:lnTo>
                    <a:pt x="524" y="590"/>
                  </a:lnTo>
                  <a:lnTo>
                    <a:pt x="524" y="599"/>
                  </a:lnTo>
                  <a:lnTo>
                    <a:pt x="529" y="594"/>
                  </a:lnTo>
                  <a:lnTo>
                    <a:pt x="529" y="599"/>
                  </a:lnTo>
                  <a:lnTo>
                    <a:pt x="533" y="562"/>
                  </a:lnTo>
                  <a:lnTo>
                    <a:pt x="533" y="599"/>
                  </a:lnTo>
                  <a:lnTo>
                    <a:pt x="538" y="590"/>
                  </a:lnTo>
                  <a:lnTo>
                    <a:pt x="538" y="599"/>
                  </a:lnTo>
                  <a:lnTo>
                    <a:pt x="543" y="594"/>
                  </a:lnTo>
                  <a:lnTo>
                    <a:pt x="543" y="599"/>
                  </a:lnTo>
                  <a:lnTo>
                    <a:pt x="547" y="594"/>
                  </a:lnTo>
                  <a:lnTo>
                    <a:pt x="547" y="599"/>
                  </a:lnTo>
                  <a:lnTo>
                    <a:pt x="552" y="594"/>
                  </a:lnTo>
                  <a:lnTo>
                    <a:pt x="552" y="599"/>
                  </a:lnTo>
                  <a:lnTo>
                    <a:pt x="557" y="594"/>
                  </a:lnTo>
                  <a:lnTo>
                    <a:pt x="557" y="599"/>
                  </a:lnTo>
                  <a:lnTo>
                    <a:pt x="562" y="594"/>
                  </a:lnTo>
                  <a:lnTo>
                    <a:pt x="562" y="599"/>
                  </a:lnTo>
                  <a:lnTo>
                    <a:pt x="571" y="599"/>
                  </a:lnTo>
                  <a:lnTo>
                    <a:pt x="571" y="594"/>
                  </a:lnTo>
                  <a:lnTo>
                    <a:pt x="571" y="599"/>
                  </a:lnTo>
                  <a:lnTo>
                    <a:pt x="580" y="599"/>
                  </a:lnTo>
                  <a:lnTo>
                    <a:pt x="580" y="594"/>
                  </a:lnTo>
                  <a:lnTo>
                    <a:pt x="580" y="599"/>
                  </a:lnTo>
                  <a:lnTo>
                    <a:pt x="585" y="594"/>
                  </a:lnTo>
                  <a:lnTo>
                    <a:pt x="585" y="599"/>
                  </a:lnTo>
                  <a:lnTo>
                    <a:pt x="590" y="594"/>
                  </a:lnTo>
                  <a:lnTo>
                    <a:pt x="590" y="599"/>
                  </a:lnTo>
                  <a:lnTo>
                    <a:pt x="594" y="594"/>
                  </a:lnTo>
                  <a:lnTo>
                    <a:pt x="594" y="599"/>
                  </a:lnTo>
                  <a:lnTo>
                    <a:pt x="599" y="594"/>
                  </a:lnTo>
                  <a:lnTo>
                    <a:pt x="599" y="599"/>
                  </a:lnTo>
                  <a:lnTo>
                    <a:pt x="604" y="594"/>
                  </a:lnTo>
                  <a:lnTo>
                    <a:pt x="604" y="599"/>
                  </a:lnTo>
                  <a:lnTo>
                    <a:pt x="608" y="599"/>
                  </a:lnTo>
                  <a:lnTo>
                    <a:pt x="613" y="594"/>
                  </a:lnTo>
                  <a:lnTo>
                    <a:pt x="613" y="599"/>
                  </a:lnTo>
                  <a:lnTo>
                    <a:pt x="641" y="599"/>
                  </a:lnTo>
                  <a:lnTo>
                    <a:pt x="641" y="594"/>
                  </a:lnTo>
                  <a:lnTo>
                    <a:pt x="641" y="599"/>
                  </a:lnTo>
                  <a:lnTo>
                    <a:pt x="646" y="594"/>
                  </a:lnTo>
                  <a:lnTo>
                    <a:pt x="646" y="599"/>
                  </a:lnTo>
                  <a:lnTo>
                    <a:pt x="650" y="594"/>
                  </a:lnTo>
                  <a:lnTo>
                    <a:pt x="650" y="599"/>
                  </a:lnTo>
                  <a:lnTo>
                    <a:pt x="660" y="599"/>
                  </a:lnTo>
                  <a:lnTo>
                    <a:pt x="660" y="594"/>
                  </a:lnTo>
                  <a:lnTo>
                    <a:pt x="660" y="599"/>
                  </a:lnTo>
                  <a:lnTo>
                    <a:pt x="664" y="594"/>
                  </a:lnTo>
                  <a:lnTo>
                    <a:pt x="664" y="599"/>
                  </a:lnTo>
                  <a:lnTo>
                    <a:pt x="688" y="599"/>
                  </a:lnTo>
                  <a:lnTo>
                    <a:pt x="688" y="594"/>
                  </a:lnTo>
                  <a:lnTo>
                    <a:pt x="688" y="599"/>
                  </a:lnTo>
                  <a:lnTo>
                    <a:pt x="692" y="594"/>
                  </a:lnTo>
                  <a:lnTo>
                    <a:pt x="692" y="599"/>
                  </a:lnTo>
                  <a:lnTo>
                    <a:pt x="702" y="599"/>
                  </a:lnTo>
                  <a:lnTo>
                    <a:pt x="702" y="594"/>
                  </a:lnTo>
                  <a:lnTo>
                    <a:pt x="702" y="599"/>
                  </a:lnTo>
                  <a:lnTo>
                    <a:pt x="706" y="594"/>
                  </a:lnTo>
                  <a:lnTo>
                    <a:pt x="706" y="599"/>
                  </a:lnTo>
                  <a:lnTo>
                    <a:pt x="711" y="594"/>
                  </a:lnTo>
                  <a:lnTo>
                    <a:pt x="711" y="599"/>
                  </a:lnTo>
                  <a:lnTo>
                    <a:pt x="716" y="594"/>
                  </a:lnTo>
                  <a:lnTo>
                    <a:pt x="716" y="599"/>
                  </a:lnTo>
                  <a:lnTo>
                    <a:pt x="721" y="594"/>
                  </a:lnTo>
                  <a:lnTo>
                    <a:pt x="721" y="599"/>
                  </a:lnTo>
                  <a:lnTo>
                    <a:pt x="758" y="599"/>
                  </a:lnTo>
                  <a:lnTo>
                    <a:pt x="758" y="594"/>
                  </a:lnTo>
                  <a:lnTo>
                    <a:pt x="758" y="599"/>
                  </a:lnTo>
                  <a:lnTo>
                    <a:pt x="767" y="599"/>
                  </a:lnTo>
                  <a:lnTo>
                    <a:pt x="767" y="594"/>
                  </a:lnTo>
                  <a:lnTo>
                    <a:pt x="767" y="599"/>
                  </a:lnTo>
                  <a:lnTo>
                    <a:pt x="781" y="599"/>
                  </a:lnTo>
                  <a:lnTo>
                    <a:pt x="781" y="594"/>
                  </a:lnTo>
                  <a:lnTo>
                    <a:pt x="781" y="599"/>
                  </a:lnTo>
                  <a:lnTo>
                    <a:pt x="800" y="599"/>
                  </a:lnTo>
                  <a:lnTo>
                    <a:pt x="800" y="594"/>
                  </a:lnTo>
                  <a:lnTo>
                    <a:pt x="800" y="599"/>
                  </a:lnTo>
                  <a:lnTo>
                    <a:pt x="823" y="599"/>
                  </a:lnTo>
                  <a:lnTo>
                    <a:pt x="823" y="594"/>
                  </a:lnTo>
                  <a:lnTo>
                    <a:pt x="823" y="599"/>
                  </a:lnTo>
                  <a:lnTo>
                    <a:pt x="828" y="594"/>
                  </a:lnTo>
                  <a:lnTo>
                    <a:pt x="828" y="599"/>
                  </a:lnTo>
                  <a:lnTo>
                    <a:pt x="898" y="599"/>
                  </a:lnTo>
                  <a:lnTo>
                    <a:pt x="898" y="594"/>
                  </a:lnTo>
                  <a:lnTo>
                    <a:pt x="898" y="599"/>
                  </a:lnTo>
                  <a:lnTo>
                    <a:pt x="908" y="599"/>
                  </a:lnTo>
                  <a:lnTo>
                    <a:pt x="908" y="594"/>
                  </a:lnTo>
                  <a:lnTo>
                    <a:pt x="908" y="599"/>
                  </a:lnTo>
                  <a:lnTo>
                    <a:pt x="931" y="599"/>
                  </a:lnTo>
                  <a:lnTo>
                    <a:pt x="931" y="594"/>
                  </a:lnTo>
                  <a:lnTo>
                    <a:pt x="931" y="599"/>
                  </a:lnTo>
                  <a:lnTo>
                    <a:pt x="945" y="599"/>
                  </a:lnTo>
                  <a:lnTo>
                    <a:pt x="945" y="594"/>
                  </a:lnTo>
                  <a:lnTo>
                    <a:pt x="945" y="599"/>
                  </a:lnTo>
                  <a:lnTo>
                    <a:pt x="964" y="599"/>
                  </a:lnTo>
                  <a:lnTo>
                    <a:pt x="964" y="594"/>
                  </a:lnTo>
                  <a:lnTo>
                    <a:pt x="964" y="599"/>
                  </a:lnTo>
                  <a:lnTo>
                    <a:pt x="982" y="599"/>
                  </a:lnTo>
                  <a:lnTo>
                    <a:pt x="982" y="594"/>
                  </a:lnTo>
                  <a:lnTo>
                    <a:pt x="982" y="599"/>
                  </a:lnTo>
                  <a:lnTo>
                    <a:pt x="1001" y="599"/>
                  </a:lnTo>
                  <a:lnTo>
                    <a:pt x="1001" y="594"/>
                  </a:lnTo>
                  <a:lnTo>
                    <a:pt x="1001" y="599"/>
                  </a:lnTo>
                  <a:lnTo>
                    <a:pt x="1053" y="599"/>
                  </a:lnTo>
                  <a:lnTo>
                    <a:pt x="1053" y="594"/>
                  </a:lnTo>
                  <a:lnTo>
                    <a:pt x="1053" y="599"/>
                  </a:lnTo>
                  <a:lnTo>
                    <a:pt x="1057" y="594"/>
                  </a:lnTo>
                  <a:lnTo>
                    <a:pt x="1057" y="599"/>
                  </a:lnTo>
                  <a:lnTo>
                    <a:pt x="1071" y="599"/>
                  </a:lnTo>
                  <a:lnTo>
                    <a:pt x="1071" y="594"/>
                  </a:lnTo>
                  <a:lnTo>
                    <a:pt x="1071" y="599"/>
                  </a:lnTo>
                  <a:lnTo>
                    <a:pt x="1151" y="599"/>
                  </a:lnTo>
                  <a:lnTo>
                    <a:pt x="1151" y="594"/>
                  </a:lnTo>
                  <a:lnTo>
                    <a:pt x="1151" y="599"/>
                  </a:lnTo>
                  <a:lnTo>
                    <a:pt x="1155" y="590"/>
                  </a:lnTo>
                  <a:lnTo>
                    <a:pt x="1155" y="599"/>
                  </a:lnTo>
                  <a:lnTo>
                    <a:pt x="1160" y="594"/>
                  </a:lnTo>
                  <a:lnTo>
                    <a:pt x="1160" y="599"/>
                  </a:lnTo>
                  <a:lnTo>
                    <a:pt x="1165" y="594"/>
                  </a:lnTo>
                  <a:lnTo>
                    <a:pt x="1165" y="599"/>
                  </a:lnTo>
                  <a:lnTo>
                    <a:pt x="1170" y="594"/>
                  </a:lnTo>
                  <a:lnTo>
                    <a:pt x="1170" y="599"/>
                  </a:lnTo>
                  <a:lnTo>
                    <a:pt x="1202" y="599"/>
                  </a:lnTo>
                  <a:lnTo>
                    <a:pt x="1202" y="594"/>
                  </a:lnTo>
                  <a:lnTo>
                    <a:pt x="1202" y="599"/>
                  </a:lnTo>
                  <a:lnTo>
                    <a:pt x="1207" y="594"/>
                  </a:lnTo>
                  <a:lnTo>
                    <a:pt x="1207" y="599"/>
                  </a:lnTo>
                  <a:lnTo>
                    <a:pt x="1212" y="0"/>
                  </a:lnTo>
                  <a:lnTo>
                    <a:pt x="1212" y="599"/>
                  </a:lnTo>
                  <a:lnTo>
                    <a:pt x="1216" y="599"/>
                  </a:lnTo>
                  <a:lnTo>
                    <a:pt x="1216" y="459"/>
                  </a:lnTo>
                  <a:lnTo>
                    <a:pt x="1221" y="594"/>
                  </a:lnTo>
                  <a:lnTo>
                    <a:pt x="1221" y="599"/>
                  </a:lnTo>
                  <a:lnTo>
                    <a:pt x="1226" y="594"/>
                  </a:lnTo>
                  <a:lnTo>
                    <a:pt x="1226" y="599"/>
                  </a:lnTo>
                  <a:lnTo>
                    <a:pt x="1254" y="599"/>
                  </a:lnTo>
                  <a:lnTo>
                    <a:pt x="1254" y="594"/>
                  </a:lnTo>
                  <a:lnTo>
                    <a:pt x="1254" y="599"/>
                  </a:lnTo>
                  <a:lnTo>
                    <a:pt x="1263" y="599"/>
                  </a:lnTo>
                  <a:lnTo>
                    <a:pt x="1263" y="594"/>
                  </a:lnTo>
                  <a:lnTo>
                    <a:pt x="1263" y="599"/>
                  </a:lnTo>
                  <a:lnTo>
                    <a:pt x="1272" y="599"/>
                  </a:lnTo>
                  <a:lnTo>
                    <a:pt x="1272" y="590"/>
                  </a:lnTo>
                  <a:lnTo>
                    <a:pt x="1272" y="599"/>
                  </a:lnTo>
                  <a:lnTo>
                    <a:pt x="1277" y="594"/>
                  </a:lnTo>
                  <a:lnTo>
                    <a:pt x="1277" y="599"/>
                  </a:lnTo>
                  <a:lnTo>
                    <a:pt x="1282" y="594"/>
                  </a:lnTo>
                  <a:lnTo>
                    <a:pt x="1282" y="599"/>
                  </a:lnTo>
                  <a:lnTo>
                    <a:pt x="1286" y="594"/>
                  </a:lnTo>
                  <a:lnTo>
                    <a:pt x="1286" y="599"/>
                  </a:lnTo>
                  <a:lnTo>
                    <a:pt x="1291" y="594"/>
                  </a:lnTo>
                  <a:lnTo>
                    <a:pt x="1291" y="599"/>
                  </a:lnTo>
                  <a:lnTo>
                    <a:pt x="1296" y="594"/>
                  </a:lnTo>
                  <a:lnTo>
                    <a:pt x="1296" y="599"/>
                  </a:lnTo>
                  <a:lnTo>
                    <a:pt x="1300" y="594"/>
                  </a:lnTo>
                  <a:lnTo>
                    <a:pt x="1300" y="599"/>
                  </a:lnTo>
                  <a:lnTo>
                    <a:pt x="1305" y="594"/>
                  </a:lnTo>
                  <a:lnTo>
                    <a:pt x="1305" y="599"/>
                  </a:lnTo>
                  <a:lnTo>
                    <a:pt x="1319" y="599"/>
                  </a:lnTo>
                  <a:lnTo>
                    <a:pt x="1319" y="594"/>
                  </a:lnTo>
                  <a:lnTo>
                    <a:pt x="1319" y="599"/>
                  </a:lnTo>
                  <a:lnTo>
                    <a:pt x="1329" y="599"/>
                  </a:lnTo>
                  <a:lnTo>
                    <a:pt x="1329" y="594"/>
                  </a:lnTo>
                  <a:lnTo>
                    <a:pt x="1329" y="599"/>
                  </a:lnTo>
                  <a:lnTo>
                    <a:pt x="1357" y="599"/>
                  </a:lnTo>
                  <a:lnTo>
                    <a:pt x="1357" y="594"/>
                  </a:lnTo>
                  <a:lnTo>
                    <a:pt x="1357" y="599"/>
                  </a:lnTo>
                  <a:lnTo>
                    <a:pt x="1385" y="599"/>
                  </a:lnTo>
                  <a:lnTo>
                    <a:pt x="1385" y="594"/>
                  </a:lnTo>
                  <a:lnTo>
                    <a:pt x="1385" y="599"/>
                  </a:lnTo>
                  <a:lnTo>
                    <a:pt x="1389" y="594"/>
                  </a:lnTo>
                  <a:lnTo>
                    <a:pt x="1389" y="599"/>
                  </a:lnTo>
                  <a:lnTo>
                    <a:pt x="1413" y="599"/>
                  </a:lnTo>
                  <a:lnTo>
                    <a:pt x="1413" y="594"/>
                  </a:lnTo>
                  <a:lnTo>
                    <a:pt x="1413" y="599"/>
                  </a:lnTo>
                  <a:lnTo>
                    <a:pt x="1417" y="594"/>
                  </a:lnTo>
                  <a:lnTo>
                    <a:pt x="1417" y="599"/>
                  </a:lnTo>
                  <a:lnTo>
                    <a:pt x="1492" y="599"/>
                  </a:lnTo>
                  <a:lnTo>
                    <a:pt x="1492" y="594"/>
                  </a:lnTo>
                  <a:lnTo>
                    <a:pt x="1492" y="599"/>
                  </a:lnTo>
                  <a:lnTo>
                    <a:pt x="1516" y="599"/>
                  </a:lnTo>
                  <a:lnTo>
                    <a:pt x="1516" y="594"/>
                  </a:lnTo>
                  <a:lnTo>
                    <a:pt x="1516" y="599"/>
                  </a:lnTo>
                  <a:lnTo>
                    <a:pt x="1548" y="599"/>
                  </a:lnTo>
                  <a:lnTo>
                    <a:pt x="1548" y="594"/>
                  </a:lnTo>
                  <a:lnTo>
                    <a:pt x="1548" y="599"/>
                  </a:lnTo>
                  <a:lnTo>
                    <a:pt x="1576" y="599"/>
                  </a:lnTo>
                  <a:lnTo>
                    <a:pt x="1576" y="594"/>
                  </a:lnTo>
                  <a:lnTo>
                    <a:pt x="1576" y="599"/>
                  </a:lnTo>
                  <a:lnTo>
                    <a:pt x="1581" y="594"/>
                  </a:lnTo>
                  <a:lnTo>
                    <a:pt x="1581" y="599"/>
                  </a:lnTo>
                  <a:lnTo>
                    <a:pt x="1609" y="599"/>
                  </a:lnTo>
                  <a:lnTo>
                    <a:pt x="1609" y="594"/>
                  </a:lnTo>
                  <a:lnTo>
                    <a:pt x="1609" y="599"/>
                  </a:lnTo>
                  <a:lnTo>
                    <a:pt x="1614" y="594"/>
                  </a:lnTo>
                  <a:lnTo>
                    <a:pt x="1614" y="599"/>
                  </a:lnTo>
                  <a:lnTo>
                    <a:pt x="1717" y="599"/>
                  </a:lnTo>
                  <a:lnTo>
                    <a:pt x="1717" y="594"/>
                  </a:lnTo>
                  <a:lnTo>
                    <a:pt x="1717" y="599"/>
                  </a:lnTo>
                  <a:lnTo>
                    <a:pt x="1735" y="599"/>
                  </a:lnTo>
                  <a:lnTo>
                    <a:pt x="1735" y="594"/>
                  </a:lnTo>
                  <a:lnTo>
                    <a:pt x="1735" y="599"/>
                  </a:lnTo>
                  <a:lnTo>
                    <a:pt x="1749" y="599"/>
                  </a:lnTo>
                  <a:lnTo>
                    <a:pt x="1749" y="594"/>
                  </a:lnTo>
                  <a:lnTo>
                    <a:pt x="1749" y="599"/>
                  </a:lnTo>
                  <a:lnTo>
                    <a:pt x="1754" y="594"/>
                  </a:lnTo>
                  <a:lnTo>
                    <a:pt x="1754" y="599"/>
                  </a:lnTo>
                  <a:lnTo>
                    <a:pt x="1764" y="599"/>
                  </a:lnTo>
                  <a:lnTo>
                    <a:pt x="1764" y="594"/>
                  </a:lnTo>
                  <a:lnTo>
                    <a:pt x="1768" y="594"/>
                  </a:lnTo>
                  <a:lnTo>
                    <a:pt x="1768" y="599"/>
                  </a:lnTo>
                  <a:lnTo>
                    <a:pt x="1782" y="599"/>
                  </a:lnTo>
                  <a:lnTo>
                    <a:pt x="1782" y="594"/>
                  </a:lnTo>
                  <a:lnTo>
                    <a:pt x="1782" y="599"/>
                  </a:lnTo>
                  <a:lnTo>
                    <a:pt x="1890" y="599"/>
                  </a:lnTo>
                  <a:lnTo>
                    <a:pt x="1890" y="594"/>
                  </a:lnTo>
                  <a:lnTo>
                    <a:pt x="1890" y="599"/>
                  </a:lnTo>
                  <a:lnTo>
                    <a:pt x="2110" y="599"/>
                  </a:lnTo>
                  <a:lnTo>
                    <a:pt x="2110" y="594"/>
                  </a:lnTo>
                  <a:lnTo>
                    <a:pt x="2110" y="599"/>
                  </a:lnTo>
                  <a:lnTo>
                    <a:pt x="2114" y="594"/>
                  </a:lnTo>
                  <a:lnTo>
                    <a:pt x="2114" y="599"/>
                  </a:lnTo>
                  <a:lnTo>
                    <a:pt x="2175" y="599"/>
                  </a:lnTo>
                  <a:lnTo>
                    <a:pt x="2175" y="594"/>
                  </a:lnTo>
                  <a:lnTo>
                    <a:pt x="2175" y="599"/>
                  </a:lnTo>
                  <a:lnTo>
                    <a:pt x="2180" y="594"/>
                  </a:lnTo>
                  <a:lnTo>
                    <a:pt x="2180" y="599"/>
                  </a:lnTo>
                  <a:lnTo>
                    <a:pt x="2203" y="599"/>
                  </a:lnTo>
                  <a:lnTo>
                    <a:pt x="2203" y="594"/>
                  </a:lnTo>
                  <a:lnTo>
                    <a:pt x="2208" y="594"/>
                  </a:lnTo>
                  <a:lnTo>
                    <a:pt x="2208" y="599"/>
                  </a:lnTo>
                  <a:lnTo>
                    <a:pt x="2516" y="599"/>
                  </a:lnTo>
                  <a:lnTo>
                    <a:pt x="2516" y="594"/>
                  </a:lnTo>
                  <a:lnTo>
                    <a:pt x="2516" y="599"/>
                  </a:lnTo>
                  <a:lnTo>
                    <a:pt x="2984" y="599"/>
                  </a:lnTo>
                  <a:lnTo>
                    <a:pt x="2984" y="594"/>
                  </a:lnTo>
                  <a:lnTo>
                    <a:pt x="2984" y="599"/>
                  </a:lnTo>
                  <a:lnTo>
                    <a:pt x="2989" y="594"/>
                  </a:lnTo>
                  <a:lnTo>
                    <a:pt x="2989" y="599"/>
                  </a:lnTo>
                  <a:lnTo>
                    <a:pt x="2994" y="594"/>
                  </a:lnTo>
                  <a:lnTo>
                    <a:pt x="2994" y="599"/>
                  </a:lnTo>
                  <a:lnTo>
                    <a:pt x="2998" y="594"/>
                  </a:lnTo>
                  <a:lnTo>
                    <a:pt x="2998" y="599"/>
                  </a:lnTo>
                  <a:lnTo>
                    <a:pt x="3059" y="599"/>
                  </a:lnTo>
                  <a:lnTo>
                    <a:pt x="3059" y="594"/>
                  </a:lnTo>
                  <a:lnTo>
                    <a:pt x="3059" y="599"/>
                  </a:lnTo>
                  <a:lnTo>
                    <a:pt x="3064" y="594"/>
                  </a:lnTo>
                  <a:lnTo>
                    <a:pt x="3064" y="599"/>
                  </a:lnTo>
                  <a:lnTo>
                    <a:pt x="3068" y="594"/>
                  </a:lnTo>
                  <a:lnTo>
                    <a:pt x="3068" y="599"/>
                  </a:lnTo>
                  <a:lnTo>
                    <a:pt x="3078" y="599"/>
                  </a:lnTo>
                  <a:lnTo>
                    <a:pt x="3078" y="594"/>
                  </a:lnTo>
                  <a:lnTo>
                    <a:pt x="3078" y="599"/>
                  </a:lnTo>
                  <a:lnTo>
                    <a:pt x="3082" y="599"/>
                  </a:lnTo>
                  <a:lnTo>
                    <a:pt x="3082" y="594"/>
                  </a:lnTo>
                  <a:lnTo>
                    <a:pt x="3087" y="594"/>
                  </a:lnTo>
                  <a:lnTo>
                    <a:pt x="3087" y="599"/>
                  </a:lnTo>
                  <a:lnTo>
                    <a:pt x="3139" y="599"/>
                  </a:lnTo>
                  <a:lnTo>
                    <a:pt x="3139" y="594"/>
                  </a:lnTo>
                  <a:lnTo>
                    <a:pt x="3139" y="599"/>
                  </a:lnTo>
                  <a:lnTo>
                    <a:pt x="3143" y="594"/>
                  </a:lnTo>
                  <a:lnTo>
                    <a:pt x="3143" y="599"/>
                  </a:lnTo>
                  <a:lnTo>
                    <a:pt x="3162" y="599"/>
                  </a:lnTo>
                  <a:lnTo>
                    <a:pt x="3162" y="594"/>
                  </a:lnTo>
                  <a:lnTo>
                    <a:pt x="3162" y="599"/>
                  </a:lnTo>
                  <a:lnTo>
                    <a:pt x="3195" y="599"/>
                  </a:lnTo>
                  <a:lnTo>
                    <a:pt x="3195" y="594"/>
                  </a:lnTo>
                  <a:lnTo>
                    <a:pt x="3195" y="599"/>
                  </a:lnTo>
                  <a:lnTo>
                    <a:pt x="3199" y="594"/>
                  </a:lnTo>
                  <a:lnTo>
                    <a:pt x="3199" y="599"/>
                  </a:lnTo>
                  <a:lnTo>
                    <a:pt x="3204" y="594"/>
                  </a:lnTo>
                  <a:lnTo>
                    <a:pt x="3204" y="599"/>
                  </a:lnTo>
                  <a:lnTo>
                    <a:pt x="3209" y="594"/>
                  </a:lnTo>
                  <a:lnTo>
                    <a:pt x="3209" y="599"/>
                  </a:lnTo>
                  <a:lnTo>
                    <a:pt x="3232" y="599"/>
                  </a:lnTo>
                  <a:lnTo>
                    <a:pt x="3232" y="594"/>
                  </a:lnTo>
                  <a:lnTo>
                    <a:pt x="3232" y="599"/>
                  </a:lnTo>
                  <a:lnTo>
                    <a:pt x="3237" y="594"/>
                  </a:lnTo>
                  <a:lnTo>
                    <a:pt x="3237" y="599"/>
                  </a:lnTo>
                  <a:lnTo>
                    <a:pt x="3241" y="594"/>
                  </a:lnTo>
                  <a:lnTo>
                    <a:pt x="3241" y="599"/>
                  </a:lnTo>
                  <a:lnTo>
                    <a:pt x="3246" y="594"/>
                  </a:lnTo>
                  <a:lnTo>
                    <a:pt x="3246" y="599"/>
                  </a:lnTo>
                  <a:lnTo>
                    <a:pt x="3957" y="599"/>
                  </a:lnTo>
                  <a:lnTo>
                    <a:pt x="3957" y="594"/>
                  </a:lnTo>
                  <a:lnTo>
                    <a:pt x="3957" y="599"/>
                  </a:lnTo>
                  <a:lnTo>
                    <a:pt x="3962" y="599"/>
                  </a:lnTo>
                  <a:lnTo>
                    <a:pt x="3962" y="594"/>
                  </a:lnTo>
                  <a:lnTo>
                    <a:pt x="3966" y="594"/>
                  </a:lnTo>
                  <a:lnTo>
                    <a:pt x="3966" y="599"/>
                  </a:lnTo>
                  <a:lnTo>
                    <a:pt x="4373" y="599"/>
                  </a:lnTo>
                  <a:lnTo>
                    <a:pt x="4373" y="594"/>
                  </a:lnTo>
                  <a:lnTo>
                    <a:pt x="4378" y="594"/>
                  </a:lnTo>
                  <a:lnTo>
                    <a:pt x="4378" y="599"/>
                  </a:lnTo>
                  <a:lnTo>
                    <a:pt x="4584" y="599"/>
                  </a:lnTo>
                  <a:lnTo>
                    <a:pt x="4584" y="594"/>
                  </a:lnTo>
                  <a:lnTo>
                    <a:pt x="4584" y="599"/>
                  </a:lnTo>
                  <a:lnTo>
                    <a:pt x="4724" y="599"/>
                  </a:lnTo>
                  <a:lnTo>
                    <a:pt x="4724" y="594"/>
                  </a:lnTo>
                  <a:lnTo>
                    <a:pt x="4724" y="599"/>
                  </a:lnTo>
                  <a:lnTo>
                    <a:pt x="4766" y="599"/>
                  </a:lnTo>
                  <a:lnTo>
                    <a:pt x="4766" y="594"/>
                  </a:lnTo>
                  <a:lnTo>
                    <a:pt x="4766" y="599"/>
                  </a:lnTo>
                  <a:lnTo>
                    <a:pt x="4771" y="594"/>
                  </a:lnTo>
                  <a:lnTo>
                    <a:pt x="4771" y="599"/>
                  </a:lnTo>
                  <a:lnTo>
                    <a:pt x="4775" y="599"/>
                  </a:lnTo>
                  <a:lnTo>
                    <a:pt x="4775" y="594"/>
                  </a:lnTo>
                  <a:lnTo>
                    <a:pt x="4780" y="594"/>
                  </a:lnTo>
                  <a:lnTo>
                    <a:pt x="4780" y="599"/>
                  </a:lnTo>
                  <a:lnTo>
                    <a:pt x="4785" y="594"/>
                  </a:lnTo>
                  <a:lnTo>
                    <a:pt x="4785" y="599"/>
                  </a:lnTo>
                  <a:lnTo>
                    <a:pt x="4836" y="599"/>
                  </a:lnTo>
                  <a:lnTo>
                    <a:pt x="4836" y="594"/>
                  </a:lnTo>
                  <a:lnTo>
                    <a:pt x="4836" y="599"/>
                  </a:lnTo>
                  <a:lnTo>
                    <a:pt x="4846" y="599"/>
                  </a:lnTo>
                  <a:lnTo>
                    <a:pt x="4846" y="594"/>
                  </a:lnTo>
                  <a:lnTo>
                    <a:pt x="4846" y="599"/>
                  </a:lnTo>
                  <a:lnTo>
                    <a:pt x="4850" y="599"/>
                  </a:lnTo>
                  <a:lnTo>
                    <a:pt x="4850" y="594"/>
                  </a:lnTo>
                  <a:lnTo>
                    <a:pt x="4855" y="594"/>
                  </a:lnTo>
                  <a:lnTo>
                    <a:pt x="4855" y="599"/>
                  </a:lnTo>
                  <a:lnTo>
                    <a:pt x="4860" y="594"/>
                  </a:lnTo>
                  <a:lnTo>
                    <a:pt x="4860" y="599"/>
                  </a:lnTo>
                  <a:lnTo>
                    <a:pt x="4864" y="594"/>
                  </a:lnTo>
                  <a:lnTo>
                    <a:pt x="4864" y="599"/>
                  </a:lnTo>
                  <a:lnTo>
                    <a:pt x="4869" y="594"/>
                  </a:lnTo>
                  <a:lnTo>
                    <a:pt x="4869" y="599"/>
                  </a:lnTo>
                  <a:lnTo>
                    <a:pt x="4878" y="599"/>
                  </a:lnTo>
                  <a:lnTo>
                    <a:pt x="4878" y="594"/>
                  </a:lnTo>
                  <a:lnTo>
                    <a:pt x="4878" y="599"/>
                  </a:lnTo>
                  <a:lnTo>
                    <a:pt x="4883" y="594"/>
                  </a:lnTo>
                  <a:lnTo>
                    <a:pt x="4883" y="599"/>
                  </a:lnTo>
                  <a:lnTo>
                    <a:pt x="4916" y="599"/>
                  </a:lnTo>
                  <a:lnTo>
                    <a:pt x="4916" y="594"/>
                  </a:lnTo>
                  <a:lnTo>
                    <a:pt x="4916" y="599"/>
                  </a:lnTo>
                  <a:lnTo>
                    <a:pt x="4920" y="594"/>
                  </a:lnTo>
                  <a:lnTo>
                    <a:pt x="4920" y="599"/>
                  </a:lnTo>
                  <a:lnTo>
                    <a:pt x="4925" y="594"/>
                  </a:lnTo>
                  <a:lnTo>
                    <a:pt x="4925" y="599"/>
                  </a:lnTo>
                  <a:lnTo>
                    <a:pt x="4972" y="599"/>
                  </a:lnTo>
                  <a:lnTo>
                    <a:pt x="4972" y="594"/>
                  </a:lnTo>
                  <a:lnTo>
                    <a:pt x="4977" y="594"/>
                  </a:lnTo>
                  <a:lnTo>
                    <a:pt x="4977" y="599"/>
                  </a:lnTo>
                  <a:lnTo>
                    <a:pt x="4981" y="594"/>
                  </a:lnTo>
                  <a:lnTo>
                    <a:pt x="4981" y="599"/>
                  </a:lnTo>
                  <a:lnTo>
                    <a:pt x="4986" y="594"/>
                  </a:lnTo>
                  <a:lnTo>
                    <a:pt x="4986" y="599"/>
                  </a:lnTo>
                  <a:lnTo>
                    <a:pt x="4991" y="594"/>
                  </a:lnTo>
                  <a:lnTo>
                    <a:pt x="4991" y="599"/>
                  </a:lnTo>
                  <a:lnTo>
                    <a:pt x="5005" y="599"/>
                  </a:lnTo>
                  <a:lnTo>
                    <a:pt x="5005" y="594"/>
                  </a:lnTo>
                  <a:lnTo>
                    <a:pt x="5005" y="599"/>
                  </a:lnTo>
                  <a:lnTo>
                    <a:pt x="5009" y="599"/>
                  </a:lnTo>
                  <a:lnTo>
                    <a:pt x="5014" y="599"/>
                  </a:lnTo>
                  <a:lnTo>
                    <a:pt x="5014" y="594"/>
                  </a:lnTo>
                  <a:lnTo>
                    <a:pt x="5019" y="594"/>
                  </a:lnTo>
                  <a:lnTo>
                    <a:pt x="5019" y="599"/>
                  </a:lnTo>
                  <a:lnTo>
                    <a:pt x="5023" y="594"/>
                  </a:lnTo>
                  <a:lnTo>
                    <a:pt x="5023" y="599"/>
                  </a:lnTo>
                  <a:lnTo>
                    <a:pt x="5159" y="599"/>
                  </a:lnTo>
                  <a:lnTo>
                    <a:pt x="5159" y="594"/>
                  </a:lnTo>
                  <a:lnTo>
                    <a:pt x="5159" y="599"/>
                  </a:lnTo>
                  <a:lnTo>
                    <a:pt x="5351" y="599"/>
                  </a:lnTo>
                  <a:lnTo>
                    <a:pt x="5351" y="594"/>
                  </a:lnTo>
                  <a:lnTo>
                    <a:pt x="5351" y="599"/>
                  </a:lnTo>
                  <a:lnTo>
                    <a:pt x="5664" y="599"/>
                  </a:lnTo>
                  <a:lnTo>
                    <a:pt x="5664" y="594"/>
                  </a:lnTo>
                  <a:lnTo>
                    <a:pt x="5669" y="594"/>
                  </a:lnTo>
                  <a:lnTo>
                    <a:pt x="5669" y="599"/>
                  </a:lnTo>
                  <a:lnTo>
                    <a:pt x="5673" y="594"/>
                  </a:lnTo>
                  <a:lnTo>
                    <a:pt x="5673" y="599"/>
                  </a:lnTo>
                  <a:lnTo>
                    <a:pt x="5739" y="599"/>
                  </a:lnTo>
                  <a:lnTo>
                    <a:pt x="5739" y="594"/>
                  </a:lnTo>
                  <a:lnTo>
                    <a:pt x="5744" y="594"/>
                  </a:lnTo>
                  <a:lnTo>
                    <a:pt x="5744" y="599"/>
                  </a:lnTo>
                  <a:lnTo>
                    <a:pt x="5772" y="599"/>
                  </a:lnTo>
                  <a:lnTo>
                    <a:pt x="5772" y="594"/>
                  </a:lnTo>
                  <a:lnTo>
                    <a:pt x="5776" y="594"/>
                  </a:lnTo>
                  <a:lnTo>
                    <a:pt x="5776" y="599"/>
                  </a:lnTo>
                  <a:lnTo>
                    <a:pt x="6015" y="599"/>
                  </a:lnTo>
                  <a:lnTo>
                    <a:pt x="6015" y="594"/>
                  </a:lnTo>
                  <a:lnTo>
                    <a:pt x="6015" y="599"/>
                  </a:lnTo>
                  <a:lnTo>
                    <a:pt x="6277" y="599"/>
                  </a:lnTo>
                  <a:lnTo>
                    <a:pt x="6277" y="594"/>
                  </a:lnTo>
                  <a:lnTo>
                    <a:pt x="6277" y="599"/>
                  </a:lnTo>
                  <a:lnTo>
                    <a:pt x="6281" y="599"/>
                  </a:lnTo>
                  <a:lnTo>
                    <a:pt x="6394" y="599"/>
                  </a:lnTo>
                  <a:lnTo>
                    <a:pt x="6394" y="594"/>
                  </a:lnTo>
                  <a:lnTo>
                    <a:pt x="6394" y="599"/>
                  </a:lnTo>
                  <a:lnTo>
                    <a:pt x="6529" y="599"/>
                  </a:lnTo>
                  <a:lnTo>
                    <a:pt x="6534" y="594"/>
                  </a:lnTo>
                  <a:lnTo>
                    <a:pt x="6534" y="599"/>
                  </a:lnTo>
                  <a:lnTo>
                    <a:pt x="6548" y="599"/>
                  </a:lnTo>
                  <a:lnTo>
                    <a:pt x="6548" y="594"/>
                  </a:lnTo>
                  <a:lnTo>
                    <a:pt x="6548" y="599"/>
                  </a:lnTo>
                  <a:lnTo>
                    <a:pt x="6553" y="599"/>
                  </a:lnTo>
                  <a:lnTo>
                    <a:pt x="6553" y="594"/>
                  </a:lnTo>
                  <a:lnTo>
                    <a:pt x="6557" y="594"/>
                  </a:lnTo>
                  <a:lnTo>
                    <a:pt x="6557" y="599"/>
                  </a:lnTo>
                  <a:lnTo>
                    <a:pt x="6562" y="594"/>
                  </a:lnTo>
                  <a:lnTo>
                    <a:pt x="6562" y="599"/>
                  </a:lnTo>
                  <a:lnTo>
                    <a:pt x="6567" y="594"/>
                  </a:lnTo>
                  <a:lnTo>
                    <a:pt x="6567" y="599"/>
                  </a:lnTo>
                  <a:lnTo>
                    <a:pt x="6586" y="599"/>
                  </a:lnTo>
                  <a:lnTo>
                    <a:pt x="6586" y="594"/>
                  </a:lnTo>
                  <a:lnTo>
                    <a:pt x="6590" y="599"/>
                  </a:lnTo>
                  <a:lnTo>
                    <a:pt x="6590" y="594"/>
                  </a:lnTo>
                  <a:lnTo>
                    <a:pt x="6595" y="599"/>
                  </a:lnTo>
                  <a:lnTo>
                    <a:pt x="6595" y="594"/>
                  </a:lnTo>
                  <a:lnTo>
                    <a:pt x="6600" y="594"/>
                  </a:lnTo>
                  <a:lnTo>
                    <a:pt x="6600" y="599"/>
                  </a:lnTo>
                  <a:lnTo>
                    <a:pt x="6604" y="594"/>
                  </a:lnTo>
                  <a:lnTo>
                    <a:pt x="6604" y="599"/>
                  </a:lnTo>
                  <a:lnTo>
                    <a:pt x="6642" y="599"/>
                  </a:lnTo>
                  <a:lnTo>
                    <a:pt x="6642" y="594"/>
                  </a:lnTo>
                  <a:lnTo>
                    <a:pt x="6646" y="594"/>
                  </a:lnTo>
                  <a:lnTo>
                    <a:pt x="6646" y="599"/>
                  </a:lnTo>
                  <a:lnTo>
                    <a:pt x="6651" y="594"/>
                  </a:lnTo>
                  <a:lnTo>
                    <a:pt x="6651" y="599"/>
                  </a:lnTo>
                  <a:lnTo>
                    <a:pt x="6660" y="599"/>
                  </a:lnTo>
                  <a:lnTo>
                    <a:pt x="6660" y="594"/>
                  </a:lnTo>
                  <a:lnTo>
                    <a:pt x="6660" y="599"/>
                  </a:lnTo>
                  <a:lnTo>
                    <a:pt x="6665" y="594"/>
                  </a:lnTo>
                  <a:lnTo>
                    <a:pt x="6665" y="599"/>
                  </a:lnTo>
                  <a:lnTo>
                    <a:pt x="6702" y="599"/>
                  </a:lnTo>
                  <a:lnTo>
                    <a:pt x="6707" y="594"/>
                  </a:lnTo>
                  <a:lnTo>
                    <a:pt x="6707" y="599"/>
                  </a:lnTo>
                  <a:lnTo>
                    <a:pt x="6759" y="599"/>
                  </a:lnTo>
                  <a:lnTo>
                    <a:pt x="6759" y="594"/>
                  </a:lnTo>
                  <a:lnTo>
                    <a:pt x="6759" y="599"/>
                  </a:lnTo>
                  <a:lnTo>
                    <a:pt x="6763" y="594"/>
                  </a:lnTo>
                  <a:lnTo>
                    <a:pt x="6763" y="599"/>
                  </a:lnTo>
                  <a:lnTo>
                    <a:pt x="6768" y="594"/>
                  </a:lnTo>
                  <a:lnTo>
                    <a:pt x="6768" y="599"/>
                  </a:lnTo>
                  <a:lnTo>
                    <a:pt x="7212" y="599"/>
                  </a:lnTo>
                  <a:lnTo>
                    <a:pt x="7217" y="59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D3736FA4-53FC-487F-9131-8C8E5155B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34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2672E00D-A3CE-4978-B9E2-FCDB13FC5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9" y="1403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CF3DF68A-22A3-4C79-9C39-19A9C0DD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3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F22E59E6-0816-4DDF-9791-6FD5C793E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1707"/>
              <a:ext cx="14" cy="159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BE7C50DC-5FFA-41D0-8CFF-CA54BD29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90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287.0532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A8D1E78B-25B3-444F-A083-918569286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1965"/>
              <a:ext cx="0" cy="4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13AE79D9-F770-4F37-A46A-C9572935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890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479.0813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2BD8B03C-0705-44EF-9E47-6A95EF08E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9" y="1951"/>
              <a:ext cx="85" cy="46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0FC1FFC-43F2-40E0-B90B-6BA10B67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1890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449.1070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4125769A-B5D7-421C-8E33-18C1AA6D4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8" y="1951"/>
              <a:ext cx="84" cy="46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F331DB7-5B71-468B-B5B5-DA27162A4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93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154.9898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040F9CC1-E040-4DBE-99F8-1105F690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" y="1993"/>
              <a:ext cx="112" cy="4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B98F39AE-F4C2-4568-9F76-1994FFCC8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1805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303.0491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97F175F-ACD1-4B73-9819-1924EB4D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1866"/>
              <a:ext cx="84" cy="136"/>
            </a:xfrm>
            <a:custGeom>
              <a:avLst/>
              <a:gdLst>
                <a:gd name="T0" fmla="*/ 0 w 84"/>
                <a:gd name="T1" fmla="*/ 136 h 136"/>
                <a:gd name="T2" fmla="*/ 84 w 84"/>
                <a:gd name="T3" fmla="*/ 117 h 136"/>
                <a:gd name="T4" fmla="*/ 84 w 84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136">
                  <a:moveTo>
                    <a:pt x="0" y="136"/>
                  </a:moveTo>
                  <a:lnTo>
                    <a:pt x="84" y="117"/>
                  </a:lnTo>
                  <a:lnTo>
                    <a:pt x="84" y="0"/>
                  </a:lnTo>
                </a:path>
              </a:pathLst>
            </a:cu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5783BBED-9154-4EA2-9AD1-89F71038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93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947.1458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93B01128-100D-4C28-BF17-E3BA00308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417CFD9C-7E0B-409E-A768-A788A838F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1387.2453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21F5D90E-8254-4021-9F59-3980373E5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2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59D53C69-413E-47AB-BB80-C4317B1DB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1849.3214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0F7243CA-166E-4FA0-B9AF-7B7ED1AC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4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BB2F53BD-FC83-43CE-B240-3711B9BB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805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271.5334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F3233E49-B984-41B7-9E0B-6B68CA4B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1866"/>
              <a:ext cx="85" cy="136"/>
            </a:xfrm>
            <a:custGeom>
              <a:avLst/>
              <a:gdLst>
                <a:gd name="T0" fmla="*/ 85 w 85"/>
                <a:gd name="T1" fmla="*/ 136 h 136"/>
                <a:gd name="T2" fmla="*/ 0 w 85"/>
                <a:gd name="T3" fmla="*/ 117 h 136"/>
                <a:gd name="T4" fmla="*/ 0 w 85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136">
                  <a:moveTo>
                    <a:pt x="85" y="136"/>
                  </a:move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3B76ABD-5BF2-4D1F-9C46-90951A2E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558.0329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A107B69-EDDB-4A53-A8A8-E018FD395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3" y="1997"/>
              <a:ext cx="145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61">
              <a:extLst>
                <a:ext uri="{FF2B5EF4-FFF2-40B4-BE49-F238E27FC236}">
                  <a16:creationId xmlns:a16="http://schemas.microsoft.com/office/drawing/2014/main" id="{3B75AF29-5628-4DC6-A9B5-4B215375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810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1441.1587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3" name="Line 62">
              <a:extLst>
                <a:ext uri="{FF2B5EF4-FFF2-40B4-BE49-F238E27FC236}">
                  <a16:creationId xmlns:a16="http://schemas.microsoft.com/office/drawing/2014/main" id="{9811DA95-896A-4129-BE01-60C7F891A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8" y="1871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Rectangle 63">
              <a:extLst>
                <a:ext uri="{FF2B5EF4-FFF2-40B4-BE49-F238E27FC236}">
                  <a16:creationId xmlns:a16="http://schemas.microsoft.com/office/drawing/2014/main" id="{A4AE1EDD-91B4-40CE-861C-19FF86E2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193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713.0983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5" name="Line 64">
              <a:extLst>
                <a:ext uri="{FF2B5EF4-FFF2-40B4-BE49-F238E27FC236}">
                  <a16:creationId xmlns:a16="http://schemas.microsoft.com/office/drawing/2014/main" id="{CD49D6DC-9D87-4990-90F8-BD7A89195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2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Rectangle 65">
              <a:extLst>
                <a:ext uri="{FF2B5EF4-FFF2-40B4-BE49-F238E27FC236}">
                  <a16:creationId xmlns:a16="http://schemas.microsoft.com/office/drawing/2014/main" id="{2211B3C7-B736-4B99-AC09-6A4B89B5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1618.2868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7" name="Line 66">
              <a:extLst>
                <a:ext uri="{FF2B5EF4-FFF2-40B4-BE49-F238E27FC236}">
                  <a16:creationId xmlns:a16="http://schemas.microsoft.com/office/drawing/2014/main" id="{104B0BBC-AF9E-4530-9B85-7B5F5F8F5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1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Rectangle 67">
              <a:extLst>
                <a:ext uri="{FF2B5EF4-FFF2-40B4-BE49-F238E27FC236}">
                  <a16:creationId xmlns:a16="http://schemas.microsoft.com/office/drawing/2014/main" id="{C9698CD9-F828-475E-ABCE-6D8F0331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1175.1829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9" name="Line 68">
              <a:extLst>
                <a:ext uri="{FF2B5EF4-FFF2-40B4-BE49-F238E27FC236}">
                  <a16:creationId xmlns:a16="http://schemas.microsoft.com/office/drawing/2014/main" id="{86514553-DC49-4447-AF40-AC2E09A94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4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69">
              <a:extLst>
                <a:ext uri="{FF2B5EF4-FFF2-40B4-BE49-F238E27FC236}">
                  <a16:creationId xmlns:a16="http://schemas.microsoft.com/office/drawing/2014/main" id="{0A2530C2-7535-447C-A2F9-EF06B96EB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810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1807.3527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1" name="Line 70">
              <a:extLst>
                <a:ext uri="{FF2B5EF4-FFF2-40B4-BE49-F238E27FC236}">
                  <a16:creationId xmlns:a16="http://schemas.microsoft.com/office/drawing/2014/main" id="{758F3EC3-18CF-4046-A9C6-E1D2ACE50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41" y="1871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71">
              <a:extLst>
                <a:ext uri="{FF2B5EF4-FFF2-40B4-BE49-F238E27FC236}">
                  <a16:creationId xmlns:a16="http://schemas.microsoft.com/office/drawing/2014/main" id="{AE791AEF-7105-4789-841D-736154AED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2" y="1810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1903.2411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3" name="Line 72">
              <a:extLst>
                <a:ext uri="{FF2B5EF4-FFF2-40B4-BE49-F238E27FC236}">
                  <a16:creationId xmlns:a16="http://schemas.microsoft.com/office/drawing/2014/main" id="{115AC5EB-59DE-409D-8532-91EB2BB2C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" y="1871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Rectangle 73">
              <a:extLst>
                <a:ext uri="{FF2B5EF4-FFF2-40B4-BE49-F238E27FC236}">
                  <a16:creationId xmlns:a16="http://schemas.microsoft.com/office/drawing/2014/main" id="{E3D2CCC8-9E71-479B-8BB1-8B188FA3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1709.2842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5" name="Line 74">
              <a:extLst>
                <a:ext uri="{FF2B5EF4-FFF2-40B4-BE49-F238E27FC236}">
                  <a16:creationId xmlns:a16="http://schemas.microsoft.com/office/drawing/2014/main" id="{94262A72-E81B-4C08-A59B-641025A87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2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Rectangle 75">
              <a:extLst>
                <a:ext uri="{FF2B5EF4-FFF2-40B4-BE49-F238E27FC236}">
                  <a16:creationId xmlns:a16="http://schemas.microsoft.com/office/drawing/2014/main" id="{ADA4FDE9-C610-4115-83B1-AFAE910F3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1536.7076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7" name="Line 76">
              <a:extLst>
                <a:ext uri="{FF2B5EF4-FFF2-40B4-BE49-F238E27FC236}">
                  <a16:creationId xmlns:a16="http://schemas.microsoft.com/office/drawing/2014/main" id="{BB77E597-1BF8-46D2-B70F-B4CFBF40E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8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Rectangle 77">
              <a:extLst>
                <a:ext uri="{FF2B5EF4-FFF2-40B4-BE49-F238E27FC236}">
                  <a16:creationId xmlns:a16="http://schemas.microsoft.com/office/drawing/2014/main" id="{C5B111B2-A3A4-4018-A9F4-C6E48E10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1810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1337.9591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9" name="Line 78">
              <a:extLst>
                <a:ext uri="{FF2B5EF4-FFF2-40B4-BE49-F238E27FC236}">
                  <a16:creationId xmlns:a16="http://schemas.microsoft.com/office/drawing/2014/main" id="{BF360576-201B-4CCA-807A-6D63A01A1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1" y="1871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Rectangle 79">
              <a:extLst>
                <a:ext uri="{FF2B5EF4-FFF2-40B4-BE49-F238E27FC236}">
                  <a16:creationId xmlns:a16="http://schemas.microsoft.com/office/drawing/2014/main" id="{28F7A04C-7617-4F6B-AB1C-82E741BE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937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1284.0092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1" name="Line 80">
              <a:extLst>
                <a:ext uri="{FF2B5EF4-FFF2-40B4-BE49-F238E27FC236}">
                  <a16:creationId xmlns:a16="http://schemas.microsoft.com/office/drawing/2014/main" id="{78FC1D7E-60DA-4A80-8C8F-CF303E84A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5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Rectangle 81">
              <a:extLst>
                <a:ext uri="{FF2B5EF4-FFF2-40B4-BE49-F238E27FC236}">
                  <a16:creationId xmlns:a16="http://schemas.microsoft.com/office/drawing/2014/main" id="{C302B4FF-AB5C-4E72-B945-0F452663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93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802.0467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3" name="Line 82">
              <a:extLst>
                <a:ext uri="{FF2B5EF4-FFF2-40B4-BE49-F238E27FC236}">
                  <a16:creationId xmlns:a16="http://schemas.microsoft.com/office/drawing/2014/main" id="{380F3677-21B2-4241-B2D1-C9182C351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3" y="199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83">
              <a:extLst>
                <a:ext uri="{FF2B5EF4-FFF2-40B4-BE49-F238E27FC236}">
                  <a16:creationId xmlns:a16="http://schemas.microsoft.com/office/drawing/2014/main" id="{F6FCC2A0-44F7-41EC-883A-41894B115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1810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639.1126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5" name="Line 84">
              <a:extLst>
                <a:ext uri="{FF2B5EF4-FFF2-40B4-BE49-F238E27FC236}">
                  <a16:creationId xmlns:a16="http://schemas.microsoft.com/office/drawing/2014/main" id="{CF052575-1090-4257-A44F-60D03652C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" y="1871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85">
              <a:extLst>
                <a:ext uri="{FF2B5EF4-FFF2-40B4-BE49-F238E27FC236}">
                  <a16:creationId xmlns:a16="http://schemas.microsoft.com/office/drawing/2014/main" id="{28EFCB50-CCF3-49FC-9949-8FD6D5B83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7" name="Rectangle 86">
              <a:extLst>
                <a:ext uri="{FF2B5EF4-FFF2-40B4-BE49-F238E27FC236}">
                  <a16:creationId xmlns:a16="http://schemas.microsoft.com/office/drawing/2014/main" id="{3AC644CE-F7D0-4DDC-97E5-405A28D6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8" name="Rectangle 87">
              <a:extLst>
                <a:ext uri="{FF2B5EF4-FFF2-40B4-BE49-F238E27FC236}">
                  <a16:creationId xmlns:a16="http://schemas.microsoft.com/office/drawing/2014/main" id="{7D89F032-A6D4-44CB-B8A1-4594552F2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Rectangle 88">
              <a:extLst>
                <a:ext uri="{FF2B5EF4-FFF2-40B4-BE49-F238E27FC236}">
                  <a16:creationId xmlns:a16="http://schemas.microsoft.com/office/drawing/2014/main" id="{05376E8E-D3C4-4EEC-8952-57FAC1A7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0" name="Rectangle 89">
              <a:extLst>
                <a:ext uri="{FF2B5EF4-FFF2-40B4-BE49-F238E27FC236}">
                  <a16:creationId xmlns:a16="http://schemas.microsoft.com/office/drawing/2014/main" id="{4DC4F3D3-6B25-4E30-83AE-751E82EB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1" name="Rectangle 90">
              <a:extLst>
                <a:ext uri="{FF2B5EF4-FFF2-40B4-BE49-F238E27FC236}">
                  <a16:creationId xmlns:a16="http://schemas.microsoft.com/office/drawing/2014/main" id="{7272F0A3-7967-47EA-835C-27810D43C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2" name="Rectangle 91">
              <a:extLst>
                <a:ext uri="{FF2B5EF4-FFF2-40B4-BE49-F238E27FC236}">
                  <a16:creationId xmlns:a16="http://schemas.microsoft.com/office/drawing/2014/main" id="{AC64A4AE-F6A6-4727-BD3B-B443D4143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3" name="Rectangle 92">
              <a:extLst>
                <a:ext uri="{FF2B5EF4-FFF2-40B4-BE49-F238E27FC236}">
                  <a16:creationId xmlns:a16="http://schemas.microsoft.com/office/drawing/2014/main" id="{C0891DF2-A757-450D-9233-AD934998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049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4" name="Rectangle 93">
              <a:extLst>
                <a:ext uri="{FF2B5EF4-FFF2-40B4-BE49-F238E27FC236}">
                  <a16:creationId xmlns:a16="http://schemas.microsoft.com/office/drawing/2014/main" id="{34BF3308-B23F-4CBD-82C2-4A9D2F5FC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5" name="Rectangle 94">
              <a:extLst>
                <a:ext uri="{FF2B5EF4-FFF2-40B4-BE49-F238E27FC236}">
                  <a16:creationId xmlns:a16="http://schemas.microsoft.com/office/drawing/2014/main" id="{4A1760FD-8DAB-43FF-8D54-0DD805C2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7" name="Rectangle 95">
              <a:extLst>
                <a:ext uri="{FF2B5EF4-FFF2-40B4-BE49-F238E27FC236}">
                  <a16:creationId xmlns:a16="http://schemas.microsoft.com/office/drawing/2014/main" id="{4F8EAD36-748A-435C-BA43-603B46C2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8" name="Rectangle 96">
              <a:extLst>
                <a:ext uri="{FF2B5EF4-FFF2-40B4-BE49-F238E27FC236}">
                  <a16:creationId xmlns:a16="http://schemas.microsoft.com/office/drawing/2014/main" id="{AAC79D3E-C7F0-48B6-984C-38EB23B03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9" name="Rectangle 97">
              <a:extLst>
                <a:ext uri="{FF2B5EF4-FFF2-40B4-BE49-F238E27FC236}">
                  <a16:creationId xmlns:a16="http://schemas.microsoft.com/office/drawing/2014/main" id="{A4D627AB-E0C4-488F-9056-EDF6A745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0" name="Rectangle 98">
              <a:extLst>
                <a:ext uri="{FF2B5EF4-FFF2-40B4-BE49-F238E27FC236}">
                  <a16:creationId xmlns:a16="http://schemas.microsoft.com/office/drawing/2014/main" id="{5ACBA7E6-7FD3-4CCD-A95D-E8AC179E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1" name="Rectangle 99">
              <a:extLst>
                <a:ext uri="{FF2B5EF4-FFF2-40B4-BE49-F238E27FC236}">
                  <a16:creationId xmlns:a16="http://schemas.microsoft.com/office/drawing/2014/main" id="{9B31E561-585D-4459-A507-CC9B63F74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5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2" name="Rectangle 100">
              <a:extLst>
                <a:ext uri="{FF2B5EF4-FFF2-40B4-BE49-F238E27FC236}">
                  <a16:creationId xmlns:a16="http://schemas.microsoft.com/office/drawing/2014/main" id="{4D1D35A1-2038-4347-8850-EA04C34E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3" name="Rectangle 101">
              <a:extLst>
                <a:ext uri="{FF2B5EF4-FFF2-40B4-BE49-F238E27FC236}">
                  <a16:creationId xmlns:a16="http://schemas.microsoft.com/office/drawing/2014/main" id="{DFA50C5C-8A97-44DC-8D31-C15FB79E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4" name="Rectangle 102">
              <a:extLst>
                <a:ext uri="{FF2B5EF4-FFF2-40B4-BE49-F238E27FC236}">
                  <a16:creationId xmlns:a16="http://schemas.microsoft.com/office/drawing/2014/main" id="{2B1E11DA-91DF-498C-9673-1075442A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5" name="Rectangle 103">
              <a:extLst>
                <a:ext uri="{FF2B5EF4-FFF2-40B4-BE49-F238E27FC236}">
                  <a16:creationId xmlns:a16="http://schemas.microsoft.com/office/drawing/2014/main" id="{B056D016-C216-4E52-B719-0EBC49F22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" y="2049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6" name="Rectangle 104">
              <a:extLst>
                <a:ext uri="{FF2B5EF4-FFF2-40B4-BE49-F238E27FC236}">
                  <a16:creationId xmlns:a16="http://schemas.microsoft.com/office/drawing/2014/main" id="{4E286386-3DF7-44F7-99F8-557F5539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119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7" name="Freeform 105">
              <a:extLst>
                <a:ext uri="{FF2B5EF4-FFF2-40B4-BE49-F238E27FC236}">
                  <a16:creationId xmlns:a16="http://schemas.microsoft.com/office/drawing/2014/main" id="{D0D2F751-ED07-44BF-9349-164D3181B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2016"/>
              <a:ext cx="7217" cy="33"/>
            </a:xfrm>
            <a:custGeom>
              <a:avLst/>
              <a:gdLst>
                <a:gd name="T0" fmla="*/ 1544 w 7217"/>
                <a:gd name="T1" fmla="*/ 23 h 33"/>
                <a:gd name="T2" fmla="*/ 3859 w 7217"/>
                <a:gd name="T3" fmla="*/ 23 h 33"/>
                <a:gd name="T4" fmla="*/ 6174 w 7217"/>
                <a:gd name="T5" fmla="*/ 23 h 33"/>
                <a:gd name="T6" fmla="*/ 159 w 7217"/>
                <a:gd name="T7" fmla="*/ 9 h 33"/>
                <a:gd name="T8" fmla="*/ 468 w 7217"/>
                <a:gd name="T9" fmla="*/ 9 h 33"/>
                <a:gd name="T10" fmla="*/ 735 w 7217"/>
                <a:gd name="T11" fmla="*/ 9 h 33"/>
                <a:gd name="T12" fmla="*/ 1043 w 7217"/>
                <a:gd name="T13" fmla="*/ 9 h 33"/>
                <a:gd name="T14" fmla="*/ 1315 w 7217"/>
                <a:gd name="T15" fmla="*/ 9 h 33"/>
                <a:gd name="T16" fmla="*/ 1623 w 7217"/>
                <a:gd name="T17" fmla="*/ 9 h 33"/>
                <a:gd name="T18" fmla="*/ 1894 w 7217"/>
                <a:gd name="T19" fmla="*/ 9 h 33"/>
                <a:gd name="T20" fmla="*/ 2203 w 7217"/>
                <a:gd name="T21" fmla="*/ 9 h 33"/>
                <a:gd name="T22" fmla="*/ 2470 w 7217"/>
                <a:gd name="T23" fmla="*/ 9 h 33"/>
                <a:gd name="T24" fmla="*/ 2778 w 7217"/>
                <a:gd name="T25" fmla="*/ 9 h 33"/>
                <a:gd name="T26" fmla="*/ 3050 w 7217"/>
                <a:gd name="T27" fmla="*/ 9 h 33"/>
                <a:gd name="T28" fmla="*/ 3358 w 7217"/>
                <a:gd name="T29" fmla="*/ 9 h 33"/>
                <a:gd name="T30" fmla="*/ 3630 w 7217"/>
                <a:gd name="T31" fmla="*/ 9 h 33"/>
                <a:gd name="T32" fmla="*/ 3938 w 7217"/>
                <a:gd name="T33" fmla="*/ 9 h 33"/>
                <a:gd name="T34" fmla="*/ 4205 w 7217"/>
                <a:gd name="T35" fmla="*/ 9 h 33"/>
                <a:gd name="T36" fmla="*/ 4514 w 7217"/>
                <a:gd name="T37" fmla="*/ 9 h 33"/>
                <a:gd name="T38" fmla="*/ 4785 w 7217"/>
                <a:gd name="T39" fmla="*/ 9 h 33"/>
                <a:gd name="T40" fmla="*/ 5094 w 7217"/>
                <a:gd name="T41" fmla="*/ 9 h 33"/>
                <a:gd name="T42" fmla="*/ 5365 w 7217"/>
                <a:gd name="T43" fmla="*/ 9 h 33"/>
                <a:gd name="T44" fmla="*/ 5673 w 7217"/>
                <a:gd name="T45" fmla="*/ 9 h 33"/>
                <a:gd name="T46" fmla="*/ 5940 w 7217"/>
                <a:gd name="T47" fmla="*/ 9 h 33"/>
                <a:gd name="T48" fmla="*/ 6249 w 7217"/>
                <a:gd name="T49" fmla="*/ 9 h 33"/>
                <a:gd name="T50" fmla="*/ 6520 w 7217"/>
                <a:gd name="T51" fmla="*/ 9 h 33"/>
                <a:gd name="T52" fmla="*/ 6829 w 7217"/>
                <a:gd name="T53" fmla="*/ 9 h 33"/>
                <a:gd name="T54" fmla="*/ 7100 w 7217"/>
                <a:gd name="T55" fmla="*/ 9 h 33"/>
                <a:gd name="T56" fmla="*/ 141 w 7217"/>
                <a:gd name="T57" fmla="*/ 5 h 33"/>
                <a:gd name="T58" fmla="*/ 370 w 7217"/>
                <a:gd name="T59" fmla="*/ 5 h 33"/>
                <a:gd name="T60" fmla="*/ 604 w 7217"/>
                <a:gd name="T61" fmla="*/ 5 h 33"/>
                <a:gd name="T62" fmla="*/ 833 w 7217"/>
                <a:gd name="T63" fmla="*/ 5 h 33"/>
                <a:gd name="T64" fmla="*/ 1062 w 7217"/>
                <a:gd name="T65" fmla="*/ 5 h 33"/>
                <a:gd name="T66" fmla="*/ 1296 w 7217"/>
                <a:gd name="T67" fmla="*/ 5 h 33"/>
                <a:gd name="T68" fmla="*/ 1525 w 7217"/>
                <a:gd name="T69" fmla="*/ 5 h 33"/>
                <a:gd name="T70" fmla="*/ 1759 w 7217"/>
                <a:gd name="T71" fmla="*/ 5 h 33"/>
                <a:gd name="T72" fmla="*/ 1988 w 7217"/>
                <a:gd name="T73" fmla="*/ 5 h 33"/>
                <a:gd name="T74" fmla="*/ 2222 w 7217"/>
                <a:gd name="T75" fmla="*/ 5 h 33"/>
                <a:gd name="T76" fmla="*/ 2451 w 7217"/>
                <a:gd name="T77" fmla="*/ 5 h 33"/>
                <a:gd name="T78" fmla="*/ 2685 w 7217"/>
                <a:gd name="T79" fmla="*/ 5 h 33"/>
                <a:gd name="T80" fmla="*/ 2914 w 7217"/>
                <a:gd name="T81" fmla="*/ 5 h 33"/>
                <a:gd name="T82" fmla="*/ 3148 w 7217"/>
                <a:gd name="T83" fmla="*/ 5 h 33"/>
                <a:gd name="T84" fmla="*/ 3377 w 7217"/>
                <a:gd name="T85" fmla="*/ 5 h 33"/>
                <a:gd name="T86" fmla="*/ 3606 w 7217"/>
                <a:gd name="T87" fmla="*/ 5 h 33"/>
                <a:gd name="T88" fmla="*/ 3840 w 7217"/>
                <a:gd name="T89" fmla="*/ 5 h 33"/>
                <a:gd name="T90" fmla="*/ 4069 w 7217"/>
                <a:gd name="T91" fmla="*/ 5 h 33"/>
                <a:gd name="T92" fmla="*/ 4303 w 7217"/>
                <a:gd name="T93" fmla="*/ 5 h 33"/>
                <a:gd name="T94" fmla="*/ 4532 w 7217"/>
                <a:gd name="T95" fmla="*/ 5 h 33"/>
                <a:gd name="T96" fmla="*/ 4766 w 7217"/>
                <a:gd name="T97" fmla="*/ 5 h 33"/>
                <a:gd name="T98" fmla="*/ 4995 w 7217"/>
                <a:gd name="T99" fmla="*/ 5 h 33"/>
                <a:gd name="T100" fmla="*/ 5229 w 7217"/>
                <a:gd name="T101" fmla="*/ 5 h 33"/>
                <a:gd name="T102" fmla="*/ 5458 w 7217"/>
                <a:gd name="T103" fmla="*/ 5 h 33"/>
                <a:gd name="T104" fmla="*/ 5692 w 7217"/>
                <a:gd name="T105" fmla="*/ 5 h 33"/>
                <a:gd name="T106" fmla="*/ 5921 w 7217"/>
                <a:gd name="T107" fmla="*/ 5 h 33"/>
                <a:gd name="T108" fmla="*/ 6155 w 7217"/>
                <a:gd name="T109" fmla="*/ 5 h 33"/>
                <a:gd name="T110" fmla="*/ 6384 w 7217"/>
                <a:gd name="T111" fmla="*/ 5 h 33"/>
                <a:gd name="T112" fmla="*/ 6614 w 7217"/>
                <a:gd name="T113" fmla="*/ 5 h 33"/>
                <a:gd name="T114" fmla="*/ 6847 w 7217"/>
                <a:gd name="T115" fmla="*/ 5 h 33"/>
                <a:gd name="T116" fmla="*/ 7077 w 7217"/>
                <a:gd name="T117" fmla="*/ 5 h 33"/>
                <a:gd name="T118" fmla="*/ 968 w 7217"/>
                <a:gd name="T119" fmla="*/ 33 h 33"/>
                <a:gd name="T120" fmla="*/ 3279 w 7217"/>
                <a:gd name="T121" fmla="*/ 33 h 33"/>
                <a:gd name="T122" fmla="*/ 5594 w 7217"/>
                <a:gd name="T1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5" y="0"/>
                  </a:moveTo>
                  <a:lnTo>
                    <a:pt x="5" y="23"/>
                  </a:lnTo>
                  <a:moveTo>
                    <a:pt x="388" y="0"/>
                  </a:moveTo>
                  <a:lnTo>
                    <a:pt x="388" y="23"/>
                  </a:lnTo>
                  <a:moveTo>
                    <a:pt x="777" y="0"/>
                  </a:moveTo>
                  <a:lnTo>
                    <a:pt x="777" y="23"/>
                  </a:lnTo>
                  <a:moveTo>
                    <a:pt x="1160" y="0"/>
                  </a:moveTo>
                  <a:lnTo>
                    <a:pt x="1160" y="23"/>
                  </a:lnTo>
                  <a:moveTo>
                    <a:pt x="1544" y="0"/>
                  </a:moveTo>
                  <a:lnTo>
                    <a:pt x="1544" y="23"/>
                  </a:lnTo>
                  <a:moveTo>
                    <a:pt x="1932" y="0"/>
                  </a:moveTo>
                  <a:lnTo>
                    <a:pt x="1932" y="23"/>
                  </a:lnTo>
                  <a:moveTo>
                    <a:pt x="2315" y="0"/>
                  </a:moveTo>
                  <a:lnTo>
                    <a:pt x="2315" y="23"/>
                  </a:lnTo>
                  <a:moveTo>
                    <a:pt x="2704" y="0"/>
                  </a:moveTo>
                  <a:lnTo>
                    <a:pt x="2704" y="23"/>
                  </a:lnTo>
                  <a:moveTo>
                    <a:pt x="3087" y="0"/>
                  </a:moveTo>
                  <a:lnTo>
                    <a:pt x="3087" y="23"/>
                  </a:lnTo>
                  <a:moveTo>
                    <a:pt x="3475" y="0"/>
                  </a:moveTo>
                  <a:lnTo>
                    <a:pt x="3475" y="23"/>
                  </a:lnTo>
                  <a:moveTo>
                    <a:pt x="3859" y="0"/>
                  </a:moveTo>
                  <a:lnTo>
                    <a:pt x="3859" y="23"/>
                  </a:lnTo>
                  <a:moveTo>
                    <a:pt x="4247" y="0"/>
                  </a:moveTo>
                  <a:lnTo>
                    <a:pt x="4247" y="23"/>
                  </a:lnTo>
                  <a:moveTo>
                    <a:pt x="4631" y="0"/>
                  </a:moveTo>
                  <a:lnTo>
                    <a:pt x="4631" y="23"/>
                  </a:lnTo>
                  <a:moveTo>
                    <a:pt x="5014" y="0"/>
                  </a:moveTo>
                  <a:lnTo>
                    <a:pt x="5014" y="23"/>
                  </a:lnTo>
                  <a:moveTo>
                    <a:pt x="5402" y="0"/>
                  </a:moveTo>
                  <a:lnTo>
                    <a:pt x="5402" y="23"/>
                  </a:lnTo>
                  <a:moveTo>
                    <a:pt x="5786" y="0"/>
                  </a:moveTo>
                  <a:lnTo>
                    <a:pt x="5786" y="23"/>
                  </a:lnTo>
                  <a:moveTo>
                    <a:pt x="6174" y="0"/>
                  </a:moveTo>
                  <a:lnTo>
                    <a:pt x="6174" y="23"/>
                  </a:lnTo>
                  <a:moveTo>
                    <a:pt x="6557" y="0"/>
                  </a:moveTo>
                  <a:lnTo>
                    <a:pt x="6557" y="23"/>
                  </a:lnTo>
                  <a:moveTo>
                    <a:pt x="6946" y="0"/>
                  </a:moveTo>
                  <a:lnTo>
                    <a:pt x="6946" y="23"/>
                  </a:lnTo>
                  <a:moveTo>
                    <a:pt x="42" y="0"/>
                  </a:moveTo>
                  <a:lnTo>
                    <a:pt x="42" y="9"/>
                  </a:lnTo>
                  <a:moveTo>
                    <a:pt x="80" y="0"/>
                  </a:moveTo>
                  <a:lnTo>
                    <a:pt x="80" y="9"/>
                  </a:lnTo>
                  <a:moveTo>
                    <a:pt x="117" y="0"/>
                  </a:moveTo>
                  <a:lnTo>
                    <a:pt x="117" y="9"/>
                  </a:lnTo>
                  <a:moveTo>
                    <a:pt x="159" y="0"/>
                  </a:moveTo>
                  <a:lnTo>
                    <a:pt x="159" y="9"/>
                  </a:lnTo>
                  <a:moveTo>
                    <a:pt x="234" y="0"/>
                  </a:moveTo>
                  <a:lnTo>
                    <a:pt x="234" y="9"/>
                  </a:lnTo>
                  <a:moveTo>
                    <a:pt x="272" y="0"/>
                  </a:moveTo>
                  <a:lnTo>
                    <a:pt x="272" y="9"/>
                  </a:lnTo>
                  <a:moveTo>
                    <a:pt x="314" y="0"/>
                  </a:moveTo>
                  <a:lnTo>
                    <a:pt x="314" y="9"/>
                  </a:lnTo>
                  <a:moveTo>
                    <a:pt x="351" y="0"/>
                  </a:moveTo>
                  <a:lnTo>
                    <a:pt x="351" y="9"/>
                  </a:lnTo>
                  <a:moveTo>
                    <a:pt x="426" y="0"/>
                  </a:moveTo>
                  <a:lnTo>
                    <a:pt x="426" y="9"/>
                  </a:lnTo>
                  <a:moveTo>
                    <a:pt x="468" y="0"/>
                  </a:moveTo>
                  <a:lnTo>
                    <a:pt x="468" y="9"/>
                  </a:lnTo>
                  <a:moveTo>
                    <a:pt x="505" y="0"/>
                  </a:moveTo>
                  <a:lnTo>
                    <a:pt x="505" y="9"/>
                  </a:lnTo>
                  <a:moveTo>
                    <a:pt x="543" y="0"/>
                  </a:moveTo>
                  <a:lnTo>
                    <a:pt x="543" y="9"/>
                  </a:lnTo>
                  <a:moveTo>
                    <a:pt x="622" y="0"/>
                  </a:moveTo>
                  <a:lnTo>
                    <a:pt x="622" y="9"/>
                  </a:lnTo>
                  <a:moveTo>
                    <a:pt x="660" y="0"/>
                  </a:moveTo>
                  <a:lnTo>
                    <a:pt x="660" y="9"/>
                  </a:lnTo>
                  <a:moveTo>
                    <a:pt x="697" y="0"/>
                  </a:moveTo>
                  <a:lnTo>
                    <a:pt x="697" y="9"/>
                  </a:lnTo>
                  <a:moveTo>
                    <a:pt x="735" y="0"/>
                  </a:moveTo>
                  <a:lnTo>
                    <a:pt x="735" y="9"/>
                  </a:lnTo>
                  <a:moveTo>
                    <a:pt x="814" y="0"/>
                  </a:moveTo>
                  <a:lnTo>
                    <a:pt x="814" y="9"/>
                  </a:lnTo>
                  <a:moveTo>
                    <a:pt x="851" y="0"/>
                  </a:moveTo>
                  <a:lnTo>
                    <a:pt x="851" y="9"/>
                  </a:lnTo>
                  <a:moveTo>
                    <a:pt x="889" y="0"/>
                  </a:moveTo>
                  <a:lnTo>
                    <a:pt x="889" y="9"/>
                  </a:lnTo>
                  <a:moveTo>
                    <a:pt x="931" y="0"/>
                  </a:moveTo>
                  <a:lnTo>
                    <a:pt x="931" y="9"/>
                  </a:lnTo>
                  <a:moveTo>
                    <a:pt x="1006" y="0"/>
                  </a:moveTo>
                  <a:lnTo>
                    <a:pt x="1006" y="9"/>
                  </a:lnTo>
                  <a:moveTo>
                    <a:pt x="1043" y="0"/>
                  </a:moveTo>
                  <a:lnTo>
                    <a:pt x="1043" y="9"/>
                  </a:lnTo>
                  <a:moveTo>
                    <a:pt x="1085" y="0"/>
                  </a:moveTo>
                  <a:lnTo>
                    <a:pt x="1085" y="9"/>
                  </a:lnTo>
                  <a:moveTo>
                    <a:pt x="1123" y="0"/>
                  </a:moveTo>
                  <a:lnTo>
                    <a:pt x="1123" y="9"/>
                  </a:lnTo>
                  <a:moveTo>
                    <a:pt x="1198" y="0"/>
                  </a:moveTo>
                  <a:lnTo>
                    <a:pt x="1198" y="9"/>
                  </a:lnTo>
                  <a:moveTo>
                    <a:pt x="1240" y="0"/>
                  </a:moveTo>
                  <a:lnTo>
                    <a:pt x="1240" y="9"/>
                  </a:lnTo>
                  <a:moveTo>
                    <a:pt x="1277" y="0"/>
                  </a:moveTo>
                  <a:lnTo>
                    <a:pt x="1277" y="9"/>
                  </a:lnTo>
                  <a:moveTo>
                    <a:pt x="1315" y="0"/>
                  </a:moveTo>
                  <a:lnTo>
                    <a:pt x="1315" y="9"/>
                  </a:lnTo>
                  <a:moveTo>
                    <a:pt x="1389" y="0"/>
                  </a:moveTo>
                  <a:lnTo>
                    <a:pt x="1389" y="9"/>
                  </a:lnTo>
                  <a:moveTo>
                    <a:pt x="1431" y="0"/>
                  </a:moveTo>
                  <a:lnTo>
                    <a:pt x="1431" y="9"/>
                  </a:lnTo>
                  <a:moveTo>
                    <a:pt x="1469" y="0"/>
                  </a:moveTo>
                  <a:lnTo>
                    <a:pt x="1469" y="9"/>
                  </a:lnTo>
                  <a:moveTo>
                    <a:pt x="1506" y="0"/>
                  </a:moveTo>
                  <a:lnTo>
                    <a:pt x="1506" y="9"/>
                  </a:lnTo>
                  <a:moveTo>
                    <a:pt x="1586" y="0"/>
                  </a:moveTo>
                  <a:lnTo>
                    <a:pt x="1586" y="9"/>
                  </a:lnTo>
                  <a:moveTo>
                    <a:pt x="1623" y="0"/>
                  </a:moveTo>
                  <a:lnTo>
                    <a:pt x="1623" y="9"/>
                  </a:lnTo>
                  <a:moveTo>
                    <a:pt x="1661" y="0"/>
                  </a:moveTo>
                  <a:lnTo>
                    <a:pt x="1661" y="9"/>
                  </a:lnTo>
                  <a:moveTo>
                    <a:pt x="1698" y="0"/>
                  </a:moveTo>
                  <a:lnTo>
                    <a:pt x="1698" y="9"/>
                  </a:lnTo>
                  <a:moveTo>
                    <a:pt x="1778" y="0"/>
                  </a:moveTo>
                  <a:lnTo>
                    <a:pt x="1778" y="9"/>
                  </a:lnTo>
                  <a:moveTo>
                    <a:pt x="1815" y="0"/>
                  </a:moveTo>
                  <a:lnTo>
                    <a:pt x="1815" y="9"/>
                  </a:lnTo>
                  <a:moveTo>
                    <a:pt x="1852" y="0"/>
                  </a:moveTo>
                  <a:lnTo>
                    <a:pt x="1852" y="9"/>
                  </a:lnTo>
                  <a:moveTo>
                    <a:pt x="1894" y="0"/>
                  </a:moveTo>
                  <a:lnTo>
                    <a:pt x="1894" y="9"/>
                  </a:lnTo>
                  <a:moveTo>
                    <a:pt x="1969" y="0"/>
                  </a:moveTo>
                  <a:lnTo>
                    <a:pt x="1969" y="9"/>
                  </a:lnTo>
                  <a:moveTo>
                    <a:pt x="2007" y="0"/>
                  </a:moveTo>
                  <a:lnTo>
                    <a:pt x="2007" y="9"/>
                  </a:lnTo>
                  <a:moveTo>
                    <a:pt x="2049" y="0"/>
                  </a:moveTo>
                  <a:lnTo>
                    <a:pt x="2049" y="9"/>
                  </a:lnTo>
                  <a:moveTo>
                    <a:pt x="2086" y="0"/>
                  </a:moveTo>
                  <a:lnTo>
                    <a:pt x="2086" y="9"/>
                  </a:lnTo>
                  <a:moveTo>
                    <a:pt x="2161" y="0"/>
                  </a:moveTo>
                  <a:lnTo>
                    <a:pt x="2161" y="9"/>
                  </a:lnTo>
                  <a:moveTo>
                    <a:pt x="2203" y="0"/>
                  </a:moveTo>
                  <a:lnTo>
                    <a:pt x="2203" y="9"/>
                  </a:lnTo>
                  <a:moveTo>
                    <a:pt x="2241" y="0"/>
                  </a:moveTo>
                  <a:lnTo>
                    <a:pt x="2241" y="9"/>
                  </a:lnTo>
                  <a:moveTo>
                    <a:pt x="2278" y="0"/>
                  </a:moveTo>
                  <a:lnTo>
                    <a:pt x="2278" y="9"/>
                  </a:lnTo>
                  <a:moveTo>
                    <a:pt x="2357" y="0"/>
                  </a:moveTo>
                  <a:lnTo>
                    <a:pt x="2357" y="9"/>
                  </a:lnTo>
                  <a:moveTo>
                    <a:pt x="2395" y="0"/>
                  </a:moveTo>
                  <a:lnTo>
                    <a:pt x="2395" y="9"/>
                  </a:lnTo>
                  <a:moveTo>
                    <a:pt x="2432" y="0"/>
                  </a:moveTo>
                  <a:lnTo>
                    <a:pt x="2432" y="9"/>
                  </a:lnTo>
                  <a:moveTo>
                    <a:pt x="2470" y="0"/>
                  </a:moveTo>
                  <a:lnTo>
                    <a:pt x="2470" y="9"/>
                  </a:lnTo>
                  <a:moveTo>
                    <a:pt x="2549" y="0"/>
                  </a:moveTo>
                  <a:lnTo>
                    <a:pt x="2549" y="9"/>
                  </a:lnTo>
                  <a:moveTo>
                    <a:pt x="2587" y="0"/>
                  </a:moveTo>
                  <a:lnTo>
                    <a:pt x="2587" y="9"/>
                  </a:lnTo>
                  <a:moveTo>
                    <a:pt x="2624" y="0"/>
                  </a:moveTo>
                  <a:lnTo>
                    <a:pt x="2624" y="9"/>
                  </a:lnTo>
                  <a:moveTo>
                    <a:pt x="2666" y="0"/>
                  </a:moveTo>
                  <a:lnTo>
                    <a:pt x="2666" y="9"/>
                  </a:lnTo>
                  <a:moveTo>
                    <a:pt x="2741" y="0"/>
                  </a:moveTo>
                  <a:lnTo>
                    <a:pt x="2741" y="9"/>
                  </a:lnTo>
                  <a:moveTo>
                    <a:pt x="2778" y="0"/>
                  </a:moveTo>
                  <a:lnTo>
                    <a:pt x="2778" y="9"/>
                  </a:lnTo>
                  <a:moveTo>
                    <a:pt x="2821" y="0"/>
                  </a:moveTo>
                  <a:lnTo>
                    <a:pt x="2821" y="9"/>
                  </a:lnTo>
                  <a:moveTo>
                    <a:pt x="2858" y="0"/>
                  </a:moveTo>
                  <a:lnTo>
                    <a:pt x="2858" y="9"/>
                  </a:lnTo>
                  <a:moveTo>
                    <a:pt x="2933" y="0"/>
                  </a:moveTo>
                  <a:lnTo>
                    <a:pt x="2933" y="9"/>
                  </a:lnTo>
                  <a:moveTo>
                    <a:pt x="2970" y="0"/>
                  </a:moveTo>
                  <a:lnTo>
                    <a:pt x="2970" y="9"/>
                  </a:lnTo>
                  <a:moveTo>
                    <a:pt x="3012" y="0"/>
                  </a:moveTo>
                  <a:lnTo>
                    <a:pt x="3012" y="9"/>
                  </a:lnTo>
                  <a:moveTo>
                    <a:pt x="3050" y="0"/>
                  </a:moveTo>
                  <a:lnTo>
                    <a:pt x="3050" y="9"/>
                  </a:lnTo>
                  <a:moveTo>
                    <a:pt x="3125" y="0"/>
                  </a:moveTo>
                  <a:lnTo>
                    <a:pt x="3125" y="9"/>
                  </a:lnTo>
                  <a:moveTo>
                    <a:pt x="3167" y="0"/>
                  </a:moveTo>
                  <a:lnTo>
                    <a:pt x="3167" y="9"/>
                  </a:lnTo>
                  <a:moveTo>
                    <a:pt x="3204" y="0"/>
                  </a:moveTo>
                  <a:lnTo>
                    <a:pt x="3204" y="9"/>
                  </a:lnTo>
                  <a:moveTo>
                    <a:pt x="3241" y="0"/>
                  </a:moveTo>
                  <a:lnTo>
                    <a:pt x="3241" y="9"/>
                  </a:lnTo>
                  <a:moveTo>
                    <a:pt x="3321" y="0"/>
                  </a:moveTo>
                  <a:lnTo>
                    <a:pt x="3321" y="9"/>
                  </a:lnTo>
                  <a:moveTo>
                    <a:pt x="3358" y="0"/>
                  </a:moveTo>
                  <a:lnTo>
                    <a:pt x="3358" y="9"/>
                  </a:lnTo>
                  <a:moveTo>
                    <a:pt x="3396" y="0"/>
                  </a:moveTo>
                  <a:lnTo>
                    <a:pt x="3396" y="9"/>
                  </a:lnTo>
                  <a:moveTo>
                    <a:pt x="3433" y="0"/>
                  </a:moveTo>
                  <a:lnTo>
                    <a:pt x="3433" y="9"/>
                  </a:lnTo>
                  <a:moveTo>
                    <a:pt x="3513" y="0"/>
                  </a:moveTo>
                  <a:lnTo>
                    <a:pt x="3513" y="9"/>
                  </a:lnTo>
                  <a:moveTo>
                    <a:pt x="3550" y="0"/>
                  </a:moveTo>
                  <a:lnTo>
                    <a:pt x="3550" y="9"/>
                  </a:lnTo>
                  <a:moveTo>
                    <a:pt x="3588" y="0"/>
                  </a:moveTo>
                  <a:lnTo>
                    <a:pt x="3588" y="9"/>
                  </a:lnTo>
                  <a:moveTo>
                    <a:pt x="3630" y="0"/>
                  </a:moveTo>
                  <a:lnTo>
                    <a:pt x="3630" y="9"/>
                  </a:lnTo>
                  <a:moveTo>
                    <a:pt x="3704" y="0"/>
                  </a:moveTo>
                  <a:lnTo>
                    <a:pt x="3704" y="9"/>
                  </a:lnTo>
                  <a:moveTo>
                    <a:pt x="3742" y="0"/>
                  </a:moveTo>
                  <a:lnTo>
                    <a:pt x="3742" y="9"/>
                  </a:lnTo>
                  <a:moveTo>
                    <a:pt x="3784" y="0"/>
                  </a:moveTo>
                  <a:lnTo>
                    <a:pt x="3784" y="9"/>
                  </a:lnTo>
                  <a:moveTo>
                    <a:pt x="3821" y="0"/>
                  </a:moveTo>
                  <a:lnTo>
                    <a:pt x="3821" y="9"/>
                  </a:lnTo>
                  <a:moveTo>
                    <a:pt x="3896" y="0"/>
                  </a:moveTo>
                  <a:lnTo>
                    <a:pt x="3896" y="9"/>
                  </a:lnTo>
                  <a:moveTo>
                    <a:pt x="3938" y="0"/>
                  </a:moveTo>
                  <a:lnTo>
                    <a:pt x="3938" y="9"/>
                  </a:lnTo>
                  <a:moveTo>
                    <a:pt x="3976" y="0"/>
                  </a:moveTo>
                  <a:lnTo>
                    <a:pt x="3976" y="9"/>
                  </a:lnTo>
                  <a:moveTo>
                    <a:pt x="4013" y="0"/>
                  </a:moveTo>
                  <a:lnTo>
                    <a:pt x="4013" y="9"/>
                  </a:lnTo>
                  <a:moveTo>
                    <a:pt x="4093" y="0"/>
                  </a:moveTo>
                  <a:lnTo>
                    <a:pt x="4093" y="9"/>
                  </a:lnTo>
                  <a:moveTo>
                    <a:pt x="4130" y="0"/>
                  </a:moveTo>
                  <a:lnTo>
                    <a:pt x="4130" y="9"/>
                  </a:lnTo>
                  <a:moveTo>
                    <a:pt x="4167" y="0"/>
                  </a:moveTo>
                  <a:lnTo>
                    <a:pt x="4167" y="9"/>
                  </a:lnTo>
                  <a:moveTo>
                    <a:pt x="4205" y="0"/>
                  </a:moveTo>
                  <a:lnTo>
                    <a:pt x="4205" y="9"/>
                  </a:lnTo>
                  <a:moveTo>
                    <a:pt x="4284" y="0"/>
                  </a:moveTo>
                  <a:lnTo>
                    <a:pt x="4284" y="9"/>
                  </a:lnTo>
                  <a:moveTo>
                    <a:pt x="4322" y="0"/>
                  </a:moveTo>
                  <a:lnTo>
                    <a:pt x="4322" y="9"/>
                  </a:lnTo>
                  <a:moveTo>
                    <a:pt x="4359" y="0"/>
                  </a:moveTo>
                  <a:lnTo>
                    <a:pt x="4359" y="9"/>
                  </a:lnTo>
                  <a:moveTo>
                    <a:pt x="4397" y="0"/>
                  </a:moveTo>
                  <a:lnTo>
                    <a:pt x="4397" y="9"/>
                  </a:lnTo>
                  <a:moveTo>
                    <a:pt x="4476" y="0"/>
                  </a:moveTo>
                  <a:lnTo>
                    <a:pt x="4476" y="9"/>
                  </a:lnTo>
                  <a:moveTo>
                    <a:pt x="4514" y="0"/>
                  </a:moveTo>
                  <a:lnTo>
                    <a:pt x="4514" y="9"/>
                  </a:lnTo>
                  <a:moveTo>
                    <a:pt x="4551" y="0"/>
                  </a:moveTo>
                  <a:lnTo>
                    <a:pt x="4551" y="9"/>
                  </a:lnTo>
                  <a:moveTo>
                    <a:pt x="4593" y="0"/>
                  </a:moveTo>
                  <a:lnTo>
                    <a:pt x="4593" y="9"/>
                  </a:lnTo>
                  <a:moveTo>
                    <a:pt x="4668" y="0"/>
                  </a:moveTo>
                  <a:lnTo>
                    <a:pt x="4668" y="9"/>
                  </a:lnTo>
                  <a:moveTo>
                    <a:pt x="4705" y="0"/>
                  </a:moveTo>
                  <a:lnTo>
                    <a:pt x="4705" y="9"/>
                  </a:lnTo>
                  <a:moveTo>
                    <a:pt x="4747" y="0"/>
                  </a:moveTo>
                  <a:lnTo>
                    <a:pt x="4747" y="9"/>
                  </a:lnTo>
                  <a:moveTo>
                    <a:pt x="4785" y="0"/>
                  </a:moveTo>
                  <a:lnTo>
                    <a:pt x="4785" y="9"/>
                  </a:lnTo>
                  <a:moveTo>
                    <a:pt x="4860" y="0"/>
                  </a:moveTo>
                  <a:lnTo>
                    <a:pt x="4860" y="9"/>
                  </a:lnTo>
                  <a:moveTo>
                    <a:pt x="4902" y="0"/>
                  </a:moveTo>
                  <a:lnTo>
                    <a:pt x="4902" y="9"/>
                  </a:lnTo>
                  <a:moveTo>
                    <a:pt x="4939" y="0"/>
                  </a:moveTo>
                  <a:lnTo>
                    <a:pt x="4939" y="9"/>
                  </a:lnTo>
                  <a:moveTo>
                    <a:pt x="4977" y="0"/>
                  </a:moveTo>
                  <a:lnTo>
                    <a:pt x="4977" y="9"/>
                  </a:lnTo>
                  <a:moveTo>
                    <a:pt x="5056" y="0"/>
                  </a:moveTo>
                  <a:lnTo>
                    <a:pt x="5056" y="9"/>
                  </a:lnTo>
                  <a:moveTo>
                    <a:pt x="5094" y="0"/>
                  </a:moveTo>
                  <a:lnTo>
                    <a:pt x="5094" y="9"/>
                  </a:lnTo>
                  <a:moveTo>
                    <a:pt x="5131" y="0"/>
                  </a:moveTo>
                  <a:lnTo>
                    <a:pt x="5131" y="9"/>
                  </a:lnTo>
                  <a:moveTo>
                    <a:pt x="5168" y="0"/>
                  </a:moveTo>
                  <a:lnTo>
                    <a:pt x="5168" y="9"/>
                  </a:lnTo>
                  <a:moveTo>
                    <a:pt x="5248" y="0"/>
                  </a:moveTo>
                  <a:lnTo>
                    <a:pt x="5248" y="9"/>
                  </a:lnTo>
                  <a:moveTo>
                    <a:pt x="5285" y="0"/>
                  </a:moveTo>
                  <a:lnTo>
                    <a:pt x="5285" y="9"/>
                  </a:lnTo>
                  <a:moveTo>
                    <a:pt x="5323" y="0"/>
                  </a:moveTo>
                  <a:lnTo>
                    <a:pt x="5323" y="9"/>
                  </a:lnTo>
                  <a:moveTo>
                    <a:pt x="5365" y="0"/>
                  </a:moveTo>
                  <a:lnTo>
                    <a:pt x="5365" y="9"/>
                  </a:lnTo>
                  <a:moveTo>
                    <a:pt x="5440" y="0"/>
                  </a:moveTo>
                  <a:lnTo>
                    <a:pt x="5440" y="9"/>
                  </a:lnTo>
                  <a:moveTo>
                    <a:pt x="5477" y="0"/>
                  </a:moveTo>
                  <a:lnTo>
                    <a:pt x="5477" y="9"/>
                  </a:lnTo>
                  <a:moveTo>
                    <a:pt x="5519" y="0"/>
                  </a:moveTo>
                  <a:lnTo>
                    <a:pt x="5519" y="9"/>
                  </a:lnTo>
                  <a:moveTo>
                    <a:pt x="5557" y="0"/>
                  </a:moveTo>
                  <a:lnTo>
                    <a:pt x="5557" y="9"/>
                  </a:lnTo>
                  <a:moveTo>
                    <a:pt x="5631" y="0"/>
                  </a:moveTo>
                  <a:lnTo>
                    <a:pt x="5631" y="9"/>
                  </a:lnTo>
                  <a:moveTo>
                    <a:pt x="5673" y="0"/>
                  </a:moveTo>
                  <a:lnTo>
                    <a:pt x="5673" y="9"/>
                  </a:lnTo>
                  <a:moveTo>
                    <a:pt x="5711" y="0"/>
                  </a:moveTo>
                  <a:lnTo>
                    <a:pt x="5711" y="9"/>
                  </a:lnTo>
                  <a:moveTo>
                    <a:pt x="5748" y="0"/>
                  </a:moveTo>
                  <a:lnTo>
                    <a:pt x="5748" y="9"/>
                  </a:lnTo>
                  <a:moveTo>
                    <a:pt x="5823" y="0"/>
                  </a:moveTo>
                  <a:lnTo>
                    <a:pt x="5823" y="9"/>
                  </a:lnTo>
                  <a:moveTo>
                    <a:pt x="5865" y="0"/>
                  </a:moveTo>
                  <a:lnTo>
                    <a:pt x="5865" y="9"/>
                  </a:lnTo>
                  <a:moveTo>
                    <a:pt x="5903" y="0"/>
                  </a:moveTo>
                  <a:lnTo>
                    <a:pt x="5903" y="9"/>
                  </a:lnTo>
                  <a:moveTo>
                    <a:pt x="5940" y="0"/>
                  </a:moveTo>
                  <a:lnTo>
                    <a:pt x="5940" y="9"/>
                  </a:lnTo>
                  <a:moveTo>
                    <a:pt x="6020" y="0"/>
                  </a:moveTo>
                  <a:lnTo>
                    <a:pt x="6020" y="9"/>
                  </a:lnTo>
                  <a:moveTo>
                    <a:pt x="6057" y="0"/>
                  </a:moveTo>
                  <a:lnTo>
                    <a:pt x="6057" y="9"/>
                  </a:lnTo>
                  <a:moveTo>
                    <a:pt x="6094" y="0"/>
                  </a:moveTo>
                  <a:lnTo>
                    <a:pt x="6094" y="9"/>
                  </a:lnTo>
                  <a:moveTo>
                    <a:pt x="6132" y="0"/>
                  </a:moveTo>
                  <a:lnTo>
                    <a:pt x="6132" y="9"/>
                  </a:lnTo>
                  <a:moveTo>
                    <a:pt x="6211" y="0"/>
                  </a:moveTo>
                  <a:lnTo>
                    <a:pt x="6211" y="9"/>
                  </a:lnTo>
                  <a:moveTo>
                    <a:pt x="6249" y="0"/>
                  </a:moveTo>
                  <a:lnTo>
                    <a:pt x="6249" y="9"/>
                  </a:lnTo>
                  <a:moveTo>
                    <a:pt x="6286" y="0"/>
                  </a:moveTo>
                  <a:lnTo>
                    <a:pt x="6286" y="9"/>
                  </a:lnTo>
                  <a:moveTo>
                    <a:pt x="6328" y="0"/>
                  </a:moveTo>
                  <a:lnTo>
                    <a:pt x="6328" y="9"/>
                  </a:lnTo>
                  <a:moveTo>
                    <a:pt x="6403" y="0"/>
                  </a:moveTo>
                  <a:lnTo>
                    <a:pt x="6403" y="9"/>
                  </a:lnTo>
                  <a:moveTo>
                    <a:pt x="6441" y="0"/>
                  </a:moveTo>
                  <a:lnTo>
                    <a:pt x="6441" y="9"/>
                  </a:lnTo>
                  <a:moveTo>
                    <a:pt x="6483" y="0"/>
                  </a:moveTo>
                  <a:lnTo>
                    <a:pt x="6483" y="9"/>
                  </a:lnTo>
                  <a:moveTo>
                    <a:pt x="6520" y="0"/>
                  </a:moveTo>
                  <a:lnTo>
                    <a:pt x="6520" y="9"/>
                  </a:lnTo>
                  <a:moveTo>
                    <a:pt x="6595" y="0"/>
                  </a:moveTo>
                  <a:lnTo>
                    <a:pt x="6595" y="9"/>
                  </a:lnTo>
                  <a:moveTo>
                    <a:pt x="6637" y="0"/>
                  </a:moveTo>
                  <a:lnTo>
                    <a:pt x="6637" y="9"/>
                  </a:lnTo>
                  <a:moveTo>
                    <a:pt x="6674" y="0"/>
                  </a:moveTo>
                  <a:lnTo>
                    <a:pt x="6674" y="9"/>
                  </a:lnTo>
                  <a:moveTo>
                    <a:pt x="6712" y="0"/>
                  </a:moveTo>
                  <a:lnTo>
                    <a:pt x="6712" y="9"/>
                  </a:lnTo>
                  <a:moveTo>
                    <a:pt x="6791" y="0"/>
                  </a:moveTo>
                  <a:lnTo>
                    <a:pt x="6791" y="9"/>
                  </a:lnTo>
                  <a:moveTo>
                    <a:pt x="6829" y="0"/>
                  </a:moveTo>
                  <a:lnTo>
                    <a:pt x="6829" y="9"/>
                  </a:lnTo>
                  <a:moveTo>
                    <a:pt x="6866" y="0"/>
                  </a:moveTo>
                  <a:lnTo>
                    <a:pt x="6866" y="9"/>
                  </a:lnTo>
                  <a:moveTo>
                    <a:pt x="6904" y="0"/>
                  </a:moveTo>
                  <a:lnTo>
                    <a:pt x="6904" y="9"/>
                  </a:lnTo>
                  <a:moveTo>
                    <a:pt x="6983" y="0"/>
                  </a:moveTo>
                  <a:lnTo>
                    <a:pt x="6983" y="9"/>
                  </a:lnTo>
                  <a:moveTo>
                    <a:pt x="7020" y="0"/>
                  </a:moveTo>
                  <a:lnTo>
                    <a:pt x="7020" y="9"/>
                  </a:lnTo>
                  <a:moveTo>
                    <a:pt x="7058" y="0"/>
                  </a:moveTo>
                  <a:lnTo>
                    <a:pt x="7058" y="9"/>
                  </a:lnTo>
                  <a:moveTo>
                    <a:pt x="7100" y="0"/>
                  </a:moveTo>
                  <a:lnTo>
                    <a:pt x="7100" y="9"/>
                  </a:lnTo>
                  <a:moveTo>
                    <a:pt x="7175" y="0"/>
                  </a:moveTo>
                  <a:lnTo>
                    <a:pt x="7175" y="9"/>
                  </a:lnTo>
                  <a:moveTo>
                    <a:pt x="7212" y="0"/>
                  </a:moveTo>
                  <a:lnTo>
                    <a:pt x="7212" y="9"/>
                  </a:lnTo>
                  <a:moveTo>
                    <a:pt x="24" y="0"/>
                  </a:moveTo>
                  <a:lnTo>
                    <a:pt x="24" y="5"/>
                  </a:lnTo>
                  <a:moveTo>
                    <a:pt x="61" y="0"/>
                  </a:moveTo>
                  <a:lnTo>
                    <a:pt x="61" y="5"/>
                  </a:lnTo>
                  <a:moveTo>
                    <a:pt x="98" y="0"/>
                  </a:moveTo>
                  <a:lnTo>
                    <a:pt x="98" y="5"/>
                  </a:lnTo>
                  <a:moveTo>
                    <a:pt x="141" y="0"/>
                  </a:moveTo>
                  <a:lnTo>
                    <a:pt x="141" y="5"/>
                  </a:lnTo>
                  <a:moveTo>
                    <a:pt x="178" y="0"/>
                  </a:moveTo>
                  <a:lnTo>
                    <a:pt x="178" y="5"/>
                  </a:lnTo>
                  <a:moveTo>
                    <a:pt x="215" y="0"/>
                  </a:moveTo>
                  <a:lnTo>
                    <a:pt x="215" y="5"/>
                  </a:lnTo>
                  <a:moveTo>
                    <a:pt x="253" y="0"/>
                  </a:moveTo>
                  <a:lnTo>
                    <a:pt x="253" y="5"/>
                  </a:lnTo>
                  <a:moveTo>
                    <a:pt x="295" y="0"/>
                  </a:moveTo>
                  <a:lnTo>
                    <a:pt x="295" y="5"/>
                  </a:lnTo>
                  <a:moveTo>
                    <a:pt x="332" y="0"/>
                  </a:moveTo>
                  <a:lnTo>
                    <a:pt x="332" y="5"/>
                  </a:lnTo>
                  <a:moveTo>
                    <a:pt x="370" y="0"/>
                  </a:moveTo>
                  <a:lnTo>
                    <a:pt x="370" y="5"/>
                  </a:lnTo>
                  <a:moveTo>
                    <a:pt x="407" y="0"/>
                  </a:moveTo>
                  <a:lnTo>
                    <a:pt x="407" y="5"/>
                  </a:lnTo>
                  <a:moveTo>
                    <a:pt x="449" y="0"/>
                  </a:moveTo>
                  <a:lnTo>
                    <a:pt x="449" y="5"/>
                  </a:lnTo>
                  <a:moveTo>
                    <a:pt x="487" y="0"/>
                  </a:moveTo>
                  <a:lnTo>
                    <a:pt x="487" y="5"/>
                  </a:lnTo>
                  <a:moveTo>
                    <a:pt x="524" y="0"/>
                  </a:moveTo>
                  <a:lnTo>
                    <a:pt x="524" y="5"/>
                  </a:lnTo>
                  <a:moveTo>
                    <a:pt x="562" y="0"/>
                  </a:moveTo>
                  <a:lnTo>
                    <a:pt x="562" y="5"/>
                  </a:lnTo>
                  <a:moveTo>
                    <a:pt x="604" y="0"/>
                  </a:moveTo>
                  <a:lnTo>
                    <a:pt x="604" y="5"/>
                  </a:lnTo>
                  <a:moveTo>
                    <a:pt x="641" y="0"/>
                  </a:moveTo>
                  <a:lnTo>
                    <a:pt x="641" y="5"/>
                  </a:lnTo>
                  <a:moveTo>
                    <a:pt x="678" y="0"/>
                  </a:moveTo>
                  <a:lnTo>
                    <a:pt x="678" y="5"/>
                  </a:lnTo>
                  <a:moveTo>
                    <a:pt x="716" y="0"/>
                  </a:moveTo>
                  <a:lnTo>
                    <a:pt x="716" y="5"/>
                  </a:lnTo>
                  <a:moveTo>
                    <a:pt x="753" y="0"/>
                  </a:moveTo>
                  <a:lnTo>
                    <a:pt x="753" y="5"/>
                  </a:lnTo>
                  <a:moveTo>
                    <a:pt x="795" y="0"/>
                  </a:moveTo>
                  <a:lnTo>
                    <a:pt x="795" y="5"/>
                  </a:lnTo>
                  <a:moveTo>
                    <a:pt x="833" y="0"/>
                  </a:moveTo>
                  <a:lnTo>
                    <a:pt x="833" y="5"/>
                  </a:lnTo>
                  <a:moveTo>
                    <a:pt x="870" y="0"/>
                  </a:moveTo>
                  <a:lnTo>
                    <a:pt x="870" y="5"/>
                  </a:lnTo>
                  <a:moveTo>
                    <a:pt x="908" y="0"/>
                  </a:moveTo>
                  <a:lnTo>
                    <a:pt x="908" y="5"/>
                  </a:lnTo>
                  <a:moveTo>
                    <a:pt x="950" y="0"/>
                  </a:moveTo>
                  <a:lnTo>
                    <a:pt x="950" y="5"/>
                  </a:lnTo>
                  <a:moveTo>
                    <a:pt x="987" y="0"/>
                  </a:moveTo>
                  <a:lnTo>
                    <a:pt x="987" y="5"/>
                  </a:lnTo>
                  <a:moveTo>
                    <a:pt x="1025" y="0"/>
                  </a:moveTo>
                  <a:lnTo>
                    <a:pt x="1025" y="5"/>
                  </a:lnTo>
                  <a:moveTo>
                    <a:pt x="1062" y="0"/>
                  </a:moveTo>
                  <a:lnTo>
                    <a:pt x="1062" y="5"/>
                  </a:lnTo>
                  <a:moveTo>
                    <a:pt x="1104" y="0"/>
                  </a:moveTo>
                  <a:lnTo>
                    <a:pt x="1104" y="5"/>
                  </a:lnTo>
                  <a:moveTo>
                    <a:pt x="1141" y="0"/>
                  </a:moveTo>
                  <a:lnTo>
                    <a:pt x="1141" y="5"/>
                  </a:lnTo>
                  <a:moveTo>
                    <a:pt x="1179" y="0"/>
                  </a:moveTo>
                  <a:lnTo>
                    <a:pt x="1179" y="5"/>
                  </a:lnTo>
                  <a:moveTo>
                    <a:pt x="1216" y="0"/>
                  </a:moveTo>
                  <a:lnTo>
                    <a:pt x="1216" y="5"/>
                  </a:lnTo>
                  <a:moveTo>
                    <a:pt x="1258" y="0"/>
                  </a:moveTo>
                  <a:lnTo>
                    <a:pt x="1258" y="5"/>
                  </a:lnTo>
                  <a:moveTo>
                    <a:pt x="1296" y="0"/>
                  </a:moveTo>
                  <a:lnTo>
                    <a:pt x="1296" y="5"/>
                  </a:lnTo>
                  <a:moveTo>
                    <a:pt x="1333" y="0"/>
                  </a:moveTo>
                  <a:lnTo>
                    <a:pt x="1333" y="5"/>
                  </a:lnTo>
                  <a:moveTo>
                    <a:pt x="1371" y="0"/>
                  </a:moveTo>
                  <a:lnTo>
                    <a:pt x="1371" y="5"/>
                  </a:lnTo>
                  <a:moveTo>
                    <a:pt x="1413" y="0"/>
                  </a:moveTo>
                  <a:lnTo>
                    <a:pt x="1413" y="5"/>
                  </a:lnTo>
                  <a:moveTo>
                    <a:pt x="1450" y="0"/>
                  </a:moveTo>
                  <a:lnTo>
                    <a:pt x="1450" y="5"/>
                  </a:lnTo>
                  <a:moveTo>
                    <a:pt x="1488" y="0"/>
                  </a:moveTo>
                  <a:lnTo>
                    <a:pt x="1488" y="5"/>
                  </a:lnTo>
                  <a:moveTo>
                    <a:pt x="1525" y="0"/>
                  </a:moveTo>
                  <a:lnTo>
                    <a:pt x="1525" y="5"/>
                  </a:lnTo>
                  <a:moveTo>
                    <a:pt x="1567" y="0"/>
                  </a:moveTo>
                  <a:lnTo>
                    <a:pt x="1567" y="5"/>
                  </a:lnTo>
                  <a:moveTo>
                    <a:pt x="1604" y="0"/>
                  </a:moveTo>
                  <a:lnTo>
                    <a:pt x="1604" y="5"/>
                  </a:lnTo>
                  <a:moveTo>
                    <a:pt x="1642" y="0"/>
                  </a:moveTo>
                  <a:lnTo>
                    <a:pt x="1642" y="5"/>
                  </a:lnTo>
                  <a:moveTo>
                    <a:pt x="1679" y="0"/>
                  </a:moveTo>
                  <a:lnTo>
                    <a:pt x="1679" y="5"/>
                  </a:lnTo>
                  <a:moveTo>
                    <a:pt x="1721" y="0"/>
                  </a:moveTo>
                  <a:lnTo>
                    <a:pt x="1721" y="5"/>
                  </a:lnTo>
                  <a:moveTo>
                    <a:pt x="1759" y="0"/>
                  </a:moveTo>
                  <a:lnTo>
                    <a:pt x="1759" y="5"/>
                  </a:lnTo>
                  <a:moveTo>
                    <a:pt x="1796" y="0"/>
                  </a:moveTo>
                  <a:lnTo>
                    <a:pt x="1796" y="5"/>
                  </a:lnTo>
                  <a:moveTo>
                    <a:pt x="1834" y="0"/>
                  </a:moveTo>
                  <a:lnTo>
                    <a:pt x="1834" y="5"/>
                  </a:lnTo>
                  <a:moveTo>
                    <a:pt x="1876" y="0"/>
                  </a:moveTo>
                  <a:lnTo>
                    <a:pt x="1876" y="5"/>
                  </a:lnTo>
                  <a:moveTo>
                    <a:pt x="1913" y="0"/>
                  </a:moveTo>
                  <a:lnTo>
                    <a:pt x="1913" y="5"/>
                  </a:lnTo>
                  <a:moveTo>
                    <a:pt x="1951" y="0"/>
                  </a:moveTo>
                  <a:lnTo>
                    <a:pt x="1951" y="5"/>
                  </a:lnTo>
                  <a:moveTo>
                    <a:pt x="1988" y="0"/>
                  </a:moveTo>
                  <a:lnTo>
                    <a:pt x="1988" y="5"/>
                  </a:lnTo>
                  <a:moveTo>
                    <a:pt x="2030" y="0"/>
                  </a:moveTo>
                  <a:lnTo>
                    <a:pt x="2030" y="5"/>
                  </a:lnTo>
                  <a:moveTo>
                    <a:pt x="2068" y="0"/>
                  </a:moveTo>
                  <a:lnTo>
                    <a:pt x="2068" y="5"/>
                  </a:lnTo>
                  <a:moveTo>
                    <a:pt x="2105" y="0"/>
                  </a:moveTo>
                  <a:lnTo>
                    <a:pt x="2105" y="5"/>
                  </a:lnTo>
                  <a:moveTo>
                    <a:pt x="2142" y="0"/>
                  </a:moveTo>
                  <a:lnTo>
                    <a:pt x="2142" y="5"/>
                  </a:lnTo>
                  <a:moveTo>
                    <a:pt x="2180" y="0"/>
                  </a:moveTo>
                  <a:lnTo>
                    <a:pt x="2180" y="5"/>
                  </a:lnTo>
                  <a:moveTo>
                    <a:pt x="2222" y="0"/>
                  </a:moveTo>
                  <a:lnTo>
                    <a:pt x="2222" y="5"/>
                  </a:lnTo>
                  <a:moveTo>
                    <a:pt x="2259" y="0"/>
                  </a:moveTo>
                  <a:lnTo>
                    <a:pt x="2259" y="5"/>
                  </a:lnTo>
                  <a:moveTo>
                    <a:pt x="2297" y="0"/>
                  </a:moveTo>
                  <a:lnTo>
                    <a:pt x="2297" y="5"/>
                  </a:lnTo>
                  <a:moveTo>
                    <a:pt x="2334" y="0"/>
                  </a:moveTo>
                  <a:lnTo>
                    <a:pt x="2334" y="5"/>
                  </a:lnTo>
                  <a:moveTo>
                    <a:pt x="2376" y="0"/>
                  </a:moveTo>
                  <a:lnTo>
                    <a:pt x="2376" y="5"/>
                  </a:lnTo>
                  <a:moveTo>
                    <a:pt x="2414" y="0"/>
                  </a:moveTo>
                  <a:lnTo>
                    <a:pt x="2414" y="5"/>
                  </a:lnTo>
                  <a:moveTo>
                    <a:pt x="2451" y="0"/>
                  </a:moveTo>
                  <a:lnTo>
                    <a:pt x="2451" y="5"/>
                  </a:lnTo>
                  <a:moveTo>
                    <a:pt x="2488" y="0"/>
                  </a:moveTo>
                  <a:lnTo>
                    <a:pt x="2488" y="5"/>
                  </a:lnTo>
                  <a:moveTo>
                    <a:pt x="2531" y="0"/>
                  </a:moveTo>
                  <a:lnTo>
                    <a:pt x="2531" y="5"/>
                  </a:lnTo>
                  <a:moveTo>
                    <a:pt x="2568" y="0"/>
                  </a:moveTo>
                  <a:lnTo>
                    <a:pt x="2568" y="5"/>
                  </a:lnTo>
                  <a:moveTo>
                    <a:pt x="2605" y="0"/>
                  </a:moveTo>
                  <a:lnTo>
                    <a:pt x="2605" y="5"/>
                  </a:lnTo>
                  <a:moveTo>
                    <a:pt x="2643" y="0"/>
                  </a:moveTo>
                  <a:lnTo>
                    <a:pt x="2643" y="5"/>
                  </a:lnTo>
                  <a:moveTo>
                    <a:pt x="2685" y="0"/>
                  </a:moveTo>
                  <a:lnTo>
                    <a:pt x="2685" y="5"/>
                  </a:lnTo>
                  <a:moveTo>
                    <a:pt x="2722" y="0"/>
                  </a:moveTo>
                  <a:lnTo>
                    <a:pt x="2722" y="5"/>
                  </a:lnTo>
                  <a:moveTo>
                    <a:pt x="2760" y="0"/>
                  </a:moveTo>
                  <a:lnTo>
                    <a:pt x="2760" y="5"/>
                  </a:lnTo>
                  <a:moveTo>
                    <a:pt x="2797" y="0"/>
                  </a:moveTo>
                  <a:lnTo>
                    <a:pt x="2797" y="5"/>
                  </a:lnTo>
                  <a:moveTo>
                    <a:pt x="2839" y="0"/>
                  </a:moveTo>
                  <a:lnTo>
                    <a:pt x="2839" y="5"/>
                  </a:lnTo>
                  <a:moveTo>
                    <a:pt x="2877" y="0"/>
                  </a:moveTo>
                  <a:lnTo>
                    <a:pt x="2877" y="5"/>
                  </a:lnTo>
                  <a:moveTo>
                    <a:pt x="2914" y="0"/>
                  </a:moveTo>
                  <a:lnTo>
                    <a:pt x="2914" y="5"/>
                  </a:lnTo>
                  <a:moveTo>
                    <a:pt x="2951" y="0"/>
                  </a:moveTo>
                  <a:lnTo>
                    <a:pt x="2951" y="5"/>
                  </a:lnTo>
                  <a:moveTo>
                    <a:pt x="2994" y="0"/>
                  </a:moveTo>
                  <a:lnTo>
                    <a:pt x="2994" y="5"/>
                  </a:lnTo>
                  <a:moveTo>
                    <a:pt x="3031" y="0"/>
                  </a:moveTo>
                  <a:lnTo>
                    <a:pt x="3031" y="5"/>
                  </a:lnTo>
                  <a:moveTo>
                    <a:pt x="3068" y="0"/>
                  </a:moveTo>
                  <a:lnTo>
                    <a:pt x="3068" y="5"/>
                  </a:lnTo>
                  <a:moveTo>
                    <a:pt x="3106" y="0"/>
                  </a:moveTo>
                  <a:lnTo>
                    <a:pt x="3106" y="5"/>
                  </a:lnTo>
                  <a:moveTo>
                    <a:pt x="3148" y="0"/>
                  </a:moveTo>
                  <a:lnTo>
                    <a:pt x="3148" y="5"/>
                  </a:lnTo>
                  <a:moveTo>
                    <a:pt x="3185" y="0"/>
                  </a:moveTo>
                  <a:lnTo>
                    <a:pt x="3185" y="5"/>
                  </a:lnTo>
                  <a:moveTo>
                    <a:pt x="3223" y="0"/>
                  </a:moveTo>
                  <a:lnTo>
                    <a:pt x="3223" y="5"/>
                  </a:lnTo>
                  <a:moveTo>
                    <a:pt x="3260" y="0"/>
                  </a:moveTo>
                  <a:lnTo>
                    <a:pt x="3260" y="5"/>
                  </a:lnTo>
                  <a:moveTo>
                    <a:pt x="3302" y="0"/>
                  </a:moveTo>
                  <a:lnTo>
                    <a:pt x="3302" y="5"/>
                  </a:lnTo>
                  <a:moveTo>
                    <a:pt x="3340" y="0"/>
                  </a:moveTo>
                  <a:lnTo>
                    <a:pt x="3340" y="5"/>
                  </a:lnTo>
                  <a:moveTo>
                    <a:pt x="3377" y="0"/>
                  </a:moveTo>
                  <a:lnTo>
                    <a:pt x="3377" y="5"/>
                  </a:lnTo>
                  <a:moveTo>
                    <a:pt x="3414" y="0"/>
                  </a:moveTo>
                  <a:lnTo>
                    <a:pt x="3414" y="5"/>
                  </a:lnTo>
                  <a:moveTo>
                    <a:pt x="3457" y="0"/>
                  </a:moveTo>
                  <a:lnTo>
                    <a:pt x="3457" y="5"/>
                  </a:lnTo>
                  <a:moveTo>
                    <a:pt x="3494" y="0"/>
                  </a:moveTo>
                  <a:lnTo>
                    <a:pt x="3494" y="5"/>
                  </a:lnTo>
                  <a:moveTo>
                    <a:pt x="3531" y="0"/>
                  </a:moveTo>
                  <a:lnTo>
                    <a:pt x="3531" y="5"/>
                  </a:lnTo>
                  <a:moveTo>
                    <a:pt x="3569" y="0"/>
                  </a:moveTo>
                  <a:lnTo>
                    <a:pt x="3569" y="5"/>
                  </a:lnTo>
                  <a:moveTo>
                    <a:pt x="3606" y="0"/>
                  </a:moveTo>
                  <a:lnTo>
                    <a:pt x="3606" y="5"/>
                  </a:lnTo>
                  <a:moveTo>
                    <a:pt x="3648" y="0"/>
                  </a:moveTo>
                  <a:lnTo>
                    <a:pt x="3648" y="5"/>
                  </a:lnTo>
                  <a:moveTo>
                    <a:pt x="3686" y="0"/>
                  </a:moveTo>
                  <a:lnTo>
                    <a:pt x="3686" y="5"/>
                  </a:lnTo>
                  <a:moveTo>
                    <a:pt x="3723" y="0"/>
                  </a:moveTo>
                  <a:lnTo>
                    <a:pt x="3723" y="5"/>
                  </a:lnTo>
                  <a:moveTo>
                    <a:pt x="3761" y="0"/>
                  </a:moveTo>
                  <a:lnTo>
                    <a:pt x="3761" y="5"/>
                  </a:lnTo>
                  <a:moveTo>
                    <a:pt x="3803" y="0"/>
                  </a:moveTo>
                  <a:lnTo>
                    <a:pt x="3803" y="5"/>
                  </a:lnTo>
                  <a:moveTo>
                    <a:pt x="3840" y="0"/>
                  </a:moveTo>
                  <a:lnTo>
                    <a:pt x="3840" y="5"/>
                  </a:lnTo>
                  <a:moveTo>
                    <a:pt x="3878" y="0"/>
                  </a:moveTo>
                  <a:lnTo>
                    <a:pt x="3878" y="5"/>
                  </a:lnTo>
                  <a:moveTo>
                    <a:pt x="3915" y="0"/>
                  </a:moveTo>
                  <a:lnTo>
                    <a:pt x="3915" y="5"/>
                  </a:lnTo>
                  <a:moveTo>
                    <a:pt x="3957" y="0"/>
                  </a:moveTo>
                  <a:lnTo>
                    <a:pt x="3957" y="5"/>
                  </a:lnTo>
                  <a:moveTo>
                    <a:pt x="3994" y="0"/>
                  </a:moveTo>
                  <a:lnTo>
                    <a:pt x="3994" y="5"/>
                  </a:lnTo>
                  <a:moveTo>
                    <a:pt x="4032" y="0"/>
                  </a:moveTo>
                  <a:lnTo>
                    <a:pt x="4032" y="5"/>
                  </a:lnTo>
                  <a:moveTo>
                    <a:pt x="4069" y="0"/>
                  </a:moveTo>
                  <a:lnTo>
                    <a:pt x="4069" y="5"/>
                  </a:lnTo>
                  <a:moveTo>
                    <a:pt x="4111" y="0"/>
                  </a:moveTo>
                  <a:lnTo>
                    <a:pt x="4111" y="5"/>
                  </a:lnTo>
                  <a:moveTo>
                    <a:pt x="4149" y="0"/>
                  </a:moveTo>
                  <a:lnTo>
                    <a:pt x="4149" y="5"/>
                  </a:lnTo>
                  <a:moveTo>
                    <a:pt x="4186" y="0"/>
                  </a:moveTo>
                  <a:lnTo>
                    <a:pt x="4186" y="5"/>
                  </a:lnTo>
                  <a:moveTo>
                    <a:pt x="4224" y="0"/>
                  </a:moveTo>
                  <a:lnTo>
                    <a:pt x="4224" y="5"/>
                  </a:lnTo>
                  <a:moveTo>
                    <a:pt x="4266" y="0"/>
                  </a:moveTo>
                  <a:lnTo>
                    <a:pt x="4266" y="5"/>
                  </a:lnTo>
                  <a:moveTo>
                    <a:pt x="4303" y="0"/>
                  </a:moveTo>
                  <a:lnTo>
                    <a:pt x="4303" y="5"/>
                  </a:lnTo>
                  <a:moveTo>
                    <a:pt x="4341" y="0"/>
                  </a:moveTo>
                  <a:lnTo>
                    <a:pt x="4341" y="5"/>
                  </a:lnTo>
                  <a:moveTo>
                    <a:pt x="4378" y="0"/>
                  </a:moveTo>
                  <a:lnTo>
                    <a:pt x="4378" y="5"/>
                  </a:lnTo>
                  <a:moveTo>
                    <a:pt x="4420" y="0"/>
                  </a:moveTo>
                  <a:lnTo>
                    <a:pt x="4420" y="5"/>
                  </a:lnTo>
                  <a:moveTo>
                    <a:pt x="4457" y="0"/>
                  </a:moveTo>
                  <a:lnTo>
                    <a:pt x="4457" y="5"/>
                  </a:lnTo>
                  <a:moveTo>
                    <a:pt x="4495" y="0"/>
                  </a:moveTo>
                  <a:lnTo>
                    <a:pt x="4495" y="5"/>
                  </a:lnTo>
                  <a:moveTo>
                    <a:pt x="4532" y="0"/>
                  </a:moveTo>
                  <a:lnTo>
                    <a:pt x="4532" y="5"/>
                  </a:lnTo>
                  <a:moveTo>
                    <a:pt x="4574" y="0"/>
                  </a:moveTo>
                  <a:lnTo>
                    <a:pt x="4574" y="5"/>
                  </a:lnTo>
                  <a:moveTo>
                    <a:pt x="4612" y="0"/>
                  </a:moveTo>
                  <a:lnTo>
                    <a:pt x="4612" y="5"/>
                  </a:lnTo>
                  <a:moveTo>
                    <a:pt x="4649" y="0"/>
                  </a:moveTo>
                  <a:lnTo>
                    <a:pt x="4649" y="5"/>
                  </a:lnTo>
                  <a:moveTo>
                    <a:pt x="4687" y="0"/>
                  </a:moveTo>
                  <a:lnTo>
                    <a:pt x="4687" y="5"/>
                  </a:lnTo>
                  <a:moveTo>
                    <a:pt x="4729" y="0"/>
                  </a:moveTo>
                  <a:lnTo>
                    <a:pt x="4729" y="5"/>
                  </a:lnTo>
                  <a:moveTo>
                    <a:pt x="4766" y="0"/>
                  </a:moveTo>
                  <a:lnTo>
                    <a:pt x="4766" y="5"/>
                  </a:lnTo>
                  <a:moveTo>
                    <a:pt x="4804" y="0"/>
                  </a:moveTo>
                  <a:lnTo>
                    <a:pt x="4804" y="5"/>
                  </a:lnTo>
                  <a:moveTo>
                    <a:pt x="4841" y="0"/>
                  </a:moveTo>
                  <a:lnTo>
                    <a:pt x="4841" y="5"/>
                  </a:lnTo>
                  <a:moveTo>
                    <a:pt x="4883" y="0"/>
                  </a:moveTo>
                  <a:lnTo>
                    <a:pt x="4883" y="5"/>
                  </a:lnTo>
                  <a:moveTo>
                    <a:pt x="4920" y="0"/>
                  </a:moveTo>
                  <a:lnTo>
                    <a:pt x="4920" y="5"/>
                  </a:lnTo>
                  <a:moveTo>
                    <a:pt x="4958" y="0"/>
                  </a:moveTo>
                  <a:lnTo>
                    <a:pt x="4958" y="5"/>
                  </a:lnTo>
                  <a:moveTo>
                    <a:pt x="4995" y="0"/>
                  </a:moveTo>
                  <a:lnTo>
                    <a:pt x="4995" y="5"/>
                  </a:lnTo>
                  <a:moveTo>
                    <a:pt x="5037" y="0"/>
                  </a:moveTo>
                  <a:lnTo>
                    <a:pt x="5037" y="5"/>
                  </a:lnTo>
                  <a:moveTo>
                    <a:pt x="5075" y="0"/>
                  </a:moveTo>
                  <a:lnTo>
                    <a:pt x="5075" y="5"/>
                  </a:lnTo>
                  <a:moveTo>
                    <a:pt x="5112" y="0"/>
                  </a:moveTo>
                  <a:lnTo>
                    <a:pt x="5112" y="5"/>
                  </a:lnTo>
                  <a:moveTo>
                    <a:pt x="5150" y="0"/>
                  </a:moveTo>
                  <a:lnTo>
                    <a:pt x="5150" y="5"/>
                  </a:lnTo>
                  <a:moveTo>
                    <a:pt x="5187" y="0"/>
                  </a:moveTo>
                  <a:lnTo>
                    <a:pt x="5187" y="5"/>
                  </a:lnTo>
                  <a:moveTo>
                    <a:pt x="5229" y="0"/>
                  </a:moveTo>
                  <a:lnTo>
                    <a:pt x="5229" y="5"/>
                  </a:lnTo>
                  <a:moveTo>
                    <a:pt x="5267" y="0"/>
                  </a:moveTo>
                  <a:lnTo>
                    <a:pt x="5267" y="5"/>
                  </a:lnTo>
                  <a:moveTo>
                    <a:pt x="5304" y="0"/>
                  </a:moveTo>
                  <a:lnTo>
                    <a:pt x="5304" y="5"/>
                  </a:lnTo>
                  <a:moveTo>
                    <a:pt x="5341" y="0"/>
                  </a:moveTo>
                  <a:lnTo>
                    <a:pt x="5341" y="5"/>
                  </a:lnTo>
                  <a:moveTo>
                    <a:pt x="5384" y="0"/>
                  </a:moveTo>
                  <a:lnTo>
                    <a:pt x="5384" y="5"/>
                  </a:lnTo>
                  <a:moveTo>
                    <a:pt x="5421" y="0"/>
                  </a:moveTo>
                  <a:lnTo>
                    <a:pt x="5421" y="5"/>
                  </a:lnTo>
                  <a:moveTo>
                    <a:pt x="5458" y="0"/>
                  </a:moveTo>
                  <a:lnTo>
                    <a:pt x="5458" y="5"/>
                  </a:lnTo>
                  <a:moveTo>
                    <a:pt x="5496" y="0"/>
                  </a:moveTo>
                  <a:lnTo>
                    <a:pt x="5496" y="5"/>
                  </a:lnTo>
                  <a:moveTo>
                    <a:pt x="5538" y="0"/>
                  </a:moveTo>
                  <a:lnTo>
                    <a:pt x="5538" y="5"/>
                  </a:lnTo>
                  <a:moveTo>
                    <a:pt x="5575" y="0"/>
                  </a:moveTo>
                  <a:lnTo>
                    <a:pt x="5575" y="5"/>
                  </a:lnTo>
                  <a:moveTo>
                    <a:pt x="5613" y="0"/>
                  </a:moveTo>
                  <a:lnTo>
                    <a:pt x="5613" y="5"/>
                  </a:lnTo>
                  <a:moveTo>
                    <a:pt x="5650" y="0"/>
                  </a:moveTo>
                  <a:lnTo>
                    <a:pt x="5650" y="5"/>
                  </a:lnTo>
                  <a:moveTo>
                    <a:pt x="5692" y="0"/>
                  </a:moveTo>
                  <a:lnTo>
                    <a:pt x="5692" y="5"/>
                  </a:lnTo>
                  <a:moveTo>
                    <a:pt x="5730" y="0"/>
                  </a:moveTo>
                  <a:lnTo>
                    <a:pt x="5730" y="5"/>
                  </a:lnTo>
                  <a:moveTo>
                    <a:pt x="5767" y="0"/>
                  </a:moveTo>
                  <a:lnTo>
                    <a:pt x="5767" y="5"/>
                  </a:lnTo>
                  <a:moveTo>
                    <a:pt x="5804" y="0"/>
                  </a:moveTo>
                  <a:lnTo>
                    <a:pt x="5804" y="5"/>
                  </a:lnTo>
                  <a:moveTo>
                    <a:pt x="5847" y="0"/>
                  </a:moveTo>
                  <a:lnTo>
                    <a:pt x="5847" y="5"/>
                  </a:lnTo>
                  <a:moveTo>
                    <a:pt x="5884" y="0"/>
                  </a:moveTo>
                  <a:lnTo>
                    <a:pt x="5884" y="5"/>
                  </a:lnTo>
                  <a:moveTo>
                    <a:pt x="5921" y="0"/>
                  </a:moveTo>
                  <a:lnTo>
                    <a:pt x="5921" y="5"/>
                  </a:lnTo>
                  <a:moveTo>
                    <a:pt x="5959" y="0"/>
                  </a:moveTo>
                  <a:lnTo>
                    <a:pt x="5959" y="5"/>
                  </a:lnTo>
                  <a:moveTo>
                    <a:pt x="6001" y="0"/>
                  </a:moveTo>
                  <a:lnTo>
                    <a:pt x="6001" y="5"/>
                  </a:lnTo>
                  <a:moveTo>
                    <a:pt x="6038" y="0"/>
                  </a:moveTo>
                  <a:lnTo>
                    <a:pt x="6038" y="5"/>
                  </a:lnTo>
                  <a:moveTo>
                    <a:pt x="6076" y="0"/>
                  </a:moveTo>
                  <a:lnTo>
                    <a:pt x="6076" y="5"/>
                  </a:lnTo>
                  <a:moveTo>
                    <a:pt x="6113" y="0"/>
                  </a:moveTo>
                  <a:lnTo>
                    <a:pt x="6113" y="5"/>
                  </a:lnTo>
                  <a:moveTo>
                    <a:pt x="6155" y="0"/>
                  </a:moveTo>
                  <a:lnTo>
                    <a:pt x="6155" y="5"/>
                  </a:lnTo>
                  <a:moveTo>
                    <a:pt x="6193" y="0"/>
                  </a:moveTo>
                  <a:lnTo>
                    <a:pt x="6193" y="5"/>
                  </a:lnTo>
                  <a:moveTo>
                    <a:pt x="6230" y="0"/>
                  </a:moveTo>
                  <a:lnTo>
                    <a:pt x="6230" y="5"/>
                  </a:lnTo>
                  <a:moveTo>
                    <a:pt x="6267" y="0"/>
                  </a:moveTo>
                  <a:lnTo>
                    <a:pt x="6267" y="5"/>
                  </a:lnTo>
                  <a:moveTo>
                    <a:pt x="6310" y="0"/>
                  </a:moveTo>
                  <a:lnTo>
                    <a:pt x="6310" y="5"/>
                  </a:lnTo>
                  <a:moveTo>
                    <a:pt x="6347" y="0"/>
                  </a:moveTo>
                  <a:lnTo>
                    <a:pt x="6347" y="5"/>
                  </a:lnTo>
                  <a:moveTo>
                    <a:pt x="6384" y="0"/>
                  </a:moveTo>
                  <a:lnTo>
                    <a:pt x="6384" y="5"/>
                  </a:lnTo>
                  <a:moveTo>
                    <a:pt x="6422" y="0"/>
                  </a:moveTo>
                  <a:lnTo>
                    <a:pt x="6422" y="5"/>
                  </a:lnTo>
                  <a:moveTo>
                    <a:pt x="6464" y="0"/>
                  </a:moveTo>
                  <a:lnTo>
                    <a:pt x="6464" y="5"/>
                  </a:lnTo>
                  <a:moveTo>
                    <a:pt x="6501" y="0"/>
                  </a:moveTo>
                  <a:lnTo>
                    <a:pt x="6501" y="5"/>
                  </a:lnTo>
                  <a:moveTo>
                    <a:pt x="6539" y="0"/>
                  </a:moveTo>
                  <a:lnTo>
                    <a:pt x="6539" y="5"/>
                  </a:lnTo>
                  <a:moveTo>
                    <a:pt x="6576" y="0"/>
                  </a:moveTo>
                  <a:lnTo>
                    <a:pt x="6576" y="5"/>
                  </a:lnTo>
                  <a:moveTo>
                    <a:pt x="6614" y="0"/>
                  </a:moveTo>
                  <a:lnTo>
                    <a:pt x="6614" y="5"/>
                  </a:lnTo>
                  <a:moveTo>
                    <a:pt x="6656" y="0"/>
                  </a:moveTo>
                  <a:lnTo>
                    <a:pt x="6656" y="5"/>
                  </a:lnTo>
                  <a:moveTo>
                    <a:pt x="6693" y="0"/>
                  </a:moveTo>
                  <a:lnTo>
                    <a:pt x="6693" y="5"/>
                  </a:lnTo>
                  <a:moveTo>
                    <a:pt x="6730" y="0"/>
                  </a:moveTo>
                  <a:lnTo>
                    <a:pt x="6730" y="5"/>
                  </a:lnTo>
                  <a:moveTo>
                    <a:pt x="6768" y="0"/>
                  </a:moveTo>
                  <a:lnTo>
                    <a:pt x="6768" y="5"/>
                  </a:lnTo>
                  <a:moveTo>
                    <a:pt x="6810" y="0"/>
                  </a:moveTo>
                  <a:lnTo>
                    <a:pt x="6810" y="5"/>
                  </a:lnTo>
                  <a:moveTo>
                    <a:pt x="6847" y="0"/>
                  </a:moveTo>
                  <a:lnTo>
                    <a:pt x="6847" y="5"/>
                  </a:lnTo>
                  <a:moveTo>
                    <a:pt x="6885" y="0"/>
                  </a:moveTo>
                  <a:lnTo>
                    <a:pt x="6885" y="5"/>
                  </a:lnTo>
                  <a:moveTo>
                    <a:pt x="6922" y="0"/>
                  </a:moveTo>
                  <a:lnTo>
                    <a:pt x="6922" y="5"/>
                  </a:lnTo>
                  <a:moveTo>
                    <a:pt x="6964" y="0"/>
                  </a:moveTo>
                  <a:lnTo>
                    <a:pt x="6964" y="5"/>
                  </a:lnTo>
                  <a:moveTo>
                    <a:pt x="7002" y="0"/>
                  </a:moveTo>
                  <a:lnTo>
                    <a:pt x="7002" y="5"/>
                  </a:lnTo>
                  <a:moveTo>
                    <a:pt x="7039" y="0"/>
                  </a:moveTo>
                  <a:lnTo>
                    <a:pt x="7039" y="5"/>
                  </a:lnTo>
                  <a:moveTo>
                    <a:pt x="7077" y="0"/>
                  </a:moveTo>
                  <a:lnTo>
                    <a:pt x="7077" y="5"/>
                  </a:lnTo>
                  <a:moveTo>
                    <a:pt x="7119" y="0"/>
                  </a:moveTo>
                  <a:lnTo>
                    <a:pt x="7119" y="5"/>
                  </a:lnTo>
                  <a:moveTo>
                    <a:pt x="7156" y="0"/>
                  </a:moveTo>
                  <a:lnTo>
                    <a:pt x="7156" y="5"/>
                  </a:lnTo>
                  <a:moveTo>
                    <a:pt x="7194" y="0"/>
                  </a:moveTo>
                  <a:lnTo>
                    <a:pt x="7194" y="5"/>
                  </a:lnTo>
                  <a:moveTo>
                    <a:pt x="197" y="0"/>
                  </a:moveTo>
                  <a:lnTo>
                    <a:pt x="197" y="33"/>
                  </a:lnTo>
                  <a:moveTo>
                    <a:pt x="580" y="0"/>
                  </a:moveTo>
                  <a:lnTo>
                    <a:pt x="580" y="33"/>
                  </a:lnTo>
                  <a:moveTo>
                    <a:pt x="968" y="0"/>
                  </a:moveTo>
                  <a:lnTo>
                    <a:pt x="968" y="33"/>
                  </a:lnTo>
                  <a:moveTo>
                    <a:pt x="1352" y="0"/>
                  </a:moveTo>
                  <a:lnTo>
                    <a:pt x="1352" y="33"/>
                  </a:lnTo>
                  <a:moveTo>
                    <a:pt x="1740" y="0"/>
                  </a:moveTo>
                  <a:lnTo>
                    <a:pt x="1740" y="33"/>
                  </a:lnTo>
                  <a:moveTo>
                    <a:pt x="2124" y="0"/>
                  </a:moveTo>
                  <a:lnTo>
                    <a:pt x="2124" y="33"/>
                  </a:lnTo>
                  <a:moveTo>
                    <a:pt x="2512" y="0"/>
                  </a:moveTo>
                  <a:lnTo>
                    <a:pt x="2512" y="33"/>
                  </a:lnTo>
                  <a:moveTo>
                    <a:pt x="2895" y="0"/>
                  </a:moveTo>
                  <a:lnTo>
                    <a:pt x="2895" y="33"/>
                  </a:lnTo>
                  <a:moveTo>
                    <a:pt x="3279" y="0"/>
                  </a:moveTo>
                  <a:lnTo>
                    <a:pt x="3279" y="33"/>
                  </a:lnTo>
                  <a:moveTo>
                    <a:pt x="3667" y="0"/>
                  </a:moveTo>
                  <a:lnTo>
                    <a:pt x="3667" y="33"/>
                  </a:lnTo>
                  <a:moveTo>
                    <a:pt x="4051" y="0"/>
                  </a:moveTo>
                  <a:lnTo>
                    <a:pt x="4051" y="33"/>
                  </a:lnTo>
                  <a:moveTo>
                    <a:pt x="4439" y="0"/>
                  </a:moveTo>
                  <a:lnTo>
                    <a:pt x="4439" y="33"/>
                  </a:lnTo>
                  <a:moveTo>
                    <a:pt x="4822" y="0"/>
                  </a:moveTo>
                  <a:lnTo>
                    <a:pt x="4822" y="33"/>
                  </a:lnTo>
                  <a:moveTo>
                    <a:pt x="5210" y="0"/>
                  </a:moveTo>
                  <a:lnTo>
                    <a:pt x="5210" y="33"/>
                  </a:lnTo>
                  <a:moveTo>
                    <a:pt x="5594" y="0"/>
                  </a:moveTo>
                  <a:lnTo>
                    <a:pt x="5594" y="33"/>
                  </a:lnTo>
                  <a:moveTo>
                    <a:pt x="5977" y="0"/>
                  </a:moveTo>
                  <a:lnTo>
                    <a:pt x="5977" y="33"/>
                  </a:lnTo>
                  <a:moveTo>
                    <a:pt x="6366" y="0"/>
                  </a:moveTo>
                  <a:lnTo>
                    <a:pt x="6366" y="33"/>
                  </a:lnTo>
                  <a:moveTo>
                    <a:pt x="6749" y="0"/>
                  </a:moveTo>
                  <a:lnTo>
                    <a:pt x="6749" y="33"/>
                  </a:lnTo>
                  <a:moveTo>
                    <a:pt x="7137" y="0"/>
                  </a:moveTo>
                  <a:lnTo>
                    <a:pt x="7137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8" name="Group 108">
            <a:extLst>
              <a:ext uri="{FF2B5EF4-FFF2-40B4-BE49-F238E27FC236}">
                <a16:creationId xmlns:a16="http://schemas.microsoft.com/office/drawing/2014/main" id="{C8E6F368-8944-48B6-BF44-27E352457F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5118100"/>
            <a:ext cx="12199938" cy="1739900"/>
            <a:chOff x="-1" y="3224"/>
            <a:chExt cx="7685" cy="1096"/>
          </a:xfrm>
        </p:grpSpPr>
        <p:sp>
          <p:nvSpPr>
            <p:cNvPr id="3119" name="AutoShape 107">
              <a:extLst>
                <a:ext uri="{FF2B5EF4-FFF2-40B4-BE49-F238E27FC236}">
                  <a16:creationId xmlns:a16="http://schemas.microsoft.com/office/drawing/2014/main" id="{065911CB-FC14-4244-994A-76557E04B4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3224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Rectangle 109">
              <a:extLst>
                <a:ext uri="{FF2B5EF4-FFF2-40B4-BE49-F238E27FC236}">
                  <a16:creationId xmlns:a16="http://schemas.microsoft.com/office/drawing/2014/main" id="{E35A556D-5B98-4CA2-9597-66D37033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24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Rectangle 110">
              <a:extLst>
                <a:ext uri="{FF2B5EF4-FFF2-40B4-BE49-F238E27FC236}">
                  <a16:creationId xmlns:a16="http://schemas.microsoft.com/office/drawing/2014/main" id="{FAF67789-4372-4ED5-B535-60C81CD4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24"/>
              <a:ext cx="15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China #2734-2780  RT: 6.9-7.01 AV: 16 NL: 7.19E8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2" name="Rectangle 111">
              <a:extLst>
                <a:ext uri="{FF2B5EF4-FFF2-40B4-BE49-F238E27FC236}">
                  <a16:creationId xmlns:a16="http://schemas.microsoft.com/office/drawing/2014/main" id="{B85A6E47-2F7E-4C26-84A4-A30EC4FD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91"/>
              <a:ext cx="14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 [150.0000-2000.0000]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3" name="Rectangle 112">
              <a:extLst>
                <a:ext uri="{FF2B5EF4-FFF2-40B4-BE49-F238E27FC236}">
                  <a16:creationId xmlns:a16="http://schemas.microsoft.com/office/drawing/2014/main" id="{F613AADD-0D81-479A-9836-2EAA870C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40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4" name="Rectangle 113">
              <a:extLst>
                <a:ext uri="{FF2B5EF4-FFF2-40B4-BE49-F238E27FC236}">
                  <a16:creationId xmlns:a16="http://schemas.microsoft.com/office/drawing/2014/main" id="{9C9EA048-A2C4-4850-A962-744283DA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96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5" name="Rectangle 114">
              <a:extLst>
                <a:ext uri="{FF2B5EF4-FFF2-40B4-BE49-F238E27FC236}">
                  <a16:creationId xmlns:a16="http://schemas.microsoft.com/office/drawing/2014/main" id="{BBA8A277-BF2E-4A95-9BDB-6C6CDABB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84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6" name="Rectangle 115">
              <a:extLst>
                <a:ext uri="{FF2B5EF4-FFF2-40B4-BE49-F238E27FC236}">
                  <a16:creationId xmlns:a16="http://schemas.microsoft.com/office/drawing/2014/main" id="{812653C4-CD62-4BDC-9CCA-7F0F6193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72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7" name="Rectangle 116">
              <a:extLst>
                <a:ext uri="{FF2B5EF4-FFF2-40B4-BE49-F238E27FC236}">
                  <a16:creationId xmlns:a16="http://schemas.microsoft.com/office/drawing/2014/main" id="{FD34CBA3-33DC-471D-A90E-76E79951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60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8" name="Rectangle 117">
              <a:extLst>
                <a:ext uri="{FF2B5EF4-FFF2-40B4-BE49-F238E27FC236}">
                  <a16:creationId xmlns:a16="http://schemas.microsoft.com/office/drawing/2014/main" id="{DF072F0B-2C6A-4E00-BE36-225F0AD39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482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9" name="Rectangle 118">
              <a:extLst>
                <a:ext uri="{FF2B5EF4-FFF2-40B4-BE49-F238E27FC236}">
                  <a16:creationId xmlns:a16="http://schemas.microsoft.com/office/drawing/2014/main" id="{81CBFD6B-366A-4A61-A00F-2F9BED2C36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3972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0" name="Rectangle 119">
              <a:extLst>
                <a:ext uri="{FF2B5EF4-FFF2-40B4-BE49-F238E27FC236}">
                  <a16:creationId xmlns:a16="http://schemas.microsoft.com/office/drawing/2014/main" id="{B7016F28-5A85-4E60-B101-52201B1D81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3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1" name="Rectangle 120">
              <a:extLst>
                <a:ext uri="{FF2B5EF4-FFF2-40B4-BE49-F238E27FC236}">
                  <a16:creationId xmlns:a16="http://schemas.microsoft.com/office/drawing/2014/main" id="{7658F647-1A01-46DE-9A3A-D992A6EB6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913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2" name="Rectangle 121">
              <a:extLst>
                <a:ext uri="{FF2B5EF4-FFF2-40B4-BE49-F238E27FC236}">
                  <a16:creationId xmlns:a16="http://schemas.microsoft.com/office/drawing/2014/main" id="{8DDB06C9-AF18-475F-A94D-C74F521C4C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88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3" name="Rectangle 122">
              <a:extLst>
                <a:ext uri="{FF2B5EF4-FFF2-40B4-BE49-F238E27FC236}">
                  <a16:creationId xmlns:a16="http://schemas.microsoft.com/office/drawing/2014/main" id="{84C949FD-39B1-46FA-A7AC-09D645B01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86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4" name="Rectangle 123">
              <a:extLst>
                <a:ext uri="{FF2B5EF4-FFF2-40B4-BE49-F238E27FC236}">
                  <a16:creationId xmlns:a16="http://schemas.microsoft.com/office/drawing/2014/main" id="{88141F4E-7A75-420B-A984-C1539C4988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850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5" name="Rectangle 124">
              <a:extLst>
                <a:ext uri="{FF2B5EF4-FFF2-40B4-BE49-F238E27FC236}">
                  <a16:creationId xmlns:a16="http://schemas.microsoft.com/office/drawing/2014/main" id="{FB4DF408-7A26-414D-B917-AA2B92B709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382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6" name="Rectangle 125">
              <a:extLst>
                <a:ext uri="{FF2B5EF4-FFF2-40B4-BE49-F238E27FC236}">
                  <a16:creationId xmlns:a16="http://schemas.microsoft.com/office/drawing/2014/main" id="{386866F8-A0D7-400F-B5C6-40D5A34130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9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7" name="Rectangle 126">
              <a:extLst>
                <a:ext uri="{FF2B5EF4-FFF2-40B4-BE49-F238E27FC236}">
                  <a16:creationId xmlns:a16="http://schemas.microsoft.com/office/drawing/2014/main" id="{60F2E121-810B-419A-B2E0-75225B1E8A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774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8" name="Rectangle 127">
              <a:extLst>
                <a:ext uri="{FF2B5EF4-FFF2-40B4-BE49-F238E27FC236}">
                  <a16:creationId xmlns:a16="http://schemas.microsoft.com/office/drawing/2014/main" id="{7B7C0CB3-256C-4A7A-A9DA-B426CB0DF6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374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9" name="Rectangle 128">
              <a:extLst>
                <a:ext uri="{FF2B5EF4-FFF2-40B4-BE49-F238E27FC236}">
                  <a16:creationId xmlns:a16="http://schemas.microsoft.com/office/drawing/2014/main" id="{D9E7D3BD-3F57-4682-A258-B9A043645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1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0" name="Rectangle 129">
              <a:extLst>
                <a:ext uri="{FF2B5EF4-FFF2-40B4-BE49-F238E27FC236}">
                  <a16:creationId xmlns:a16="http://schemas.microsoft.com/office/drawing/2014/main" id="{33ECF31B-8500-41D8-BE68-1389D84F12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1" name="Rectangle 130">
              <a:extLst>
                <a:ext uri="{FF2B5EF4-FFF2-40B4-BE49-F238E27FC236}">
                  <a16:creationId xmlns:a16="http://schemas.microsoft.com/office/drawing/2014/main" id="{8437ED09-20D6-4A27-93D2-E5139A9C86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4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2" name="Rectangle 131">
              <a:extLst>
                <a:ext uri="{FF2B5EF4-FFF2-40B4-BE49-F238E27FC236}">
                  <a16:creationId xmlns:a16="http://schemas.microsoft.com/office/drawing/2014/main" id="{FE86FA5C-775C-4580-A097-8B36F3798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1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3" name="Rectangle 132">
              <a:extLst>
                <a:ext uri="{FF2B5EF4-FFF2-40B4-BE49-F238E27FC236}">
                  <a16:creationId xmlns:a16="http://schemas.microsoft.com/office/drawing/2014/main" id="{06B0718B-D7FE-466E-86A1-F149B4CE77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4" name="Rectangle 133">
              <a:extLst>
                <a:ext uri="{FF2B5EF4-FFF2-40B4-BE49-F238E27FC236}">
                  <a16:creationId xmlns:a16="http://schemas.microsoft.com/office/drawing/2014/main" id="{D1A31B07-B8ED-4F53-8DEB-F7DE6211F1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4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5" name="Rectangle 134">
              <a:extLst>
                <a:ext uri="{FF2B5EF4-FFF2-40B4-BE49-F238E27FC236}">
                  <a16:creationId xmlns:a16="http://schemas.microsoft.com/office/drawing/2014/main" id="{201543ED-27F4-4FE4-B96F-62DEBA1A9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351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6" name="Rectangle 135">
              <a:extLst>
                <a:ext uri="{FF2B5EF4-FFF2-40B4-BE49-F238E27FC236}">
                  <a16:creationId xmlns:a16="http://schemas.microsoft.com/office/drawing/2014/main" id="{B44A70C9-3C47-46C4-96AA-DF30D08623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48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7" name="Freeform 136">
              <a:extLst>
                <a:ext uri="{FF2B5EF4-FFF2-40B4-BE49-F238E27FC236}">
                  <a16:creationId xmlns:a16="http://schemas.microsoft.com/office/drawing/2014/main" id="{5577F25D-5EA2-4192-AA0C-3C5294B44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3519"/>
              <a:ext cx="32" cy="599"/>
            </a:xfrm>
            <a:custGeom>
              <a:avLst/>
              <a:gdLst>
                <a:gd name="T0" fmla="*/ 32 w 32"/>
                <a:gd name="T1" fmla="*/ 599 h 599"/>
                <a:gd name="T2" fmla="*/ 32 w 32"/>
                <a:gd name="T3" fmla="*/ 0 h 599"/>
                <a:gd name="T4" fmla="*/ 32 w 32"/>
                <a:gd name="T5" fmla="*/ 543 h 599"/>
                <a:gd name="T6" fmla="*/ 9 w 32"/>
                <a:gd name="T7" fmla="*/ 543 h 599"/>
                <a:gd name="T8" fmla="*/ 32 w 32"/>
                <a:gd name="T9" fmla="*/ 421 h 599"/>
                <a:gd name="T10" fmla="*/ 9 w 32"/>
                <a:gd name="T11" fmla="*/ 421 h 599"/>
                <a:gd name="T12" fmla="*/ 32 w 32"/>
                <a:gd name="T13" fmla="*/ 299 h 599"/>
                <a:gd name="T14" fmla="*/ 9 w 32"/>
                <a:gd name="T15" fmla="*/ 299 h 599"/>
                <a:gd name="T16" fmla="*/ 32 w 32"/>
                <a:gd name="T17" fmla="*/ 182 h 599"/>
                <a:gd name="T18" fmla="*/ 9 w 32"/>
                <a:gd name="T19" fmla="*/ 182 h 599"/>
                <a:gd name="T20" fmla="*/ 32 w 32"/>
                <a:gd name="T21" fmla="*/ 61 h 599"/>
                <a:gd name="T22" fmla="*/ 9 w 32"/>
                <a:gd name="T23" fmla="*/ 61 h 599"/>
                <a:gd name="T24" fmla="*/ 32 w 32"/>
                <a:gd name="T25" fmla="*/ 571 h 599"/>
                <a:gd name="T26" fmla="*/ 23 w 32"/>
                <a:gd name="T27" fmla="*/ 571 h 599"/>
                <a:gd name="T28" fmla="*/ 32 w 32"/>
                <a:gd name="T29" fmla="*/ 510 h 599"/>
                <a:gd name="T30" fmla="*/ 23 w 32"/>
                <a:gd name="T31" fmla="*/ 510 h 599"/>
                <a:gd name="T32" fmla="*/ 32 w 32"/>
                <a:gd name="T33" fmla="*/ 449 h 599"/>
                <a:gd name="T34" fmla="*/ 23 w 32"/>
                <a:gd name="T35" fmla="*/ 449 h 599"/>
                <a:gd name="T36" fmla="*/ 32 w 32"/>
                <a:gd name="T37" fmla="*/ 393 h 599"/>
                <a:gd name="T38" fmla="*/ 23 w 32"/>
                <a:gd name="T39" fmla="*/ 393 h 599"/>
                <a:gd name="T40" fmla="*/ 32 w 32"/>
                <a:gd name="T41" fmla="*/ 332 h 599"/>
                <a:gd name="T42" fmla="*/ 23 w 32"/>
                <a:gd name="T43" fmla="*/ 332 h 599"/>
                <a:gd name="T44" fmla="*/ 32 w 32"/>
                <a:gd name="T45" fmla="*/ 271 h 599"/>
                <a:gd name="T46" fmla="*/ 23 w 32"/>
                <a:gd name="T47" fmla="*/ 271 h 599"/>
                <a:gd name="T48" fmla="*/ 32 w 32"/>
                <a:gd name="T49" fmla="*/ 211 h 599"/>
                <a:gd name="T50" fmla="*/ 23 w 32"/>
                <a:gd name="T51" fmla="*/ 211 h 599"/>
                <a:gd name="T52" fmla="*/ 32 w 32"/>
                <a:gd name="T53" fmla="*/ 150 h 599"/>
                <a:gd name="T54" fmla="*/ 23 w 32"/>
                <a:gd name="T55" fmla="*/ 150 h 599"/>
                <a:gd name="T56" fmla="*/ 32 w 32"/>
                <a:gd name="T57" fmla="*/ 94 h 599"/>
                <a:gd name="T58" fmla="*/ 23 w 32"/>
                <a:gd name="T59" fmla="*/ 94 h 599"/>
                <a:gd name="T60" fmla="*/ 32 w 32"/>
                <a:gd name="T61" fmla="*/ 33 h 599"/>
                <a:gd name="T62" fmla="*/ 23 w 32"/>
                <a:gd name="T63" fmla="*/ 33 h 599"/>
                <a:gd name="T64" fmla="*/ 32 w 32"/>
                <a:gd name="T65" fmla="*/ 599 h 599"/>
                <a:gd name="T66" fmla="*/ 0 w 32"/>
                <a:gd name="T67" fmla="*/ 599 h 599"/>
                <a:gd name="T68" fmla="*/ 32 w 32"/>
                <a:gd name="T69" fmla="*/ 482 h 599"/>
                <a:gd name="T70" fmla="*/ 0 w 32"/>
                <a:gd name="T71" fmla="*/ 482 h 599"/>
                <a:gd name="T72" fmla="*/ 32 w 32"/>
                <a:gd name="T73" fmla="*/ 360 h 599"/>
                <a:gd name="T74" fmla="*/ 0 w 32"/>
                <a:gd name="T75" fmla="*/ 360 h 599"/>
                <a:gd name="T76" fmla="*/ 32 w 32"/>
                <a:gd name="T77" fmla="*/ 243 h 599"/>
                <a:gd name="T78" fmla="*/ 0 w 32"/>
                <a:gd name="T79" fmla="*/ 243 h 599"/>
                <a:gd name="T80" fmla="*/ 32 w 32"/>
                <a:gd name="T81" fmla="*/ 122 h 599"/>
                <a:gd name="T82" fmla="*/ 0 w 32"/>
                <a:gd name="T83" fmla="*/ 122 h 599"/>
                <a:gd name="T84" fmla="*/ 32 w 32"/>
                <a:gd name="T85" fmla="*/ 0 h 599"/>
                <a:gd name="T86" fmla="*/ 0 w 32"/>
                <a:gd name="T8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99">
                  <a:moveTo>
                    <a:pt x="32" y="599"/>
                  </a:moveTo>
                  <a:lnTo>
                    <a:pt x="32" y="0"/>
                  </a:lnTo>
                  <a:moveTo>
                    <a:pt x="32" y="543"/>
                  </a:moveTo>
                  <a:lnTo>
                    <a:pt x="9" y="543"/>
                  </a:lnTo>
                  <a:moveTo>
                    <a:pt x="32" y="421"/>
                  </a:moveTo>
                  <a:lnTo>
                    <a:pt x="9" y="421"/>
                  </a:lnTo>
                  <a:moveTo>
                    <a:pt x="32" y="299"/>
                  </a:moveTo>
                  <a:lnTo>
                    <a:pt x="9" y="299"/>
                  </a:lnTo>
                  <a:moveTo>
                    <a:pt x="32" y="182"/>
                  </a:moveTo>
                  <a:lnTo>
                    <a:pt x="9" y="182"/>
                  </a:lnTo>
                  <a:moveTo>
                    <a:pt x="32" y="61"/>
                  </a:moveTo>
                  <a:lnTo>
                    <a:pt x="9" y="61"/>
                  </a:lnTo>
                  <a:moveTo>
                    <a:pt x="32" y="571"/>
                  </a:moveTo>
                  <a:lnTo>
                    <a:pt x="23" y="571"/>
                  </a:lnTo>
                  <a:moveTo>
                    <a:pt x="32" y="510"/>
                  </a:moveTo>
                  <a:lnTo>
                    <a:pt x="23" y="510"/>
                  </a:lnTo>
                  <a:moveTo>
                    <a:pt x="32" y="449"/>
                  </a:moveTo>
                  <a:lnTo>
                    <a:pt x="23" y="449"/>
                  </a:lnTo>
                  <a:moveTo>
                    <a:pt x="32" y="393"/>
                  </a:moveTo>
                  <a:lnTo>
                    <a:pt x="23" y="393"/>
                  </a:lnTo>
                  <a:moveTo>
                    <a:pt x="32" y="332"/>
                  </a:moveTo>
                  <a:lnTo>
                    <a:pt x="23" y="332"/>
                  </a:lnTo>
                  <a:moveTo>
                    <a:pt x="32" y="271"/>
                  </a:moveTo>
                  <a:lnTo>
                    <a:pt x="23" y="271"/>
                  </a:lnTo>
                  <a:moveTo>
                    <a:pt x="32" y="211"/>
                  </a:moveTo>
                  <a:lnTo>
                    <a:pt x="23" y="211"/>
                  </a:lnTo>
                  <a:moveTo>
                    <a:pt x="32" y="150"/>
                  </a:moveTo>
                  <a:lnTo>
                    <a:pt x="23" y="150"/>
                  </a:lnTo>
                  <a:moveTo>
                    <a:pt x="32" y="94"/>
                  </a:moveTo>
                  <a:lnTo>
                    <a:pt x="23" y="94"/>
                  </a:lnTo>
                  <a:moveTo>
                    <a:pt x="32" y="33"/>
                  </a:moveTo>
                  <a:lnTo>
                    <a:pt x="23" y="33"/>
                  </a:lnTo>
                  <a:moveTo>
                    <a:pt x="32" y="599"/>
                  </a:moveTo>
                  <a:lnTo>
                    <a:pt x="0" y="599"/>
                  </a:lnTo>
                  <a:moveTo>
                    <a:pt x="32" y="482"/>
                  </a:moveTo>
                  <a:lnTo>
                    <a:pt x="0" y="482"/>
                  </a:lnTo>
                  <a:moveTo>
                    <a:pt x="32" y="360"/>
                  </a:moveTo>
                  <a:lnTo>
                    <a:pt x="0" y="360"/>
                  </a:lnTo>
                  <a:moveTo>
                    <a:pt x="32" y="243"/>
                  </a:moveTo>
                  <a:lnTo>
                    <a:pt x="0" y="243"/>
                  </a:lnTo>
                  <a:moveTo>
                    <a:pt x="32" y="122"/>
                  </a:moveTo>
                  <a:lnTo>
                    <a:pt x="0" y="122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Rectangle 137">
              <a:extLst>
                <a:ext uri="{FF2B5EF4-FFF2-40B4-BE49-F238E27FC236}">
                  <a16:creationId xmlns:a16="http://schemas.microsoft.com/office/drawing/2014/main" id="{B4D4D818-60B8-44E5-8327-98B8C68A2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10" name="Picture 138">
              <a:extLst>
                <a:ext uri="{FF2B5EF4-FFF2-40B4-BE49-F238E27FC236}">
                  <a16:creationId xmlns:a16="http://schemas.microsoft.com/office/drawing/2014/main" id="{92CEE9DF-42FC-4AAA-B1E2-E55DCF82B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3350"/>
              <a:ext cx="7305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9" name="Rectangle 139">
              <a:extLst>
                <a:ext uri="{FF2B5EF4-FFF2-40B4-BE49-F238E27FC236}">
                  <a16:creationId xmlns:a16="http://schemas.microsoft.com/office/drawing/2014/main" id="{D2D39A0B-EA90-4188-BE57-4B4486B7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140">
              <a:extLst>
                <a:ext uri="{FF2B5EF4-FFF2-40B4-BE49-F238E27FC236}">
                  <a16:creationId xmlns:a16="http://schemas.microsoft.com/office/drawing/2014/main" id="{B27C3C20-DAF6-419E-A843-3146020A4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3519"/>
              <a:ext cx="7114" cy="599"/>
            </a:xfrm>
            <a:custGeom>
              <a:avLst/>
              <a:gdLst>
                <a:gd name="T0" fmla="*/ 33 w 7114"/>
                <a:gd name="T1" fmla="*/ 599 h 599"/>
                <a:gd name="T2" fmla="*/ 70 w 7114"/>
                <a:gd name="T3" fmla="*/ 599 h 599"/>
                <a:gd name="T4" fmla="*/ 108 w 7114"/>
                <a:gd name="T5" fmla="*/ 599 h 599"/>
                <a:gd name="T6" fmla="*/ 145 w 7114"/>
                <a:gd name="T7" fmla="*/ 599 h 599"/>
                <a:gd name="T8" fmla="*/ 183 w 7114"/>
                <a:gd name="T9" fmla="*/ 599 h 599"/>
                <a:gd name="T10" fmla="*/ 220 w 7114"/>
                <a:gd name="T11" fmla="*/ 599 h 599"/>
                <a:gd name="T12" fmla="*/ 258 w 7114"/>
                <a:gd name="T13" fmla="*/ 599 h 599"/>
                <a:gd name="T14" fmla="*/ 295 w 7114"/>
                <a:gd name="T15" fmla="*/ 594 h 599"/>
                <a:gd name="T16" fmla="*/ 337 w 7114"/>
                <a:gd name="T17" fmla="*/ 594 h 599"/>
                <a:gd name="T18" fmla="*/ 374 w 7114"/>
                <a:gd name="T19" fmla="*/ 594 h 599"/>
                <a:gd name="T20" fmla="*/ 412 w 7114"/>
                <a:gd name="T21" fmla="*/ 594 h 599"/>
                <a:gd name="T22" fmla="*/ 449 w 7114"/>
                <a:gd name="T23" fmla="*/ 594 h 599"/>
                <a:gd name="T24" fmla="*/ 487 w 7114"/>
                <a:gd name="T25" fmla="*/ 594 h 599"/>
                <a:gd name="T26" fmla="*/ 524 w 7114"/>
                <a:gd name="T27" fmla="*/ 590 h 599"/>
                <a:gd name="T28" fmla="*/ 562 w 7114"/>
                <a:gd name="T29" fmla="*/ 594 h 599"/>
                <a:gd name="T30" fmla="*/ 599 w 7114"/>
                <a:gd name="T31" fmla="*/ 594 h 599"/>
                <a:gd name="T32" fmla="*/ 636 w 7114"/>
                <a:gd name="T33" fmla="*/ 594 h 599"/>
                <a:gd name="T34" fmla="*/ 674 w 7114"/>
                <a:gd name="T35" fmla="*/ 594 h 599"/>
                <a:gd name="T36" fmla="*/ 711 w 7114"/>
                <a:gd name="T37" fmla="*/ 594 h 599"/>
                <a:gd name="T38" fmla="*/ 749 w 7114"/>
                <a:gd name="T39" fmla="*/ 594 h 599"/>
                <a:gd name="T40" fmla="*/ 786 w 7114"/>
                <a:gd name="T41" fmla="*/ 594 h 599"/>
                <a:gd name="T42" fmla="*/ 823 w 7114"/>
                <a:gd name="T43" fmla="*/ 599 h 599"/>
                <a:gd name="T44" fmla="*/ 861 w 7114"/>
                <a:gd name="T45" fmla="*/ 594 h 599"/>
                <a:gd name="T46" fmla="*/ 898 w 7114"/>
                <a:gd name="T47" fmla="*/ 599 h 599"/>
                <a:gd name="T48" fmla="*/ 936 w 7114"/>
                <a:gd name="T49" fmla="*/ 599 h 599"/>
                <a:gd name="T50" fmla="*/ 973 w 7114"/>
                <a:gd name="T51" fmla="*/ 599 h 599"/>
                <a:gd name="T52" fmla="*/ 1015 w 7114"/>
                <a:gd name="T53" fmla="*/ 594 h 599"/>
                <a:gd name="T54" fmla="*/ 1053 w 7114"/>
                <a:gd name="T55" fmla="*/ 594 h 599"/>
                <a:gd name="T56" fmla="*/ 1090 w 7114"/>
                <a:gd name="T57" fmla="*/ 599 h 599"/>
                <a:gd name="T58" fmla="*/ 1132 w 7114"/>
                <a:gd name="T59" fmla="*/ 594 h 599"/>
                <a:gd name="T60" fmla="*/ 1170 w 7114"/>
                <a:gd name="T61" fmla="*/ 594 h 599"/>
                <a:gd name="T62" fmla="*/ 1212 w 7114"/>
                <a:gd name="T63" fmla="*/ 599 h 599"/>
                <a:gd name="T64" fmla="*/ 1249 w 7114"/>
                <a:gd name="T65" fmla="*/ 599 h 599"/>
                <a:gd name="T66" fmla="*/ 1296 w 7114"/>
                <a:gd name="T67" fmla="*/ 599 h 599"/>
                <a:gd name="T68" fmla="*/ 1352 w 7114"/>
                <a:gd name="T69" fmla="*/ 594 h 599"/>
                <a:gd name="T70" fmla="*/ 1399 w 7114"/>
                <a:gd name="T71" fmla="*/ 599 h 599"/>
                <a:gd name="T72" fmla="*/ 1474 w 7114"/>
                <a:gd name="T73" fmla="*/ 599 h 599"/>
                <a:gd name="T74" fmla="*/ 1534 w 7114"/>
                <a:gd name="T75" fmla="*/ 599 h 599"/>
                <a:gd name="T76" fmla="*/ 1581 w 7114"/>
                <a:gd name="T77" fmla="*/ 599 h 599"/>
                <a:gd name="T78" fmla="*/ 1633 w 7114"/>
                <a:gd name="T79" fmla="*/ 594 h 599"/>
                <a:gd name="T80" fmla="*/ 1721 w 7114"/>
                <a:gd name="T81" fmla="*/ 594 h 599"/>
                <a:gd name="T82" fmla="*/ 1764 w 7114"/>
                <a:gd name="T83" fmla="*/ 594 h 599"/>
                <a:gd name="T84" fmla="*/ 1801 w 7114"/>
                <a:gd name="T85" fmla="*/ 599 h 599"/>
                <a:gd name="T86" fmla="*/ 1937 w 7114"/>
                <a:gd name="T87" fmla="*/ 599 h 599"/>
                <a:gd name="T88" fmla="*/ 2255 w 7114"/>
                <a:gd name="T89" fmla="*/ 599 h 599"/>
                <a:gd name="T90" fmla="*/ 2591 w 7114"/>
                <a:gd name="T91" fmla="*/ 599 h 599"/>
                <a:gd name="T92" fmla="*/ 2994 w 7114"/>
                <a:gd name="T93" fmla="*/ 599 h 599"/>
                <a:gd name="T94" fmla="*/ 3139 w 7114"/>
                <a:gd name="T95" fmla="*/ 599 h 599"/>
                <a:gd name="T96" fmla="*/ 3204 w 7114"/>
                <a:gd name="T97" fmla="*/ 594 h 599"/>
                <a:gd name="T98" fmla="*/ 3321 w 7114"/>
                <a:gd name="T99" fmla="*/ 599 h 599"/>
                <a:gd name="T100" fmla="*/ 3569 w 7114"/>
                <a:gd name="T101" fmla="*/ 599 h 599"/>
                <a:gd name="T102" fmla="*/ 3718 w 7114"/>
                <a:gd name="T103" fmla="*/ 599 h 599"/>
                <a:gd name="T104" fmla="*/ 3920 w 7114"/>
                <a:gd name="T105" fmla="*/ 599 h 599"/>
                <a:gd name="T106" fmla="*/ 4593 w 7114"/>
                <a:gd name="T107" fmla="*/ 594 h 599"/>
                <a:gd name="T108" fmla="*/ 4864 w 7114"/>
                <a:gd name="T109" fmla="*/ 599 h 599"/>
                <a:gd name="T110" fmla="*/ 4986 w 7114"/>
                <a:gd name="T111" fmla="*/ 594 h 599"/>
                <a:gd name="T112" fmla="*/ 5028 w 7114"/>
                <a:gd name="T113" fmla="*/ 594 h 599"/>
                <a:gd name="T114" fmla="*/ 5617 w 7114"/>
                <a:gd name="T115" fmla="*/ 599 h 599"/>
                <a:gd name="T116" fmla="*/ 5982 w 7114"/>
                <a:gd name="T117" fmla="*/ 599 h 599"/>
                <a:gd name="T118" fmla="*/ 6132 w 7114"/>
                <a:gd name="T119" fmla="*/ 599 h 599"/>
                <a:gd name="T120" fmla="*/ 6637 w 7114"/>
                <a:gd name="T121" fmla="*/ 599 h 599"/>
                <a:gd name="T122" fmla="*/ 6801 w 7114"/>
                <a:gd name="T123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14" h="599">
                  <a:moveTo>
                    <a:pt x="0" y="599"/>
                  </a:moveTo>
                  <a:lnTo>
                    <a:pt x="0" y="599"/>
                  </a:lnTo>
                  <a:lnTo>
                    <a:pt x="5" y="594"/>
                  </a:lnTo>
                  <a:lnTo>
                    <a:pt x="5" y="599"/>
                  </a:lnTo>
                  <a:lnTo>
                    <a:pt x="10" y="594"/>
                  </a:lnTo>
                  <a:lnTo>
                    <a:pt x="10" y="599"/>
                  </a:lnTo>
                  <a:lnTo>
                    <a:pt x="14" y="594"/>
                  </a:lnTo>
                  <a:lnTo>
                    <a:pt x="14" y="599"/>
                  </a:lnTo>
                  <a:lnTo>
                    <a:pt x="19" y="594"/>
                  </a:lnTo>
                  <a:lnTo>
                    <a:pt x="19" y="599"/>
                  </a:lnTo>
                  <a:lnTo>
                    <a:pt x="24" y="594"/>
                  </a:lnTo>
                  <a:lnTo>
                    <a:pt x="24" y="599"/>
                  </a:lnTo>
                  <a:lnTo>
                    <a:pt x="28" y="594"/>
                  </a:lnTo>
                  <a:lnTo>
                    <a:pt x="28" y="599"/>
                  </a:lnTo>
                  <a:lnTo>
                    <a:pt x="33" y="594"/>
                  </a:lnTo>
                  <a:lnTo>
                    <a:pt x="33" y="599"/>
                  </a:lnTo>
                  <a:lnTo>
                    <a:pt x="38" y="594"/>
                  </a:lnTo>
                  <a:lnTo>
                    <a:pt x="38" y="599"/>
                  </a:lnTo>
                  <a:lnTo>
                    <a:pt x="42" y="594"/>
                  </a:lnTo>
                  <a:lnTo>
                    <a:pt x="42" y="599"/>
                  </a:lnTo>
                  <a:lnTo>
                    <a:pt x="47" y="594"/>
                  </a:lnTo>
                  <a:lnTo>
                    <a:pt x="47" y="599"/>
                  </a:lnTo>
                  <a:lnTo>
                    <a:pt x="52" y="594"/>
                  </a:lnTo>
                  <a:lnTo>
                    <a:pt x="52" y="599"/>
                  </a:lnTo>
                  <a:lnTo>
                    <a:pt x="56" y="594"/>
                  </a:lnTo>
                  <a:lnTo>
                    <a:pt x="56" y="599"/>
                  </a:lnTo>
                  <a:lnTo>
                    <a:pt x="61" y="594"/>
                  </a:lnTo>
                  <a:lnTo>
                    <a:pt x="61" y="599"/>
                  </a:lnTo>
                  <a:lnTo>
                    <a:pt x="66" y="594"/>
                  </a:lnTo>
                  <a:lnTo>
                    <a:pt x="66" y="599"/>
                  </a:lnTo>
                  <a:lnTo>
                    <a:pt x="70" y="594"/>
                  </a:lnTo>
                  <a:lnTo>
                    <a:pt x="70" y="599"/>
                  </a:lnTo>
                  <a:lnTo>
                    <a:pt x="75" y="594"/>
                  </a:lnTo>
                  <a:lnTo>
                    <a:pt x="75" y="599"/>
                  </a:lnTo>
                  <a:lnTo>
                    <a:pt x="80" y="594"/>
                  </a:lnTo>
                  <a:lnTo>
                    <a:pt x="80" y="599"/>
                  </a:lnTo>
                  <a:lnTo>
                    <a:pt x="84" y="594"/>
                  </a:lnTo>
                  <a:lnTo>
                    <a:pt x="84" y="599"/>
                  </a:lnTo>
                  <a:lnTo>
                    <a:pt x="89" y="594"/>
                  </a:lnTo>
                  <a:lnTo>
                    <a:pt x="89" y="599"/>
                  </a:lnTo>
                  <a:lnTo>
                    <a:pt x="94" y="599"/>
                  </a:lnTo>
                  <a:lnTo>
                    <a:pt x="94" y="594"/>
                  </a:lnTo>
                  <a:lnTo>
                    <a:pt x="98" y="594"/>
                  </a:lnTo>
                  <a:lnTo>
                    <a:pt x="98" y="599"/>
                  </a:lnTo>
                  <a:lnTo>
                    <a:pt x="103" y="594"/>
                  </a:lnTo>
                  <a:lnTo>
                    <a:pt x="103" y="599"/>
                  </a:lnTo>
                  <a:lnTo>
                    <a:pt x="108" y="594"/>
                  </a:lnTo>
                  <a:lnTo>
                    <a:pt x="108" y="599"/>
                  </a:lnTo>
                  <a:lnTo>
                    <a:pt x="113" y="594"/>
                  </a:lnTo>
                  <a:lnTo>
                    <a:pt x="113" y="599"/>
                  </a:lnTo>
                  <a:lnTo>
                    <a:pt x="117" y="599"/>
                  </a:lnTo>
                  <a:lnTo>
                    <a:pt x="117" y="594"/>
                  </a:lnTo>
                  <a:lnTo>
                    <a:pt x="122" y="594"/>
                  </a:lnTo>
                  <a:lnTo>
                    <a:pt x="122" y="599"/>
                  </a:lnTo>
                  <a:lnTo>
                    <a:pt x="127" y="594"/>
                  </a:lnTo>
                  <a:lnTo>
                    <a:pt x="127" y="599"/>
                  </a:lnTo>
                  <a:lnTo>
                    <a:pt x="131" y="594"/>
                  </a:lnTo>
                  <a:lnTo>
                    <a:pt x="131" y="599"/>
                  </a:lnTo>
                  <a:lnTo>
                    <a:pt x="136" y="594"/>
                  </a:lnTo>
                  <a:lnTo>
                    <a:pt x="136" y="599"/>
                  </a:lnTo>
                  <a:lnTo>
                    <a:pt x="141" y="599"/>
                  </a:lnTo>
                  <a:lnTo>
                    <a:pt x="141" y="594"/>
                  </a:lnTo>
                  <a:lnTo>
                    <a:pt x="145" y="594"/>
                  </a:lnTo>
                  <a:lnTo>
                    <a:pt x="145" y="599"/>
                  </a:lnTo>
                  <a:lnTo>
                    <a:pt x="150" y="594"/>
                  </a:lnTo>
                  <a:lnTo>
                    <a:pt x="150" y="599"/>
                  </a:lnTo>
                  <a:lnTo>
                    <a:pt x="155" y="594"/>
                  </a:lnTo>
                  <a:lnTo>
                    <a:pt x="155" y="599"/>
                  </a:lnTo>
                  <a:lnTo>
                    <a:pt x="159" y="594"/>
                  </a:lnTo>
                  <a:lnTo>
                    <a:pt x="159" y="599"/>
                  </a:lnTo>
                  <a:lnTo>
                    <a:pt x="164" y="594"/>
                  </a:lnTo>
                  <a:lnTo>
                    <a:pt x="164" y="599"/>
                  </a:lnTo>
                  <a:lnTo>
                    <a:pt x="169" y="594"/>
                  </a:lnTo>
                  <a:lnTo>
                    <a:pt x="169" y="599"/>
                  </a:lnTo>
                  <a:lnTo>
                    <a:pt x="173" y="594"/>
                  </a:lnTo>
                  <a:lnTo>
                    <a:pt x="173" y="599"/>
                  </a:lnTo>
                  <a:lnTo>
                    <a:pt x="178" y="594"/>
                  </a:lnTo>
                  <a:lnTo>
                    <a:pt x="178" y="599"/>
                  </a:lnTo>
                  <a:lnTo>
                    <a:pt x="183" y="594"/>
                  </a:lnTo>
                  <a:lnTo>
                    <a:pt x="183" y="599"/>
                  </a:lnTo>
                  <a:lnTo>
                    <a:pt x="187" y="594"/>
                  </a:lnTo>
                  <a:lnTo>
                    <a:pt x="187" y="599"/>
                  </a:lnTo>
                  <a:lnTo>
                    <a:pt x="192" y="594"/>
                  </a:lnTo>
                  <a:lnTo>
                    <a:pt x="192" y="599"/>
                  </a:lnTo>
                  <a:lnTo>
                    <a:pt x="197" y="594"/>
                  </a:lnTo>
                  <a:lnTo>
                    <a:pt x="197" y="599"/>
                  </a:lnTo>
                  <a:lnTo>
                    <a:pt x="201" y="594"/>
                  </a:lnTo>
                  <a:lnTo>
                    <a:pt x="201" y="599"/>
                  </a:lnTo>
                  <a:lnTo>
                    <a:pt x="206" y="599"/>
                  </a:lnTo>
                  <a:lnTo>
                    <a:pt x="206" y="594"/>
                  </a:lnTo>
                  <a:lnTo>
                    <a:pt x="211" y="594"/>
                  </a:lnTo>
                  <a:lnTo>
                    <a:pt x="211" y="599"/>
                  </a:lnTo>
                  <a:lnTo>
                    <a:pt x="215" y="594"/>
                  </a:lnTo>
                  <a:lnTo>
                    <a:pt x="215" y="599"/>
                  </a:lnTo>
                  <a:lnTo>
                    <a:pt x="220" y="594"/>
                  </a:lnTo>
                  <a:lnTo>
                    <a:pt x="220" y="599"/>
                  </a:lnTo>
                  <a:lnTo>
                    <a:pt x="225" y="594"/>
                  </a:lnTo>
                  <a:lnTo>
                    <a:pt x="225" y="599"/>
                  </a:lnTo>
                  <a:lnTo>
                    <a:pt x="229" y="594"/>
                  </a:lnTo>
                  <a:lnTo>
                    <a:pt x="229" y="599"/>
                  </a:lnTo>
                  <a:lnTo>
                    <a:pt x="234" y="594"/>
                  </a:lnTo>
                  <a:lnTo>
                    <a:pt x="234" y="599"/>
                  </a:lnTo>
                  <a:lnTo>
                    <a:pt x="239" y="594"/>
                  </a:lnTo>
                  <a:lnTo>
                    <a:pt x="239" y="599"/>
                  </a:lnTo>
                  <a:lnTo>
                    <a:pt x="243" y="594"/>
                  </a:lnTo>
                  <a:lnTo>
                    <a:pt x="243" y="599"/>
                  </a:lnTo>
                  <a:lnTo>
                    <a:pt x="248" y="599"/>
                  </a:lnTo>
                  <a:lnTo>
                    <a:pt x="248" y="594"/>
                  </a:lnTo>
                  <a:lnTo>
                    <a:pt x="253" y="594"/>
                  </a:lnTo>
                  <a:lnTo>
                    <a:pt x="253" y="599"/>
                  </a:lnTo>
                  <a:lnTo>
                    <a:pt x="258" y="594"/>
                  </a:lnTo>
                  <a:lnTo>
                    <a:pt x="258" y="599"/>
                  </a:lnTo>
                  <a:lnTo>
                    <a:pt x="262" y="594"/>
                  </a:lnTo>
                  <a:lnTo>
                    <a:pt x="262" y="599"/>
                  </a:lnTo>
                  <a:lnTo>
                    <a:pt x="267" y="594"/>
                  </a:lnTo>
                  <a:lnTo>
                    <a:pt x="267" y="599"/>
                  </a:lnTo>
                  <a:lnTo>
                    <a:pt x="272" y="594"/>
                  </a:lnTo>
                  <a:lnTo>
                    <a:pt x="272" y="599"/>
                  </a:lnTo>
                  <a:lnTo>
                    <a:pt x="276" y="594"/>
                  </a:lnTo>
                  <a:lnTo>
                    <a:pt x="276" y="599"/>
                  </a:lnTo>
                  <a:lnTo>
                    <a:pt x="281" y="594"/>
                  </a:lnTo>
                  <a:lnTo>
                    <a:pt x="281" y="599"/>
                  </a:lnTo>
                  <a:lnTo>
                    <a:pt x="286" y="594"/>
                  </a:lnTo>
                  <a:lnTo>
                    <a:pt x="286" y="599"/>
                  </a:lnTo>
                  <a:lnTo>
                    <a:pt x="290" y="594"/>
                  </a:lnTo>
                  <a:lnTo>
                    <a:pt x="290" y="599"/>
                  </a:lnTo>
                  <a:lnTo>
                    <a:pt x="295" y="599"/>
                  </a:lnTo>
                  <a:lnTo>
                    <a:pt x="295" y="594"/>
                  </a:lnTo>
                  <a:lnTo>
                    <a:pt x="300" y="594"/>
                  </a:lnTo>
                  <a:lnTo>
                    <a:pt x="300" y="599"/>
                  </a:lnTo>
                  <a:lnTo>
                    <a:pt x="304" y="594"/>
                  </a:lnTo>
                  <a:lnTo>
                    <a:pt x="304" y="599"/>
                  </a:lnTo>
                  <a:lnTo>
                    <a:pt x="309" y="594"/>
                  </a:lnTo>
                  <a:lnTo>
                    <a:pt x="309" y="599"/>
                  </a:lnTo>
                  <a:lnTo>
                    <a:pt x="314" y="594"/>
                  </a:lnTo>
                  <a:lnTo>
                    <a:pt x="314" y="599"/>
                  </a:lnTo>
                  <a:lnTo>
                    <a:pt x="318" y="594"/>
                  </a:lnTo>
                  <a:lnTo>
                    <a:pt x="318" y="599"/>
                  </a:lnTo>
                  <a:lnTo>
                    <a:pt x="323" y="594"/>
                  </a:lnTo>
                  <a:lnTo>
                    <a:pt x="323" y="599"/>
                  </a:lnTo>
                  <a:lnTo>
                    <a:pt x="332" y="599"/>
                  </a:lnTo>
                  <a:lnTo>
                    <a:pt x="332" y="594"/>
                  </a:lnTo>
                  <a:lnTo>
                    <a:pt x="332" y="599"/>
                  </a:lnTo>
                  <a:lnTo>
                    <a:pt x="337" y="594"/>
                  </a:lnTo>
                  <a:lnTo>
                    <a:pt x="337" y="599"/>
                  </a:lnTo>
                  <a:lnTo>
                    <a:pt x="342" y="594"/>
                  </a:lnTo>
                  <a:lnTo>
                    <a:pt x="342" y="599"/>
                  </a:lnTo>
                  <a:lnTo>
                    <a:pt x="346" y="594"/>
                  </a:lnTo>
                  <a:lnTo>
                    <a:pt x="346" y="599"/>
                  </a:lnTo>
                  <a:lnTo>
                    <a:pt x="351" y="594"/>
                  </a:lnTo>
                  <a:lnTo>
                    <a:pt x="351" y="599"/>
                  </a:lnTo>
                  <a:lnTo>
                    <a:pt x="356" y="594"/>
                  </a:lnTo>
                  <a:lnTo>
                    <a:pt x="356" y="599"/>
                  </a:lnTo>
                  <a:lnTo>
                    <a:pt x="360" y="599"/>
                  </a:lnTo>
                  <a:lnTo>
                    <a:pt x="360" y="594"/>
                  </a:lnTo>
                  <a:lnTo>
                    <a:pt x="365" y="594"/>
                  </a:lnTo>
                  <a:lnTo>
                    <a:pt x="365" y="599"/>
                  </a:lnTo>
                  <a:lnTo>
                    <a:pt x="370" y="594"/>
                  </a:lnTo>
                  <a:lnTo>
                    <a:pt x="370" y="599"/>
                  </a:lnTo>
                  <a:lnTo>
                    <a:pt x="374" y="594"/>
                  </a:lnTo>
                  <a:lnTo>
                    <a:pt x="374" y="599"/>
                  </a:lnTo>
                  <a:lnTo>
                    <a:pt x="379" y="594"/>
                  </a:lnTo>
                  <a:lnTo>
                    <a:pt x="379" y="599"/>
                  </a:lnTo>
                  <a:lnTo>
                    <a:pt x="384" y="599"/>
                  </a:lnTo>
                  <a:lnTo>
                    <a:pt x="384" y="594"/>
                  </a:lnTo>
                  <a:lnTo>
                    <a:pt x="388" y="594"/>
                  </a:lnTo>
                  <a:lnTo>
                    <a:pt x="388" y="599"/>
                  </a:lnTo>
                  <a:lnTo>
                    <a:pt x="393" y="594"/>
                  </a:lnTo>
                  <a:lnTo>
                    <a:pt x="393" y="599"/>
                  </a:lnTo>
                  <a:lnTo>
                    <a:pt x="398" y="594"/>
                  </a:lnTo>
                  <a:lnTo>
                    <a:pt x="398" y="599"/>
                  </a:lnTo>
                  <a:lnTo>
                    <a:pt x="402" y="594"/>
                  </a:lnTo>
                  <a:lnTo>
                    <a:pt x="402" y="599"/>
                  </a:lnTo>
                  <a:lnTo>
                    <a:pt x="407" y="594"/>
                  </a:lnTo>
                  <a:lnTo>
                    <a:pt x="407" y="599"/>
                  </a:lnTo>
                  <a:lnTo>
                    <a:pt x="412" y="594"/>
                  </a:lnTo>
                  <a:lnTo>
                    <a:pt x="412" y="599"/>
                  </a:lnTo>
                  <a:lnTo>
                    <a:pt x="417" y="594"/>
                  </a:lnTo>
                  <a:lnTo>
                    <a:pt x="417" y="599"/>
                  </a:lnTo>
                  <a:lnTo>
                    <a:pt x="421" y="594"/>
                  </a:lnTo>
                  <a:lnTo>
                    <a:pt x="421" y="599"/>
                  </a:lnTo>
                  <a:lnTo>
                    <a:pt x="426" y="594"/>
                  </a:lnTo>
                  <a:lnTo>
                    <a:pt x="426" y="599"/>
                  </a:lnTo>
                  <a:lnTo>
                    <a:pt x="431" y="594"/>
                  </a:lnTo>
                  <a:lnTo>
                    <a:pt x="431" y="599"/>
                  </a:lnTo>
                  <a:lnTo>
                    <a:pt x="435" y="594"/>
                  </a:lnTo>
                  <a:lnTo>
                    <a:pt x="435" y="599"/>
                  </a:lnTo>
                  <a:lnTo>
                    <a:pt x="440" y="594"/>
                  </a:lnTo>
                  <a:lnTo>
                    <a:pt x="440" y="599"/>
                  </a:lnTo>
                  <a:lnTo>
                    <a:pt x="445" y="594"/>
                  </a:lnTo>
                  <a:lnTo>
                    <a:pt x="445" y="599"/>
                  </a:lnTo>
                  <a:lnTo>
                    <a:pt x="449" y="594"/>
                  </a:lnTo>
                  <a:lnTo>
                    <a:pt x="449" y="599"/>
                  </a:lnTo>
                  <a:lnTo>
                    <a:pt x="454" y="594"/>
                  </a:lnTo>
                  <a:lnTo>
                    <a:pt x="454" y="599"/>
                  </a:lnTo>
                  <a:lnTo>
                    <a:pt x="459" y="594"/>
                  </a:lnTo>
                  <a:lnTo>
                    <a:pt x="459" y="599"/>
                  </a:lnTo>
                  <a:lnTo>
                    <a:pt x="463" y="594"/>
                  </a:lnTo>
                  <a:lnTo>
                    <a:pt x="463" y="599"/>
                  </a:lnTo>
                  <a:lnTo>
                    <a:pt x="468" y="594"/>
                  </a:lnTo>
                  <a:lnTo>
                    <a:pt x="468" y="599"/>
                  </a:lnTo>
                  <a:lnTo>
                    <a:pt x="473" y="594"/>
                  </a:lnTo>
                  <a:lnTo>
                    <a:pt x="473" y="599"/>
                  </a:lnTo>
                  <a:lnTo>
                    <a:pt x="477" y="594"/>
                  </a:lnTo>
                  <a:lnTo>
                    <a:pt x="477" y="599"/>
                  </a:lnTo>
                  <a:lnTo>
                    <a:pt x="482" y="594"/>
                  </a:lnTo>
                  <a:lnTo>
                    <a:pt x="482" y="599"/>
                  </a:lnTo>
                  <a:lnTo>
                    <a:pt x="487" y="594"/>
                  </a:lnTo>
                  <a:lnTo>
                    <a:pt x="487" y="599"/>
                  </a:lnTo>
                  <a:lnTo>
                    <a:pt x="491" y="599"/>
                  </a:lnTo>
                  <a:lnTo>
                    <a:pt x="491" y="594"/>
                  </a:lnTo>
                  <a:lnTo>
                    <a:pt x="496" y="594"/>
                  </a:lnTo>
                  <a:lnTo>
                    <a:pt x="496" y="599"/>
                  </a:lnTo>
                  <a:lnTo>
                    <a:pt x="501" y="599"/>
                  </a:lnTo>
                  <a:lnTo>
                    <a:pt x="501" y="594"/>
                  </a:lnTo>
                  <a:lnTo>
                    <a:pt x="505" y="594"/>
                  </a:lnTo>
                  <a:lnTo>
                    <a:pt x="505" y="599"/>
                  </a:lnTo>
                  <a:lnTo>
                    <a:pt x="510" y="594"/>
                  </a:lnTo>
                  <a:lnTo>
                    <a:pt x="510" y="599"/>
                  </a:lnTo>
                  <a:lnTo>
                    <a:pt x="515" y="599"/>
                  </a:lnTo>
                  <a:lnTo>
                    <a:pt x="515" y="594"/>
                  </a:lnTo>
                  <a:lnTo>
                    <a:pt x="519" y="594"/>
                  </a:lnTo>
                  <a:lnTo>
                    <a:pt x="519" y="599"/>
                  </a:lnTo>
                  <a:lnTo>
                    <a:pt x="524" y="590"/>
                  </a:lnTo>
                  <a:lnTo>
                    <a:pt x="524" y="599"/>
                  </a:lnTo>
                  <a:lnTo>
                    <a:pt x="529" y="594"/>
                  </a:lnTo>
                  <a:lnTo>
                    <a:pt x="529" y="599"/>
                  </a:lnTo>
                  <a:lnTo>
                    <a:pt x="533" y="580"/>
                  </a:lnTo>
                  <a:lnTo>
                    <a:pt x="533" y="599"/>
                  </a:lnTo>
                  <a:lnTo>
                    <a:pt x="538" y="594"/>
                  </a:lnTo>
                  <a:lnTo>
                    <a:pt x="538" y="599"/>
                  </a:lnTo>
                  <a:lnTo>
                    <a:pt x="543" y="594"/>
                  </a:lnTo>
                  <a:lnTo>
                    <a:pt x="543" y="599"/>
                  </a:lnTo>
                  <a:lnTo>
                    <a:pt x="547" y="594"/>
                  </a:lnTo>
                  <a:lnTo>
                    <a:pt x="547" y="599"/>
                  </a:lnTo>
                  <a:lnTo>
                    <a:pt x="552" y="594"/>
                  </a:lnTo>
                  <a:lnTo>
                    <a:pt x="552" y="599"/>
                  </a:lnTo>
                  <a:lnTo>
                    <a:pt x="557" y="594"/>
                  </a:lnTo>
                  <a:lnTo>
                    <a:pt x="557" y="599"/>
                  </a:lnTo>
                  <a:lnTo>
                    <a:pt x="562" y="594"/>
                  </a:lnTo>
                  <a:lnTo>
                    <a:pt x="562" y="599"/>
                  </a:lnTo>
                  <a:lnTo>
                    <a:pt x="566" y="594"/>
                  </a:lnTo>
                  <a:lnTo>
                    <a:pt x="566" y="599"/>
                  </a:lnTo>
                  <a:lnTo>
                    <a:pt x="571" y="594"/>
                  </a:lnTo>
                  <a:lnTo>
                    <a:pt x="571" y="599"/>
                  </a:lnTo>
                  <a:lnTo>
                    <a:pt x="576" y="594"/>
                  </a:lnTo>
                  <a:lnTo>
                    <a:pt x="576" y="599"/>
                  </a:lnTo>
                  <a:lnTo>
                    <a:pt x="580" y="599"/>
                  </a:lnTo>
                  <a:lnTo>
                    <a:pt x="580" y="594"/>
                  </a:lnTo>
                  <a:lnTo>
                    <a:pt x="585" y="594"/>
                  </a:lnTo>
                  <a:lnTo>
                    <a:pt x="585" y="599"/>
                  </a:lnTo>
                  <a:lnTo>
                    <a:pt x="590" y="594"/>
                  </a:lnTo>
                  <a:lnTo>
                    <a:pt x="590" y="599"/>
                  </a:lnTo>
                  <a:lnTo>
                    <a:pt x="594" y="594"/>
                  </a:lnTo>
                  <a:lnTo>
                    <a:pt x="594" y="599"/>
                  </a:lnTo>
                  <a:lnTo>
                    <a:pt x="599" y="594"/>
                  </a:lnTo>
                  <a:lnTo>
                    <a:pt x="599" y="599"/>
                  </a:lnTo>
                  <a:lnTo>
                    <a:pt x="604" y="594"/>
                  </a:lnTo>
                  <a:lnTo>
                    <a:pt x="604" y="599"/>
                  </a:lnTo>
                  <a:lnTo>
                    <a:pt x="608" y="594"/>
                  </a:lnTo>
                  <a:lnTo>
                    <a:pt x="608" y="599"/>
                  </a:lnTo>
                  <a:lnTo>
                    <a:pt x="613" y="594"/>
                  </a:lnTo>
                  <a:lnTo>
                    <a:pt x="613" y="599"/>
                  </a:lnTo>
                  <a:lnTo>
                    <a:pt x="618" y="594"/>
                  </a:lnTo>
                  <a:lnTo>
                    <a:pt x="618" y="599"/>
                  </a:lnTo>
                  <a:lnTo>
                    <a:pt x="622" y="594"/>
                  </a:lnTo>
                  <a:lnTo>
                    <a:pt x="622" y="599"/>
                  </a:lnTo>
                  <a:lnTo>
                    <a:pt x="627" y="594"/>
                  </a:lnTo>
                  <a:lnTo>
                    <a:pt x="627" y="599"/>
                  </a:lnTo>
                  <a:lnTo>
                    <a:pt x="632" y="594"/>
                  </a:lnTo>
                  <a:lnTo>
                    <a:pt x="632" y="599"/>
                  </a:lnTo>
                  <a:lnTo>
                    <a:pt x="636" y="594"/>
                  </a:lnTo>
                  <a:lnTo>
                    <a:pt x="636" y="599"/>
                  </a:lnTo>
                  <a:lnTo>
                    <a:pt x="641" y="594"/>
                  </a:lnTo>
                  <a:lnTo>
                    <a:pt x="641" y="599"/>
                  </a:lnTo>
                  <a:lnTo>
                    <a:pt x="646" y="599"/>
                  </a:lnTo>
                  <a:lnTo>
                    <a:pt x="646" y="594"/>
                  </a:lnTo>
                  <a:lnTo>
                    <a:pt x="650" y="594"/>
                  </a:lnTo>
                  <a:lnTo>
                    <a:pt x="650" y="599"/>
                  </a:lnTo>
                  <a:lnTo>
                    <a:pt x="655" y="594"/>
                  </a:lnTo>
                  <a:lnTo>
                    <a:pt x="655" y="599"/>
                  </a:lnTo>
                  <a:lnTo>
                    <a:pt x="660" y="594"/>
                  </a:lnTo>
                  <a:lnTo>
                    <a:pt x="660" y="599"/>
                  </a:lnTo>
                  <a:lnTo>
                    <a:pt x="664" y="599"/>
                  </a:lnTo>
                  <a:lnTo>
                    <a:pt x="664" y="594"/>
                  </a:lnTo>
                  <a:lnTo>
                    <a:pt x="669" y="599"/>
                  </a:lnTo>
                  <a:lnTo>
                    <a:pt x="669" y="594"/>
                  </a:lnTo>
                  <a:lnTo>
                    <a:pt x="674" y="594"/>
                  </a:lnTo>
                  <a:lnTo>
                    <a:pt x="674" y="599"/>
                  </a:lnTo>
                  <a:lnTo>
                    <a:pt x="678" y="594"/>
                  </a:lnTo>
                  <a:lnTo>
                    <a:pt x="678" y="599"/>
                  </a:lnTo>
                  <a:lnTo>
                    <a:pt x="683" y="594"/>
                  </a:lnTo>
                  <a:lnTo>
                    <a:pt x="683" y="599"/>
                  </a:lnTo>
                  <a:lnTo>
                    <a:pt x="688" y="594"/>
                  </a:lnTo>
                  <a:lnTo>
                    <a:pt x="688" y="599"/>
                  </a:lnTo>
                  <a:lnTo>
                    <a:pt x="692" y="594"/>
                  </a:lnTo>
                  <a:lnTo>
                    <a:pt x="692" y="599"/>
                  </a:lnTo>
                  <a:lnTo>
                    <a:pt x="697" y="594"/>
                  </a:lnTo>
                  <a:lnTo>
                    <a:pt x="697" y="599"/>
                  </a:lnTo>
                  <a:lnTo>
                    <a:pt x="702" y="594"/>
                  </a:lnTo>
                  <a:lnTo>
                    <a:pt x="702" y="599"/>
                  </a:lnTo>
                  <a:lnTo>
                    <a:pt x="706" y="594"/>
                  </a:lnTo>
                  <a:lnTo>
                    <a:pt x="706" y="599"/>
                  </a:lnTo>
                  <a:lnTo>
                    <a:pt x="711" y="594"/>
                  </a:lnTo>
                  <a:lnTo>
                    <a:pt x="711" y="599"/>
                  </a:lnTo>
                  <a:lnTo>
                    <a:pt x="716" y="594"/>
                  </a:lnTo>
                  <a:lnTo>
                    <a:pt x="716" y="599"/>
                  </a:lnTo>
                  <a:lnTo>
                    <a:pt x="721" y="594"/>
                  </a:lnTo>
                  <a:lnTo>
                    <a:pt x="721" y="599"/>
                  </a:lnTo>
                  <a:lnTo>
                    <a:pt x="725" y="594"/>
                  </a:lnTo>
                  <a:lnTo>
                    <a:pt x="725" y="599"/>
                  </a:lnTo>
                  <a:lnTo>
                    <a:pt x="730" y="594"/>
                  </a:lnTo>
                  <a:lnTo>
                    <a:pt x="730" y="599"/>
                  </a:lnTo>
                  <a:lnTo>
                    <a:pt x="735" y="594"/>
                  </a:lnTo>
                  <a:lnTo>
                    <a:pt x="735" y="599"/>
                  </a:lnTo>
                  <a:lnTo>
                    <a:pt x="739" y="594"/>
                  </a:lnTo>
                  <a:lnTo>
                    <a:pt x="739" y="599"/>
                  </a:lnTo>
                  <a:lnTo>
                    <a:pt x="744" y="594"/>
                  </a:lnTo>
                  <a:lnTo>
                    <a:pt x="744" y="599"/>
                  </a:lnTo>
                  <a:lnTo>
                    <a:pt x="749" y="594"/>
                  </a:lnTo>
                  <a:lnTo>
                    <a:pt x="749" y="599"/>
                  </a:lnTo>
                  <a:lnTo>
                    <a:pt x="753" y="594"/>
                  </a:lnTo>
                  <a:lnTo>
                    <a:pt x="753" y="599"/>
                  </a:lnTo>
                  <a:lnTo>
                    <a:pt x="758" y="594"/>
                  </a:lnTo>
                  <a:lnTo>
                    <a:pt x="758" y="599"/>
                  </a:lnTo>
                  <a:lnTo>
                    <a:pt x="763" y="594"/>
                  </a:lnTo>
                  <a:lnTo>
                    <a:pt x="763" y="599"/>
                  </a:lnTo>
                  <a:lnTo>
                    <a:pt x="767" y="594"/>
                  </a:lnTo>
                  <a:lnTo>
                    <a:pt x="767" y="599"/>
                  </a:lnTo>
                  <a:lnTo>
                    <a:pt x="772" y="594"/>
                  </a:lnTo>
                  <a:lnTo>
                    <a:pt x="772" y="599"/>
                  </a:lnTo>
                  <a:lnTo>
                    <a:pt x="777" y="594"/>
                  </a:lnTo>
                  <a:lnTo>
                    <a:pt x="777" y="599"/>
                  </a:lnTo>
                  <a:lnTo>
                    <a:pt x="781" y="594"/>
                  </a:lnTo>
                  <a:lnTo>
                    <a:pt x="781" y="599"/>
                  </a:lnTo>
                  <a:lnTo>
                    <a:pt x="786" y="594"/>
                  </a:lnTo>
                  <a:lnTo>
                    <a:pt x="786" y="599"/>
                  </a:lnTo>
                  <a:lnTo>
                    <a:pt x="791" y="594"/>
                  </a:lnTo>
                  <a:lnTo>
                    <a:pt x="791" y="599"/>
                  </a:lnTo>
                  <a:lnTo>
                    <a:pt x="795" y="594"/>
                  </a:lnTo>
                  <a:lnTo>
                    <a:pt x="795" y="599"/>
                  </a:lnTo>
                  <a:lnTo>
                    <a:pt x="800" y="599"/>
                  </a:lnTo>
                  <a:lnTo>
                    <a:pt x="800" y="594"/>
                  </a:lnTo>
                  <a:lnTo>
                    <a:pt x="805" y="594"/>
                  </a:lnTo>
                  <a:lnTo>
                    <a:pt x="805" y="599"/>
                  </a:lnTo>
                  <a:lnTo>
                    <a:pt x="809" y="599"/>
                  </a:lnTo>
                  <a:lnTo>
                    <a:pt x="809" y="594"/>
                  </a:lnTo>
                  <a:lnTo>
                    <a:pt x="814" y="594"/>
                  </a:lnTo>
                  <a:lnTo>
                    <a:pt x="814" y="599"/>
                  </a:lnTo>
                  <a:lnTo>
                    <a:pt x="819" y="594"/>
                  </a:lnTo>
                  <a:lnTo>
                    <a:pt x="819" y="599"/>
                  </a:lnTo>
                  <a:lnTo>
                    <a:pt x="823" y="599"/>
                  </a:lnTo>
                  <a:lnTo>
                    <a:pt x="823" y="594"/>
                  </a:lnTo>
                  <a:lnTo>
                    <a:pt x="828" y="594"/>
                  </a:lnTo>
                  <a:lnTo>
                    <a:pt x="828" y="599"/>
                  </a:lnTo>
                  <a:lnTo>
                    <a:pt x="833" y="594"/>
                  </a:lnTo>
                  <a:lnTo>
                    <a:pt x="833" y="599"/>
                  </a:lnTo>
                  <a:lnTo>
                    <a:pt x="837" y="594"/>
                  </a:lnTo>
                  <a:lnTo>
                    <a:pt x="837" y="599"/>
                  </a:lnTo>
                  <a:lnTo>
                    <a:pt x="842" y="599"/>
                  </a:lnTo>
                  <a:lnTo>
                    <a:pt x="842" y="594"/>
                  </a:lnTo>
                  <a:lnTo>
                    <a:pt x="847" y="594"/>
                  </a:lnTo>
                  <a:lnTo>
                    <a:pt x="847" y="599"/>
                  </a:lnTo>
                  <a:lnTo>
                    <a:pt x="851" y="594"/>
                  </a:lnTo>
                  <a:lnTo>
                    <a:pt x="851" y="599"/>
                  </a:lnTo>
                  <a:lnTo>
                    <a:pt x="856" y="594"/>
                  </a:lnTo>
                  <a:lnTo>
                    <a:pt x="856" y="599"/>
                  </a:lnTo>
                  <a:lnTo>
                    <a:pt x="861" y="594"/>
                  </a:lnTo>
                  <a:lnTo>
                    <a:pt x="861" y="599"/>
                  </a:lnTo>
                  <a:lnTo>
                    <a:pt x="866" y="594"/>
                  </a:lnTo>
                  <a:lnTo>
                    <a:pt x="866" y="599"/>
                  </a:lnTo>
                  <a:lnTo>
                    <a:pt x="870" y="594"/>
                  </a:lnTo>
                  <a:lnTo>
                    <a:pt x="870" y="599"/>
                  </a:lnTo>
                  <a:lnTo>
                    <a:pt x="875" y="594"/>
                  </a:lnTo>
                  <a:lnTo>
                    <a:pt x="875" y="599"/>
                  </a:lnTo>
                  <a:lnTo>
                    <a:pt x="884" y="599"/>
                  </a:lnTo>
                  <a:lnTo>
                    <a:pt x="884" y="594"/>
                  </a:lnTo>
                  <a:lnTo>
                    <a:pt x="884" y="599"/>
                  </a:lnTo>
                  <a:lnTo>
                    <a:pt x="889" y="599"/>
                  </a:lnTo>
                  <a:lnTo>
                    <a:pt x="889" y="594"/>
                  </a:lnTo>
                  <a:lnTo>
                    <a:pt x="894" y="594"/>
                  </a:lnTo>
                  <a:lnTo>
                    <a:pt x="894" y="599"/>
                  </a:lnTo>
                  <a:lnTo>
                    <a:pt x="898" y="594"/>
                  </a:lnTo>
                  <a:lnTo>
                    <a:pt x="898" y="599"/>
                  </a:lnTo>
                  <a:lnTo>
                    <a:pt x="903" y="594"/>
                  </a:lnTo>
                  <a:lnTo>
                    <a:pt x="903" y="599"/>
                  </a:lnTo>
                  <a:lnTo>
                    <a:pt x="908" y="594"/>
                  </a:lnTo>
                  <a:lnTo>
                    <a:pt x="908" y="599"/>
                  </a:lnTo>
                  <a:lnTo>
                    <a:pt x="912" y="594"/>
                  </a:lnTo>
                  <a:lnTo>
                    <a:pt x="912" y="599"/>
                  </a:lnTo>
                  <a:lnTo>
                    <a:pt x="917" y="594"/>
                  </a:lnTo>
                  <a:lnTo>
                    <a:pt x="917" y="599"/>
                  </a:lnTo>
                  <a:lnTo>
                    <a:pt x="922" y="594"/>
                  </a:lnTo>
                  <a:lnTo>
                    <a:pt x="922" y="599"/>
                  </a:lnTo>
                  <a:lnTo>
                    <a:pt x="926" y="594"/>
                  </a:lnTo>
                  <a:lnTo>
                    <a:pt x="926" y="599"/>
                  </a:lnTo>
                  <a:lnTo>
                    <a:pt x="931" y="594"/>
                  </a:lnTo>
                  <a:lnTo>
                    <a:pt x="931" y="599"/>
                  </a:lnTo>
                  <a:lnTo>
                    <a:pt x="936" y="594"/>
                  </a:lnTo>
                  <a:lnTo>
                    <a:pt x="936" y="599"/>
                  </a:lnTo>
                  <a:lnTo>
                    <a:pt x="940" y="594"/>
                  </a:lnTo>
                  <a:lnTo>
                    <a:pt x="940" y="599"/>
                  </a:lnTo>
                  <a:lnTo>
                    <a:pt x="945" y="594"/>
                  </a:lnTo>
                  <a:lnTo>
                    <a:pt x="945" y="599"/>
                  </a:lnTo>
                  <a:lnTo>
                    <a:pt x="950" y="594"/>
                  </a:lnTo>
                  <a:lnTo>
                    <a:pt x="950" y="599"/>
                  </a:lnTo>
                  <a:lnTo>
                    <a:pt x="954" y="599"/>
                  </a:lnTo>
                  <a:lnTo>
                    <a:pt x="954" y="594"/>
                  </a:lnTo>
                  <a:lnTo>
                    <a:pt x="959" y="594"/>
                  </a:lnTo>
                  <a:lnTo>
                    <a:pt x="959" y="599"/>
                  </a:lnTo>
                  <a:lnTo>
                    <a:pt x="964" y="594"/>
                  </a:lnTo>
                  <a:lnTo>
                    <a:pt x="964" y="599"/>
                  </a:lnTo>
                  <a:lnTo>
                    <a:pt x="968" y="594"/>
                  </a:lnTo>
                  <a:lnTo>
                    <a:pt x="968" y="599"/>
                  </a:lnTo>
                  <a:lnTo>
                    <a:pt x="973" y="594"/>
                  </a:lnTo>
                  <a:lnTo>
                    <a:pt x="973" y="599"/>
                  </a:lnTo>
                  <a:lnTo>
                    <a:pt x="978" y="594"/>
                  </a:lnTo>
                  <a:lnTo>
                    <a:pt x="978" y="599"/>
                  </a:lnTo>
                  <a:lnTo>
                    <a:pt x="982" y="594"/>
                  </a:lnTo>
                  <a:lnTo>
                    <a:pt x="982" y="599"/>
                  </a:lnTo>
                  <a:lnTo>
                    <a:pt x="987" y="594"/>
                  </a:lnTo>
                  <a:lnTo>
                    <a:pt x="987" y="599"/>
                  </a:lnTo>
                  <a:lnTo>
                    <a:pt x="992" y="594"/>
                  </a:lnTo>
                  <a:lnTo>
                    <a:pt x="992" y="599"/>
                  </a:lnTo>
                  <a:lnTo>
                    <a:pt x="1001" y="599"/>
                  </a:lnTo>
                  <a:lnTo>
                    <a:pt x="1001" y="594"/>
                  </a:lnTo>
                  <a:lnTo>
                    <a:pt x="1001" y="599"/>
                  </a:lnTo>
                  <a:lnTo>
                    <a:pt x="1006" y="594"/>
                  </a:lnTo>
                  <a:lnTo>
                    <a:pt x="1006" y="599"/>
                  </a:lnTo>
                  <a:lnTo>
                    <a:pt x="1011" y="594"/>
                  </a:lnTo>
                  <a:lnTo>
                    <a:pt x="1011" y="599"/>
                  </a:lnTo>
                  <a:lnTo>
                    <a:pt x="1015" y="594"/>
                  </a:lnTo>
                  <a:lnTo>
                    <a:pt x="1015" y="599"/>
                  </a:lnTo>
                  <a:lnTo>
                    <a:pt x="1020" y="599"/>
                  </a:lnTo>
                  <a:lnTo>
                    <a:pt x="1020" y="594"/>
                  </a:lnTo>
                  <a:lnTo>
                    <a:pt x="1025" y="594"/>
                  </a:lnTo>
                  <a:lnTo>
                    <a:pt x="1025" y="599"/>
                  </a:lnTo>
                  <a:lnTo>
                    <a:pt x="1029" y="594"/>
                  </a:lnTo>
                  <a:lnTo>
                    <a:pt x="1029" y="599"/>
                  </a:lnTo>
                  <a:lnTo>
                    <a:pt x="1034" y="594"/>
                  </a:lnTo>
                  <a:lnTo>
                    <a:pt x="1034" y="599"/>
                  </a:lnTo>
                  <a:lnTo>
                    <a:pt x="1039" y="594"/>
                  </a:lnTo>
                  <a:lnTo>
                    <a:pt x="1039" y="599"/>
                  </a:lnTo>
                  <a:lnTo>
                    <a:pt x="1043" y="599"/>
                  </a:lnTo>
                  <a:lnTo>
                    <a:pt x="1043" y="594"/>
                  </a:lnTo>
                  <a:lnTo>
                    <a:pt x="1048" y="594"/>
                  </a:lnTo>
                  <a:lnTo>
                    <a:pt x="1048" y="599"/>
                  </a:lnTo>
                  <a:lnTo>
                    <a:pt x="1053" y="594"/>
                  </a:lnTo>
                  <a:lnTo>
                    <a:pt x="1053" y="599"/>
                  </a:lnTo>
                  <a:lnTo>
                    <a:pt x="1057" y="594"/>
                  </a:lnTo>
                  <a:lnTo>
                    <a:pt x="1057" y="599"/>
                  </a:lnTo>
                  <a:lnTo>
                    <a:pt x="1062" y="594"/>
                  </a:lnTo>
                  <a:lnTo>
                    <a:pt x="1062" y="599"/>
                  </a:lnTo>
                  <a:lnTo>
                    <a:pt x="1067" y="594"/>
                  </a:lnTo>
                  <a:lnTo>
                    <a:pt x="1067" y="599"/>
                  </a:lnTo>
                  <a:lnTo>
                    <a:pt x="1071" y="594"/>
                  </a:lnTo>
                  <a:lnTo>
                    <a:pt x="1071" y="599"/>
                  </a:lnTo>
                  <a:lnTo>
                    <a:pt x="1076" y="594"/>
                  </a:lnTo>
                  <a:lnTo>
                    <a:pt x="1076" y="599"/>
                  </a:lnTo>
                  <a:lnTo>
                    <a:pt x="1081" y="594"/>
                  </a:lnTo>
                  <a:lnTo>
                    <a:pt x="1081" y="599"/>
                  </a:lnTo>
                  <a:lnTo>
                    <a:pt x="1085" y="599"/>
                  </a:lnTo>
                  <a:lnTo>
                    <a:pt x="1090" y="594"/>
                  </a:lnTo>
                  <a:lnTo>
                    <a:pt x="1090" y="599"/>
                  </a:lnTo>
                  <a:lnTo>
                    <a:pt x="1095" y="594"/>
                  </a:lnTo>
                  <a:lnTo>
                    <a:pt x="1095" y="599"/>
                  </a:lnTo>
                  <a:lnTo>
                    <a:pt x="1099" y="594"/>
                  </a:lnTo>
                  <a:lnTo>
                    <a:pt x="1099" y="599"/>
                  </a:lnTo>
                  <a:lnTo>
                    <a:pt x="1109" y="599"/>
                  </a:lnTo>
                  <a:lnTo>
                    <a:pt x="1109" y="594"/>
                  </a:lnTo>
                  <a:lnTo>
                    <a:pt x="1109" y="599"/>
                  </a:lnTo>
                  <a:lnTo>
                    <a:pt x="1113" y="594"/>
                  </a:lnTo>
                  <a:lnTo>
                    <a:pt x="1113" y="599"/>
                  </a:lnTo>
                  <a:lnTo>
                    <a:pt x="1118" y="594"/>
                  </a:lnTo>
                  <a:lnTo>
                    <a:pt x="1118" y="599"/>
                  </a:lnTo>
                  <a:lnTo>
                    <a:pt x="1123" y="594"/>
                  </a:lnTo>
                  <a:lnTo>
                    <a:pt x="1123" y="599"/>
                  </a:lnTo>
                  <a:lnTo>
                    <a:pt x="1127" y="594"/>
                  </a:lnTo>
                  <a:lnTo>
                    <a:pt x="1127" y="599"/>
                  </a:lnTo>
                  <a:lnTo>
                    <a:pt x="1132" y="594"/>
                  </a:lnTo>
                  <a:lnTo>
                    <a:pt x="1132" y="599"/>
                  </a:lnTo>
                  <a:lnTo>
                    <a:pt x="1137" y="594"/>
                  </a:lnTo>
                  <a:lnTo>
                    <a:pt x="1137" y="599"/>
                  </a:lnTo>
                  <a:lnTo>
                    <a:pt x="1141" y="594"/>
                  </a:lnTo>
                  <a:lnTo>
                    <a:pt x="1141" y="599"/>
                  </a:lnTo>
                  <a:lnTo>
                    <a:pt x="1146" y="594"/>
                  </a:lnTo>
                  <a:lnTo>
                    <a:pt x="1146" y="599"/>
                  </a:lnTo>
                  <a:lnTo>
                    <a:pt x="1151" y="594"/>
                  </a:lnTo>
                  <a:lnTo>
                    <a:pt x="1151" y="599"/>
                  </a:lnTo>
                  <a:lnTo>
                    <a:pt x="1155" y="594"/>
                  </a:lnTo>
                  <a:lnTo>
                    <a:pt x="1155" y="599"/>
                  </a:lnTo>
                  <a:lnTo>
                    <a:pt x="1160" y="594"/>
                  </a:lnTo>
                  <a:lnTo>
                    <a:pt x="1160" y="599"/>
                  </a:lnTo>
                  <a:lnTo>
                    <a:pt x="1165" y="594"/>
                  </a:lnTo>
                  <a:lnTo>
                    <a:pt x="1165" y="599"/>
                  </a:lnTo>
                  <a:lnTo>
                    <a:pt x="1170" y="594"/>
                  </a:lnTo>
                  <a:lnTo>
                    <a:pt x="1170" y="599"/>
                  </a:lnTo>
                  <a:lnTo>
                    <a:pt x="1174" y="594"/>
                  </a:lnTo>
                  <a:lnTo>
                    <a:pt x="1174" y="599"/>
                  </a:lnTo>
                  <a:lnTo>
                    <a:pt x="1179" y="594"/>
                  </a:lnTo>
                  <a:lnTo>
                    <a:pt x="1179" y="599"/>
                  </a:lnTo>
                  <a:lnTo>
                    <a:pt x="1188" y="599"/>
                  </a:lnTo>
                  <a:lnTo>
                    <a:pt x="1188" y="594"/>
                  </a:lnTo>
                  <a:lnTo>
                    <a:pt x="1188" y="599"/>
                  </a:lnTo>
                  <a:lnTo>
                    <a:pt x="1198" y="599"/>
                  </a:lnTo>
                  <a:lnTo>
                    <a:pt x="1198" y="594"/>
                  </a:lnTo>
                  <a:lnTo>
                    <a:pt x="1202" y="594"/>
                  </a:lnTo>
                  <a:lnTo>
                    <a:pt x="1202" y="599"/>
                  </a:lnTo>
                  <a:lnTo>
                    <a:pt x="1207" y="594"/>
                  </a:lnTo>
                  <a:lnTo>
                    <a:pt x="1207" y="599"/>
                  </a:lnTo>
                  <a:lnTo>
                    <a:pt x="1212" y="0"/>
                  </a:lnTo>
                  <a:lnTo>
                    <a:pt x="1212" y="599"/>
                  </a:lnTo>
                  <a:lnTo>
                    <a:pt x="1216" y="599"/>
                  </a:lnTo>
                  <a:lnTo>
                    <a:pt x="1216" y="459"/>
                  </a:lnTo>
                  <a:lnTo>
                    <a:pt x="1221" y="594"/>
                  </a:lnTo>
                  <a:lnTo>
                    <a:pt x="1221" y="599"/>
                  </a:lnTo>
                  <a:lnTo>
                    <a:pt x="1226" y="594"/>
                  </a:lnTo>
                  <a:lnTo>
                    <a:pt x="1226" y="599"/>
                  </a:lnTo>
                  <a:lnTo>
                    <a:pt x="1230" y="594"/>
                  </a:lnTo>
                  <a:lnTo>
                    <a:pt x="1230" y="599"/>
                  </a:lnTo>
                  <a:lnTo>
                    <a:pt x="1235" y="594"/>
                  </a:lnTo>
                  <a:lnTo>
                    <a:pt x="1235" y="599"/>
                  </a:lnTo>
                  <a:lnTo>
                    <a:pt x="1240" y="594"/>
                  </a:lnTo>
                  <a:lnTo>
                    <a:pt x="1240" y="599"/>
                  </a:lnTo>
                  <a:lnTo>
                    <a:pt x="1244" y="594"/>
                  </a:lnTo>
                  <a:lnTo>
                    <a:pt x="1244" y="599"/>
                  </a:lnTo>
                  <a:lnTo>
                    <a:pt x="1249" y="594"/>
                  </a:lnTo>
                  <a:lnTo>
                    <a:pt x="1249" y="599"/>
                  </a:lnTo>
                  <a:lnTo>
                    <a:pt x="1258" y="599"/>
                  </a:lnTo>
                  <a:lnTo>
                    <a:pt x="1258" y="594"/>
                  </a:lnTo>
                  <a:lnTo>
                    <a:pt x="1258" y="599"/>
                  </a:lnTo>
                  <a:lnTo>
                    <a:pt x="1268" y="599"/>
                  </a:lnTo>
                  <a:lnTo>
                    <a:pt x="1268" y="594"/>
                  </a:lnTo>
                  <a:lnTo>
                    <a:pt x="1268" y="599"/>
                  </a:lnTo>
                  <a:lnTo>
                    <a:pt x="1277" y="599"/>
                  </a:lnTo>
                  <a:lnTo>
                    <a:pt x="1277" y="594"/>
                  </a:lnTo>
                  <a:lnTo>
                    <a:pt x="1277" y="599"/>
                  </a:lnTo>
                  <a:lnTo>
                    <a:pt x="1286" y="599"/>
                  </a:lnTo>
                  <a:lnTo>
                    <a:pt x="1286" y="594"/>
                  </a:lnTo>
                  <a:lnTo>
                    <a:pt x="1286" y="599"/>
                  </a:lnTo>
                  <a:lnTo>
                    <a:pt x="1291" y="594"/>
                  </a:lnTo>
                  <a:lnTo>
                    <a:pt x="1291" y="599"/>
                  </a:lnTo>
                  <a:lnTo>
                    <a:pt x="1296" y="594"/>
                  </a:lnTo>
                  <a:lnTo>
                    <a:pt x="1296" y="599"/>
                  </a:lnTo>
                  <a:lnTo>
                    <a:pt x="1305" y="599"/>
                  </a:lnTo>
                  <a:lnTo>
                    <a:pt x="1305" y="594"/>
                  </a:lnTo>
                  <a:lnTo>
                    <a:pt x="1305" y="599"/>
                  </a:lnTo>
                  <a:lnTo>
                    <a:pt x="1310" y="594"/>
                  </a:lnTo>
                  <a:lnTo>
                    <a:pt x="1310" y="599"/>
                  </a:lnTo>
                  <a:lnTo>
                    <a:pt x="1329" y="599"/>
                  </a:lnTo>
                  <a:lnTo>
                    <a:pt x="1329" y="594"/>
                  </a:lnTo>
                  <a:lnTo>
                    <a:pt x="1329" y="599"/>
                  </a:lnTo>
                  <a:lnTo>
                    <a:pt x="1333" y="594"/>
                  </a:lnTo>
                  <a:lnTo>
                    <a:pt x="1333" y="599"/>
                  </a:lnTo>
                  <a:lnTo>
                    <a:pt x="1338" y="594"/>
                  </a:lnTo>
                  <a:lnTo>
                    <a:pt x="1338" y="599"/>
                  </a:lnTo>
                  <a:lnTo>
                    <a:pt x="1343" y="594"/>
                  </a:lnTo>
                  <a:lnTo>
                    <a:pt x="1343" y="599"/>
                  </a:lnTo>
                  <a:lnTo>
                    <a:pt x="1352" y="599"/>
                  </a:lnTo>
                  <a:lnTo>
                    <a:pt x="1352" y="594"/>
                  </a:lnTo>
                  <a:lnTo>
                    <a:pt x="1352" y="599"/>
                  </a:lnTo>
                  <a:lnTo>
                    <a:pt x="1357" y="594"/>
                  </a:lnTo>
                  <a:lnTo>
                    <a:pt x="1357" y="599"/>
                  </a:lnTo>
                  <a:lnTo>
                    <a:pt x="1366" y="599"/>
                  </a:lnTo>
                  <a:lnTo>
                    <a:pt x="1366" y="594"/>
                  </a:lnTo>
                  <a:lnTo>
                    <a:pt x="1366" y="599"/>
                  </a:lnTo>
                  <a:lnTo>
                    <a:pt x="1375" y="599"/>
                  </a:lnTo>
                  <a:lnTo>
                    <a:pt x="1375" y="594"/>
                  </a:lnTo>
                  <a:lnTo>
                    <a:pt x="1375" y="599"/>
                  </a:lnTo>
                  <a:lnTo>
                    <a:pt x="1380" y="594"/>
                  </a:lnTo>
                  <a:lnTo>
                    <a:pt x="1380" y="599"/>
                  </a:lnTo>
                  <a:lnTo>
                    <a:pt x="1394" y="599"/>
                  </a:lnTo>
                  <a:lnTo>
                    <a:pt x="1394" y="594"/>
                  </a:lnTo>
                  <a:lnTo>
                    <a:pt x="1394" y="599"/>
                  </a:lnTo>
                  <a:lnTo>
                    <a:pt x="1399" y="594"/>
                  </a:lnTo>
                  <a:lnTo>
                    <a:pt x="1399" y="599"/>
                  </a:lnTo>
                  <a:lnTo>
                    <a:pt x="1408" y="599"/>
                  </a:lnTo>
                  <a:lnTo>
                    <a:pt x="1408" y="594"/>
                  </a:lnTo>
                  <a:lnTo>
                    <a:pt x="1408" y="599"/>
                  </a:lnTo>
                  <a:lnTo>
                    <a:pt x="1413" y="594"/>
                  </a:lnTo>
                  <a:lnTo>
                    <a:pt x="1413" y="599"/>
                  </a:lnTo>
                  <a:lnTo>
                    <a:pt x="1417" y="594"/>
                  </a:lnTo>
                  <a:lnTo>
                    <a:pt x="1417" y="599"/>
                  </a:lnTo>
                  <a:lnTo>
                    <a:pt x="1422" y="599"/>
                  </a:lnTo>
                  <a:lnTo>
                    <a:pt x="1459" y="599"/>
                  </a:lnTo>
                  <a:lnTo>
                    <a:pt x="1459" y="594"/>
                  </a:lnTo>
                  <a:lnTo>
                    <a:pt x="1459" y="599"/>
                  </a:lnTo>
                  <a:lnTo>
                    <a:pt x="1464" y="594"/>
                  </a:lnTo>
                  <a:lnTo>
                    <a:pt x="1464" y="599"/>
                  </a:lnTo>
                  <a:lnTo>
                    <a:pt x="1474" y="599"/>
                  </a:lnTo>
                  <a:lnTo>
                    <a:pt x="1474" y="594"/>
                  </a:lnTo>
                  <a:lnTo>
                    <a:pt x="1474" y="599"/>
                  </a:lnTo>
                  <a:lnTo>
                    <a:pt x="1478" y="599"/>
                  </a:lnTo>
                  <a:lnTo>
                    <a:pt x="1478" y="594"/>
                  </a:lnTo>
                  <a:lnTo>
                    <a:pt x="1483" y="594"/>
                  </a:lnTo>
                  <a:lnTo>
                    <a:pt x="1483" y="599"/>
                  </a:lnTo>
                  <a:lnTo>
                    <a:pt x="1488" y="594"/>
                  </a:lnTo>
                  <a:lnTo>
                    <a:pt x="1488" y="599"/>
                  </a:lnTo>
                  <a:lnTo>
                    <a:pt x="1492" y="594"/>
                  </a:lnTo>
                  <a:lnTo>
                    <a:pt x="1492" y="599"/>
                  </a:lnTo>
                  <a:lnTo>
                    <a:pt x="1497" y="594"/>
                  </a:lnTo>
                  <a:lnTo>
                    <a:pt x="1497" y="599"/>
                  </a:lnTo>
                  <a:lnTo>
                    <a:pt x="1516" y="599"/>
                  </a:lnTo>
                  <a:lnTo>
                    <a:pt x="1516" y="594"/>
                  </a:lnTo>
                  <a:lnTo>
                    <a:pt x="1516" y="599"/>
                  </a:lnTo>
                  <a:lnTo>
                    <a:pt x="1520" y="594"/>
                  </a:lnTo>
                  <a:lnTo>
                    <a:pt x="1520" y="599"/>
                  </a:lnTo>
                  <a:lnTo>
                    <a:pt x="1534" y="599"/>
                  </a:lnTo>
                  <a:lnTo>
                    <a:pt x="1534" y="594"/>
                  </a:lnTo>
                  <a:lnTo>
                    <a:pt x="1534" y="599"/>
                  </a:lnTo>
                  <a:lnTo>
                    <a:pt x="1539" y="594"/>
                  </a:lnTo>
                  <a:lnTo>
                    <a:pt x="1539" y="599"/>
                  </a:lnTo>
                  <a:lnTo>
                    <a:pt x="1544" y="594"/>
                  </a:lnTo>
                  <a:lnTo>
                    <a:pt x="1544" y="599"/>
                  </a:lnTo>
                  <a:lnTo>
                    <a:pt x="1562" y="599"/>
                  </a:lnTo>
                  <a:lnTo>
                    <a:pt x="1562" y="594"/>
                  </a:lnTo>
                  <a:lnTo>
                    <a:pt x="1562" y="599"/>
                  </a:lnTo>
                  <a:lnTo>
                    <a:pt x="1572" y="599"/>
                  </a:lnTo>
                  <a:lnTo>
                    <a:pt x="1572" y="594"/>
                  </a:lnTo>
                  <a:lnTo>
                    <a:pt x="1572" y="599"/>
                  </a:lnTo>
                  <a:lnTo>
                    <a:pt x="1576" y="594"/>
                  </a:lnTo>
                  <a:lnTo>
                    <a:pt x="1576" y="599"/>
                  </a:lnTo>
                  <a:lnTo>
                    <a:pt x="1581" y="594"/>
                  </a:lnTo>
                  <a:lnTo>
                    <a:pt x="1581" y="599"/>
                  </a:lnTo>
                  <a:lnTo>
                    <a:pt x="1590" y="599"/>
                  </a:lnTo>
                  <a:lnTo>
                    <a:pt x="1590" y="594"/>
                  </a:lnTo>
                  <a:lnTo>
                    <a:pt x="1590" y="599"/>
                  </a:lnTo>
                  <a:lnTo>
                    <a:pt x="1604" y="599"/>
                  </a:lnTo>
                  <a:lnTo>
                    <a:pt x="1604" y="594"/>
                  </a:lnTo>
                  <a:lnTo>
                    <a:pt x="1604" y="599"/>
                  </a:lnTo>
                  <a:lnTo>
                    <a:pt x="1609" y="599"/>
                  </a:lnTo>
                  <a:lnTo>
                    <a:pt x="1609" y="594"/>
                  </a:lnTo>
                  <a:lnTo>
                    <a:pt x="1614" y="594"/>
                  </a:lnTo>
                  <a:lnTo>
                    <a:pt x="1614" y="599"/>
                  </a:lnTo>
                  <a:lnTo>
                    <a:pt x="1619" y="594"/>
                  </a:lnTo>
                  <a:lnTo>
                    <a:pt x="1619" y="599"/>
                  </a:lnTo>
                  <a:lnTo>
                    <a:pt x="1623" y="594"/>
                  </a:lnTo>
                  <a:lnTo>
                    <a:pt x="1623" y="599"/>
                  </a:lnTo>
                  <a:lnTo>
                    <a:pt x="1633" y="599"/>
                  </a:lnTo>
                  <a:lnTo>
                    <a:pt x="1633" y="594"/>
                  </a:lnTo>
                  <a:lnTo>
                    <a:pt x="1633" y="599"/>
                  </a:lnTo>
                  <a:lnTo>
                    <a:pt x="1637" y="599"/>
                  </a:lnTo>
                  <a:lnTo>
                    <a:pt x="1637" y="594"/>
                  </a:lnTo>
                  <a:lnTo>
                    <a:pt x="1642" y="594"/>
                  </a:lnTo>
                  <a:lnTo>
                    <a:pt x="1642" y="599"/>
                  </a:lnTo>
                  <a:lnTo>
                    <a:pt x="1661" y="599"/>
                  </a:lnTo>
                  <a:lnTo>
                    <a:pt x="1661" y="594"/>
                  </a:lnTo>
                  <a:lnTo>
                    <a:pt x="1661" y="599"/>
                  </a:lnTo>
                  <a:lnTo>
                    <a:pt x="1675" y="599"/>
                  </a:lnTo>
                  <a:lnTo>
                    <a:pt x="1675" y="594"/>
                  </a:lnTo>
                  <a:lnTo>
                    <a:pt x="1675" y="599"/>
                  </a:lnTo>
                  <a:lnTo>
                    <a:pt x="1712" y="599"/>
                  </a:lnTo>
                  <a:lnTo>
                    <a:pt x="1712" y="594"/>
                  </a:lnTo>
                  <a:lnTo>
                    <a:pt x="1712" y="599"/>
                  </a:lnTo>
                  <a:lnTo>
                    <a:pt x="1721" y="599"/>
                  </a:lnTo>
                  <a:lnTo>
                    <a:pt x="1721" y="594"/>
                  </a:lnTo>
                  <a:lnTo>
                    <a:pt x="1726" y="594"/>
                  </a:lnTo>
                  <a:lnTo>
                    <a:pt x="1726" y="599"/>
                  </a:lnTo>
                  <a:lnTo>
                    <a:pt x="1731" y="594"/>
                  </a:lnTo>
                  <a:lnTo>
                    <a:pt x="1731" y="599"/>
                  </a:lnTo>
                  <a:lnTo>
                    <a:pt x="1735" y="594"/>
                  </a:lnTo>
                  <a:lnTo>
                    <a:pt x="1735" y="599"/>
                  </a:lnTo>
                  <a:lnTo>
                    <a:pt x="1740" y="594"/>
                  </a:lnTo>
                  <a:lnTo>
                    <a:pt x="1740" y="599"/>
                  </a:lnTo>
                  <a:lnTo>
                    <a:pt x="1745" y="594"/>
                  </a:lnTo>
                  <a:lnTo>
                    <a:pt x="1745" y="599"/>
                  </a:lnTo>
                  <a:lnTo>
                    <a:pt x="1749" y="594"/>
                  </a:lnTo>
                  <a:lnTo>
                    <a:pt x="1749" y="599"/>
                  </a:lnTo>
                  <a:lnTo>
                    <a:pt x="1754" y="594"/>
                  </a:lnTo>
                  <a:lnTo>
                    <a:pt x="1754" y="599"/>
                  </a:lnTo>
                  <a:lnTo>
                    <a:pt x="1764" y="599"/>
                  </a:lnTo>
                  <a:lnTo>
                    <a:pt x="1764" y="594"/>
                  </a:lnTo>
                  <a:lnTo>
                    <a:pt x="1768" y="594"/>
                  </a:lnTo>
                  <a:lnTo>
                    <a:pt x="1768" y="599"/>
                  </a:lnTo>
                  <a:lnTo>
                    <a:pt x="1773" y="594"/>
                  </a:lnTo>
                  <a:lnTo>
                    <a:pt x="1773" y="599"/>
                  </a:lnTo>
                  <a:lnTo>
                    <a:pt x="1778" y="594"/>
                  </a:lnTo>
                  <a:lnTo>
                    <a:pt x="1778" y="599"/>
                  </a:lnTo>
                  <a:lnTo>
                    <a:pt x="1782" y="594"/>
                  </a:lnTo>
                  <a:lnTo>
                    <a:pt x="1782" y="599"/>
                  </a:lnTo>
                  <a:lnTo>
                    <a:pt x="1787" y="599"/>
                  </a:lnTo>
                  <a:lnTo>
                    <a:pt x="1787" y="594"/>
                  </a:lnTo>
                  <a:lnTo>
                    <a:pt x="1792" y="594"/>
                  </a:lnTo>
                  <a:lnTo>
                    <a:pt x="1792" y="599"/>
                  </a:lnTo>
                  <a:lnTo>
                    <a:pt x="1796" y="594"/>
                  </a:lnTo>
                  <a:lnTo>
                    <a:pt x="1796" y="599"/>
                  </a:lnTo>
                  <a:lnTo>
                    <a:pt x="1801" y="594"/>
                  </a:lnTo>
                  <a:lnTo>
                    <a:pt x="1801" y="599"/>
                  </a:lnTo>
                  <a:lnTo>
                    <a:pt x="1843" y="599"/>
                  </a:lnTo>
                  <a:lnTo>
                    <a:pt x="1843" y="594"/>
                  </a:lnTo>
                  <a:lnTo>
                    <a:pt x="1843" y="599"/>
                  </a:lnTo>
                  <a:lnTo>
                    <a:pt x="1848" y="594"/>
                  </a:lnTo>
                  <a:lnTo>
                    <a:pt x="1848" y="599"/>
                  </a:lnTo>
                  <a:lnTo>
                    <a:pt x="1876" y="599"/>
                  </a:lnTo>
                  <a:lnTo>
                    <a:pt x="1876" y="594"/>
                  </a:lnTo>
                  <a:lnTo>
                    <a:pt x="1876" y="599"/>
                  </a:lnTo>
                  <a:lnTo>
                    <a:pt x="1880" y="594"/>
                  </a:lnTo>
                  <a:lnTo>
                    <a:pt x="1880" y="599"/>
                  </a:lnTo>
                  <a:lnTo>
                    <a:pt x="1918" y="599"/>
                  </a:lnTo>
                  <a:lnTo>
                    <a:pt x="1918" y="594"/>
                  </a:lnTo>
                  <a:lnTo>
                    <a:pt x="1918" y="599"/>
                  </a:lnTo>
                  <a:lnTo>
                    <a:pt x="1937" y="599"/>
                  </a:lnTo>
                  <a:lnTo>
                    <a:pt x="1937" y="594"/>
                  </a:lnTo>
                  <a:lnTo>
                    <a:pt x="1937" y="599"/>
                  </a:lnTo>
                  <a:lnTo>
                    <a:pt x="1960" y="599"/>
                  </a:lnTo>
                  <a:lnTo>
                    <a:pt x="1960" y="594"/>
                  </a:lnTo>
                  <a:lnTo>
                    <a:pt x="1960" y="599"/>
                  </a:lnTo>
                  <a:lnTo>
                    <a:pt x="2091" y="599"/>
                  </a:lnTo>
                  <a:lnTo>
                    <a:pt x="2091" y="594"/>
                  </a:lnTo>
                  <a:lnTo>
                    <a:pt x="2091" y="599"/>
                  </a:lnTo>
                  <a:lnTo>
                    <a:pt x="2096" y="594"/>
                  </a:lnTo>
                  <a:lnTo>
                    <a:pt x="2096" y="599"/>
                  </a:lnTo>
                  <a:lnTo>
                    <a:pt x="2170" y="599"/>
                  </a:lnTo>
                  <a:lnTo>
                    <a:pt x="2170" y="594"/>
                  </a:lnTo>
                  <a:lnTo>
                    <a:pt x="2170" y="599"/>
                  </a:lnTo>
                  <a:lnTo>
                    <a:pt x="2250" y="599"/>
                  </a:lnTo>
                  <a:lnTo>
                    <a:pt x="2250" y="594"/>
                  </a:lnTo>
                  <a:lnTo>
                    <a:pt x="2250" y="599"/>
                  </a:lnTo>
                  <a:lnTo>
                    <a:pt x="2255" y="594"/>
                  </a:lnTo>
                  <a:lnTo>
                    <a:pt x="2255" y="599"/>
                  </a:lnTo>
                  <a:lnTo>
                    <a:pt x="2283" y="599"/>
                  </a:lnTo>
                  <a:lnTo>
                    <a:pt x="2283" y="594"/>
                  </a:lnTo>
                  <a:lnTo>
                    <a:pt x="2283" y="599"/>
                  </a:lnTo>
                  <a:lnTo>
                    <a:pt x="2409" y="599"/>
                  </a:lnTo>
                  <a:lnTo>
                    <a:pt x="2409" y="594"/>
                  </a:lnTo>
                  <a:lnTo>
                    <a:pt x="2409" y="599"/>
                  </a:lnTo>
                  <a:lnTo>
                    <a:pt x="2414" y="599"/>
                  </a:lnTo>
                  <a:lnTo>
                    <a:pt x="2451" y="599"/>
                  </a:lnTo>
                  <a:lnTo>
                    <a:pt x="2451" y="594"/>
                  </a:lnTo>
                  <a:lnTo>
                    <a:pt x="2451" y="599"/>
                  </a:lnTo>
                  <a:lnTo>
                    <a:pt x="2521" y="599"/>
                  </a:lnTo>
                  <a:lnTo>
                    <a:pt x="2521" y="594"/>
                  </a:lnTo>
                  <a:lnTo>
                    <a:pt x="2526" y="599"/>
                  </a:lnTo>
                  <a:lnTo>
                    <a:pt x="2591" y="599"/>
                  </a:lnTo>
                  <a:lnTo>
                    <a:pt x="2591" y="594"/>
                  </a:lnTo>
                  <a:lnTo>
                    <a:pt x="2591" y="599"/>
                  </a:lnTo>
                  <a:lnTo>
                    <a:pt x="2727" y="599"/>
                  </a:lnTo>
                  <a:lnTo>
                    <a:pt x="2727" y="594"/>
                  </a:lnTo>
                  <a:lnTo>
                    <a:pt x="2727" y="599"/>
                  </a:lnTo>
                  <a:lnTo>
                    <a:pt x="2811" y="599"/>
                  </a:lnTo>
                  <a:lnTo>
                    <a:pt x="2811" y="594"/>
                  </a:lnTo>
                  <a:lnTo>
                    <a:pt x="2811" y="599"/>
                  </a:lnTo>
                  <a:lnTo>
                    <a:pt x="2923" y="599"/>
                  </a:lnTo>
                  <a:lnTo>
                    <a:pt x="2923" y="594"/>
                  </a:lnTo>
                  <a:lnTo>
                    <a:pt x="2923" y="599"/>
                  </a:lnTo>
                  <a:lnTo>
                    <a:pt x="2984" y="599"/>
                  </a:lnTo>
                  <a:lnTo>
                    <a:pt x="2984" y="594"/>
                  </a:lnTo>
                  <a:lnTo>
                    <a:pt x="2984" y="599"/>
                  </a:lnTo>
                  <a:lnTo>
                    <a:pt x="2989" y="594"/>
                  </a:lnTo>
                  <a:lnTo>
                    <a:pt x="2989" y="599"/>
                  </a:lnTo>
                  <a:lnTo>
                    <a:pt x="2994" y="594"/>
                  </a:lnTo>
                  <a:lnTo>
                    <a:pt x="2994" y="599"/>
                  </a:lnTo>
                  <a:lnTo>
                    <a:pt x="2998" y="594"/>
                  </a:lnTo>
                  <a:lnTo>
                    <a:pt x="2998" y="599"/>
                  </a:lnTo>
                  <a:lnTo>
                    <a:pt x="3078" y="599"/>
                  </a:lnTo>
                  <a:lnTo>
                    <a:pt x="3078" y="594"/>
                  </a:lnTo>
                  <a:lnTo>
                    <a:pt x="3078" y="599"/>
                  </a:lnTo>
                  <a:lnTo>
                    <a:pt x="3082" y="599"/>
                  </a:lnTo>
                  <a:lnTo>
                    <a:pt x="3082" y="594"/>
                  </a:lnTo>
                  <a:lnTo>
                    <a:pt x="3087" y="594"/>
                  </a:lnTo>
                  <a:lnTo>
                    <a:pt x="3087" y="599"/>
                  </a:lnTo>
                  <a:lnTo>
                    <a:pt x="3092" y="594"/>
                  </a:lnTo>
                  <a:lnTo>
                    <a:pt x="3092" y="599"/>
                  </a:lnTo>
                  <a:lnTo>
                    <a:pt x="3096" y="594"/>
                  </a:lnTo>
                  <a:lnTo>
                    <a:pt x="3096" y="599"/>
                  </a:lnTo>
                  <a:lnTo>
                    <a:pt x="3139" y="599"/>
                  </a:lnTo>
                  <a:lnTo>
                    <a:pt x="3139" y="594"/>
                  </a:lnTo>
                  <a:lnTo>
                    <a:pt x="3139" y="599"/>
                  </a:lnTo>
                  <a:lnTo>
                    <a:pt x="3143" y="594"/>
                  </a:lnTo>
                  <a:lnTo>
                    <a:pt x="3143" y="599"/>
                  </a:lnTo>
                  <a:lnTo>
                    <a:pt x="3148" y="594"/>
                  </a:lnTo>
                  <a:lnTo>
                    <a:pt x="3148" y="599"/>
                  </a:lnTo>
                  <a:lnTo>
                    <a:pt x="3162" y="599"/>
                  </a:lnTo>
                  <a:lnTo>
                    <a:pt x="3162" y="594"/>
                  </a:lnTo>
                  <a:lnTo>
                    <a:pt x="3162" y="599"/>
                  </a:lnTo>
                  <a:lnTo>
                    <a:pt x="3171" y="599"/>
                  </a:lnTo>
                  <a:lnTo>
                    <a:pt x="3171" y="594"/>
                  </a:lnTo>
                  <a:lnTo>
                    <a:pt x="3171" y="599"/>
                  </a:lnTo>
                  <a:lnTo>
                    <a:pt x="3195" y="599"/>
                  </a:lnTo>
                  <a:lnTo>
                    <a:pt x="3195" y="594"/>
                  </a:lnTo>
                  <a:lnTo>
                    <a:pt x="3195" y="599"/>
                  </a:lnTo>
                  <a:lnTo>
                    <a:pt x="3199" y="594"/>
                  </a:lnTo>
                  <a:lnTo>
                    <a:pt x="3199" y="599"/>
                  </a:lnTo>
                  <a:lnTo>
                    <a:pt x="3204" y="594"/>
                  </a:lnTo>
                  <a:lnTo>
                    <a:pt x="3204" y="599"/>
                  </a:lnTo>
                  <a:lnTo>
                    <a:pt x="3209" y="594"/>
                  </a:lnTo>
                  <a:lnTo>
                    <a:pt x="3209" y="599"/>
                  </a:lnTo>
                  <a:lnTo>
                    <a:pt x="3232" y="599"/>
                  </a:lnTo>
                  <a:lnTo>
                    <a:pt x="3232" y="594"/>
                  </a:lnTo>
                  <a:lnTo>
                    <a:pt x="3232" y="599"/>
                  </a:lnTo>
                  <a:lnTo>
                    <a:pt x="3237" y="594"/>
                  </a:lnTo>
                  <a:lnTo>
                    <a:pt x="3237" y="599"/>
                  </a:lnTo>
                  <a:lnTo>
                    <a:pt x="3241" y="594"/>
                  </a:lnTo>
                  <a:lnTo>
                    <a:pt x="3241" y="599"/>
                  </a:lnTo>
                  <a:lnTo>
                    <a:pt x="3246" y="594"/>
                  </a:lnTo>
                  <a:lnTo>
                    <a:pt x="3246" y="599"/>
                  </a:lnTo>
                  <a:lnTo>
                    <a:pt x="3312" y="599"/>
                  </a:lnTo>
                  <a:lnTo>
                    <a:pt x="3312" y="594"/>
                  </a:lnTo>
                  <a:lnTo>
                    <a:pt x="3312" y="599"/>
                  </a:lnTo>
                  <a:lnTo>
                    <a:pt x="3321" y="599"/>
                  </a:lnTo>
                  <a:lnTo>
                    <a:pt x="3321" y="594"/>
                  </a:lnTo>
                  <a:lnTo>
                    <a:pt x="3321" y="599"/>
                  </a:lnTo>
                  <a:lnTo>
                    <a:pt x="3330" y="599"/>
                  </a:lnTo>
                  <a:lnTo>
                    <a:pt x="3330" y="594"/>
                  </a:lnTo>
                  <a:lnTo>
                    <a:pt x="3330" y="599"/>
                  </a:lnTo>
                  <a:lnTo>
                    <a:pt x="3391" y="599"/>
                  </a:lnTo>
                  <a:lnTo>
                    <a:pt x="3391" y="594"/>
                  </a:lnTo>
                  <a:lnTo>
                    <a:pt x="3391" y="599"/>
                  </a:lnTo>
                  <a:lnTo>
                    <a:pt x="3396" y="594"/>
                  </a:lnTo>
                  <a:lnTo>
                    <a:pt x="3396" y="599"/>
                  </a:lnTo>
                  <a:lnTo>
                    <a:pt x="3400" y="594"/>
                  </a:lnTo>
                  <a:lnTo>
                    <a:pt x="3400" y="599"/>
                  </a:lnTo>
                  <a:lnTo>
                    <a:pt x="3461" y="599"/>
                  </a:lnTo>
                  <a:lnTo>
                    <a:pt x="3461" y="594"/>
                  </a:lnTo>
                  <a:lnTo>
                    <a:pt x="3461" y="599"/>
                  </a:lnTo>
                  <a:lnTo>
                    <a:pt x="3569" y="599"/>
                  </a:lnTo>
                  <a:lnTo>
                    <a:pt x="3569" y="594"/>
                  </a:lnTo>
                  <a:lnTo>
                    <a:pt x="3569" y="599"/>
                  </a:lnTo>
                  <a:lnTo>
                    <a:pt x="3574" y="599"/>
                  </a:lnTo>
                  <a:lnTo>
                    <a:pt x="3597" y="599"/>
                  </a:lnTo>
                  <a:lnTo>
                    <a:pt x="3597" y="594"/>
                  </a:lnTo>
                  <a:lnTo>
                    <a:pt x="3597" y="599"/>
                  </a:lnTo>
                  <a:lnTo>
                    <a:pt x="3620" y="599"/>
                  </a:lnTo>
                  <a:lnTo>
                    <a:pt x="3620" y="594"/>
                  </a:lnTo>
                  <a:lnTo>
                    <a:pt x="3620" y="599"/>
                  </a:lnTo>
                  <a:lnTo>
                    <a:pt x="3653" y="599"/>
                  </a:lnTo>
                  <a:lnTo>
                    <a:pt x="3653" y="594"/>
                  </a:lnTo>
                  <a:lnTo>
                    <a:pt x="3658" y="594"/>
                  </a:lnTo>
                  <a:lnTo>
                    <a:pt x="3658" y="599"/>
                  </a:lnTo>
                  <a:lnTo>
                    <a:pt x="3718" y="599"/>
                  </a:lnTo>
                  <a:lnTo>
                    <a:pt x="3718" y="594"/>
                  </a:lnTo>
                  <a:lnTo>
                    <a:pt x="3718" y="599"/>
                  </a:lnTo>
                  <a:lnTo>
                    <a:pt x="3779" y="599"/>
                  </a:lnTo>
                  <a:lnTo>
                    <a:pt x="3779" y="594"/>
                  </a:lnTo>
                  <a:lnTo>
                    <a:pt x="3779" y="599"/>
                  </a:lnTo>
                  <a:lnTo>
                    <a:pt x="3840" y="599"/>
                  </a:lnTo>
                  <a:lnTo>
                    <a:pt x="3840" y="594"/>
                  </a:lnTo>
                  <a:lnTo>
                    <a:pt x="3840" y="599"/>
                  </a:lnTo>
                  <a:lnTo>
                    <a:pt x="3849" y="599"/>
                  </a:lnTo>
                  <a:lnTo>
                    <a:pt x="3849" y="594"/>
                  </a:lnTo>
                  <a:lnTo>
                    <a:pt x="3849" y="599"/>
                  </a:lnTo>
                  <a:lnTo>
                    <a:pt x="3863" y="599"/>
                  </a:lnTo>
                  <a:lnTo>
                    <a:pt x="3863" y="594"/>
                  </a:lnTo>
                  <a:lnTo>
                    <a:pt x="3863" y="599"/>
                  </a:lnTo>
                  <a:lnTo>
                    <a:pt x="3910" y="599"/>
                  </a:lnTo>
                  <a:lnTo>
                    <a:pt x="3910" y="594"/>
                  </a:lnTo>
                  <a:lnTo>
                    <a:pt x="3910" y="599"/>
                  </a:lnTo>
                  <a:lnTo>
                    <a:pt x="3920" y="599"/>
                  </a:lnTo>
                  <a:lnTo>
                    <a:pt x="3920" y="594"/>
                  </a:lnTo>
                  <a:lnTo>
                    <a:pt x="3920" y="599"/>
                  </a:lnTo>
                  <a:lnTo>
                    <a:pt x="4069" y="599"/>
                  </a:lnTo>
                  <a:lnTo>
                    <a:pt x="4069" y="594"/>
                  </a:lnTo>
                  <a:lnTo>
                    <a:pt x="4069" y="599"/>
                  </a:lnTo>
                  <a:lnTo>
                    <a:pt x="4153" y="599"/>
                  </a:lnTo>
                  <a:lnTo>
                    <a:pt x="4153" y="594"/>
                  </a:lnTo>
                  <a:lnTo>
                    <a:pt x="4153" y="599"/>
                  </a:lnTo>
                  <a:lnTo>
                    <a:pt x="4560" y="599"/>
                  </a:lnTo>
                  <a:lnTo>
                    <a:pt x="4560" y="594"/>
                  </a:lnTo>
                  <a:lnTo>
                    <a:pt x="4560" y="599"/>
                  </a:lnTo>
                  <a:lnTo>
                    <a:pt x="4579" y="599"/>
                  </a:lnTo>
                  <a:lnTo>
                    <a:pt x="4579" y="594"/>
                  </a:lnTo>
                  <a:lnTo>
                    <a:pt x="4579" y="599"/>
                  </a:lnTo>
                  <a:lnTo>
                    <a:pt x="4593" y="599"/>
                  </a:lnTo>
                  <a:lnTo>
                    <a:pt x="4593" y="594"/>
                  </a:lnTo>
                  <a:lnTo>
                    <a:pt x="4593" y="599"/>
                  </a:lnTo>
                  <a:lnTo>
                    <a:pt x="4631" y="599"/>
                  </a:lnTo>
                  <a:lnTo>
                    <a:pt x="4635" y="594"/>
                  </a:lnTo>
                  <a:lnTo>
                    <a:pt x="4635" y="599"/>
                  </a:lnTo>
                  <a:lnTo>
                    <a:pt x="4771" y="599"/>
                  </a:lnTo>
                  <a:lnTo>
                    <a:pt x="4775" y="599"/>
                  </a:lnTo>
                  <a:lnTo>
                    <a:pt x="4775" y="594"/>
                  </a:lnTo>
                  <a:lnTo>
                    <a:pt x="4780" y="594"/>
                  </a:lnTo>
                  <a:lnTo>
                    <a:pt x="4780" y="599"/>
                  </a:lnTo>
                  <a:lnTo>
                    <a:pt x="4785" y="594"/>
                  </a:lnTo>
                  <a:lnTo>
                    <a:pt x="4785" y="599"/>
                  </a:lnTo>
                  <a:lnTo>
                    <a:pt x="4860" y="599"/>
                  </a:lnTo>
                  <a:lnTo>
                    <a:pt x="4860" y="594"/>
                  </a:lnTo>
                  <a:lnTo>
                    <a:pt x="4860" y="599"/>
                  </a:lnTo>
                  <a:lnTo>
                    <a:pt x="4864" y="594"/>
                  </a:lnTo>
                  <a:lnTo>
                    <a:pt x="4864" y="599"/>
                  </a:lnTo>
                  <a:lnTo>
                    <a:pt x="4869" y="599"/>
                  </a:lnTo>
                  <a:lnTo>
                    <a:pt x="4874" y="594"/>
                  </a:lnTo>
                  <a:lnTo>
                    <a:pt x="4874" y="599"/>
                  </a:lnTo>
                  <a:lnTo>
                    <a:pt x="4920" y="599"/>
                  </a:lnTo>
                  <a:lnTo>
                    <a:pt x="4920" y="594"/>
                  </a:lnTo>
                  <a:lnTo>
                    <a:pt x="4920" y="599"/>
                  </a:lnTo>
                  <a:lnTo>
                    <a:pt x="4925" y="599"/>
                  </a:lnTo>
                  <a:lnTo>
                    <a:pt x="4925" y="594"/>
                  </a:lnTo>
                  <a:lnTo>
                    <a:pt x="4930" y="594"/>
                  </a:lnTo>
                  <a:lnTo>
                    <a:pt x="4930" y="599"/>
                  </a:lnTo>
                  <a:lnTo>
                    <a:pt x="4977" y="599"/>
                  </a:lnTo>
                  <a:lnTo>
                    <a:pt x="4977" y="594"/>
                  </a:lnTo>
                  <a:lnTo>
                    <a:pt x="4977" y="599"/>
                  </a:lnTo>
                  <a:lnTo>
                    <a:pt x="4981" y="594"/>
                  </a:lnTo>
                  <a:lnTo>
                    <a:pt x="4981" y="599"/>
                  </a:lnTo>
                  <a:lnTo>
                    <a:pt x="4986" y="594"/>
                  </a:lnTo>
                  <a:lnTo>
                    <a:pt x="4986" y="599"/>
                  </a:lnTo>
                  <a:lnTo>
                    <a:pt x="4991" y="594"/>
                  </a:lnTo>
                  <a:lnTo>
                    <a:pt x="4991" y="599"/>
                  </a:lnTo>
                  <a:lnTo>
                    <a:pt x="4995" y="594"/>
                  </a:lnTo>
                  <a:lnTo>
                    <a:pt x="4995" y="599"/>
                  </a:lnTo>
                  <a:lnTo>
                    <a:pt x="5000" y="599"/>
                  </a:lnTo>
                  <a:lnTo>
                    <a:pt x="5005" y="599"/>
                  </a:lnTo>
                  <a:lnTo>
                    <a:pt x="5005" y="594"/>
                  </a:lnTo>
                  <a:lnTo>
                    <a:pt x="5009" y="599"/>
                  </a:lnTo>
                  <a:lnTo>
                    <a:pt x="5014" y="599"/>
                  </a:lnTo>
                  <a:lnTo>
                    <a:pt x="5014" y="594"/>
                  </a:lnTo>
                  <a:lnTo>
                    <a:pt x="5019" y="594"/>
                  </a:lnTo>
                  <a:lnTo>
                    <a:pt x="5019" y="599"/>
                  </a:lnTo>
                  <a:lnTo>
                    <a:pt x="5023" y="594"/>
                  </a:lnTo>
                  <a:lnTo>
                    <a:pt x="5023" y="599"/>
                  </a:lnTo>
                  <a:lnTo>
                    <a:pt x="5028" y="594"/>
                  </a:lnTo>
                  <a:lnTo>
                    <a:pt x="5028" y="599"/>
                  </a:lnTo>
                  <a:lnTo>
                    <a:pt x="5056" y="599"/>
                  </a:lnTo>
                  <a:lnTo>
                    <a:pt x="5056" y="594"/>
                  </a:lnTo>
                  <a:lnTo>
                    <a:pt x="5056" y="599"/>
                  </a:lnTo>
                  <a:lnTo>
                    <a:pt x="5220" y="599"/>
                  </a:lnTo>
                  <a:lnTo>
                    <a:pt x="5220" y="594"/>
                  </a:lnTo>
                  <a:lnTo>
                    <a:pt x="5220" y="599"/>
                  </a:lnTo>
                  <a:lnTo>
                    <a:pt x="5430" y="599"/>
                  </a:lnTo>
                  <a:lnTo>
                    <a:pt x="5430" y="594"/>
                  </a:lnTo>
                  <a:lnTo>
                    <a:pt x="5435" y="599"/>
                  </a:lnTo>
                  <a:lnTo>
                    <a:pt x="5458" y="599"/>
                  </a:lnTo>
                  <a:lnTo>
                    <a:pt x="5458" y="594"/>
                  </a:lnTo>
                  <a:lnTo>
                    <a:pt x="5458" y="599"/>
                  </a:lnTo>
                  <a:lnTo>
                    <a:pt x="5617" y="599"/>
                  </a:lnTo>
                  <a:lnTo>
                    <a:pt x="5617" y="594"/>
                  </a:lnTo>
                  <a:lnTo>
                    <a:pt x="5617" y="599"/>
                  </a:lnTo>
                  <a:lnTo>
                    <a:pt x="5627" y="599"/>
                  </a:lnTo>
                  <a:lnTo>
                    <a:pt x="5627" y="594"/>
                  </a:lnTo>
                  <a:lnTo>
                    <a:pt x="5627" y="599"/>
                  </a:lnTo>
                  <a:lnTo>
                    <a:pt x="5650" y="599"/>
                  </a:lnTo>
                  <a:lnTo>
                    <a:pt x="5650" y="594"/>
                  </a:lnTo>
                  <a:lnTo>
                    <a:pt x="5650" y="599"/>
                  </a:lnTo>
                  <a:lnTo>
                    <a:pt x="5659" y="599"/>
                  </a:lnTo>
                  <a:lnTo>
                    <a:pt x="5659" y="594"/>
                  </a:lnTo>
                  <a:lnTo>
                    <a:pt x="5659" y="599"/>
                  </a:lnTo>
                  <a:lnTo>
                    <a:pt x="5879" y="599"/>
                  </a:lnTo>
                  <a:lnTo>
                    <a:pt x="5879" y="594"/>
                  </a:lnTo>
                  <a:lnTo>
                    <a:pt x="5884" y="594"/>
                  </a:lnTo>
                  <a:lnTo>
                    <a:pt x="5884" y="599"/>
                  </a:lnTo>
                  <a:lnTo>
                    <a:pt x="5977" y="599"/>
                  </a:lnTo>
                  <a:lnTo>
                    <a:pt x="5982" y="594"/>
                  </a:lnTo>
                  <a:lnTo>
                    <a:pt x="5982" y="599"/>
                  </a:lnTo>
                  <a:lnTo>
                    <a:pt x="6020" y="599"/>
                  </a:lnTo>
                  <a:lnTo>
                    <a:pt x="6024" y="594"/>
                  </a:lnTo>
                  <a:lnTo>
                    <a:pt x="6024" y="599"/>
                  </a:lnTo>
                  <a:lnTo>
                    <a:pt x="6038" y="599"/>
                  </a:lnTo>
                  <a:lnTo>
                    <a:pt x="6038" y="594"/>
                  </a:lnTo>
                  <a:lnTo>
                    <a:pt x="6038" y="599"/>
                  </a:lnTo>
                  <a:lnTo>
                    <a:pt x="6057" y="599"/>
                  </a:lnTo>
                  <a:lnTo>
                    <a:pt x="6057" y="594"/>
                  </a:lnTo>
                  <a:lnTo>
                    <a:pt x="6057" y="599"/>
                  </a:lnTo>
                  <a:lnTo>
                    <a:pt x="6062" y="594"/>
                  </a:lnTo>
                  <a:lnTo>
                    <a:pt x="6062" y="599"/>
                  </a:lnTo>
                  <a:lnTo>
                    <a:pt x="6066" y="594"/>
                  </a:lnTo>
                  <a:lnTo>
                    <a:pt x="6066" y="599"/>
                  </a:lnTo>
                  <a:lnTo>
                    <a:pt x="6132" y="599"/>
                  </a:lnTo>
                  <a:lnTo>
                    <a:pt x="6132" y="594"/>
                  </a:lnTo>
                  <a:lnTo>
                    <a:pt x="6132" y="599"/>
                  </a:lnTo>
                  <a:lnTo>
                    <a:pt x="6221" y="599"/>
                  </a:lnTo>
                  <a:lnTo>
                    <a:pt x="6221" y="594"/>
                  </a:lnTo>
                  <a:lnTo>
                    <a:pt x="6221" y="599"/>
                  </a:lnTo>
                  <a:lnTo>
                    <a:pt x="6225" y="599"/>
                  </a:lnTo>
                  <a:lnTo>
                    <a:pt x="6361" y="599"/>
                  </a:lnTo>
                  <a:lnTo>
                    <a:pt x="6361" y="594"/>
                  </a:lnTo>
                  <a:lnTo>
                    <a:pt x="6361" y="599"/>
                  </a:lnTo>
                  <a:lnTo>
                    <a:pt x="6553" y="599"/>
                  </a:lnTo>
                  <a:lnTo>
                    <a:pt x="6553" y="594"/>
                  </a:lnTo>
                  <a:lnTo>
                    <a:pt x="6557" y="594"/>
                  </a:lnTo>
                  <a:lnTo>
                    <a:pt x="6557" y="599"/>
                  </a:lnTo>
                  <a:lnTo>
                    <a:pt x="6562" y="594"/>
                  </a:lnTo>
                  <a:lnTo>
                    <a:pt x="6562" y="599"/>
                  </a:lnTo>
                  <a:lnTo>
                    <a:pt x="6567" y="594"/>
                  </a:lnTo>
                  <a:lnTo>
                    <a:pt x="6567" y="599"/>
                  </a:lnTo>
                  <a:lnTo>
                    <a:pt x="6637" y="599"/>
                  </a:lnTo>
                  <a:lnTo>
                    <a:pt x="6642" y="594"/>
                  </a:lnTo>
                  <a:lnTo>
                    <a:pt x="6642" y="599"/>
                  </a:lnTo>
                  <a:lnTo>
                    <a:pt x="6702" y="599"/>
                  </a:lnTo>
                  <a:lnTo>
                    <a:pt x="6702" y="594"/>
                  </a:lnTo>
                  <a:lnTo>
                    <a:pt x="6702" y="599"/>
                  </a:lnTo>
                  <a:lnTo>
                    <a:pt x="6707" y="594"/>
                  </a:lnTo>
                  <a:lnTo>
                    <a:pt x="6707" y="599"/>
                  </a:lnTo>
                  <a:lnTo>
                    <a:pt x="6763" y="599"/>
                  </a:lnTo>
                  <a:lnTo>
                    <a:pt x="6763" y="594"/>
                  </a:lnTo>
                  <a:lnTo>
                    <a:pt x="6763" y="599"/>
                  </a:lnTo>
                  <a:lnTo>
                    <a:pt x="6768" y="594"/>
                  </a:lnTo>
                  <a:lnTo>
                    <a:pt x="6768" y="599"/>
                  </a:lnTo>
                  <a:lnTo>
                    <a:pt x="6796" y="599"/>
                  </a:lnTo>
                  <a:lnTo>
                    <a:pt x="6796" y="594"/>
                  </a:lnTo>
                  <a:lnTo>
                    <a:pt x="6801" y="594"/>
                  </a:lnTo>
                  <a:lnTo>
                    <a:pt x="6801" y="599"/>
                  </a:lnTo>
                  <a:lnTo>
                    <a:pt x="6964" y="599"/>
                  </a:lnTo>
                  <a:lnTo>
                    <a:pt x="6964" y="594"/>
                  </a:lnTo>
                  <a:lnTo>
                    <a:pt x="6964" y="599"/>
                  </a:lnTo>
                  <a:lnTo>
                    <a:pt x="6969" y="599"/>
                  </a:lnTo>
                  <a:lnTo>
                    <a:pt x="7109" y="599"/>
                  </a:lnTo>
                  <a:lnTo>
                    <a:pt x="7109" y="594"/>
                  </a:lnTo>
                  <a:lnTo>
                    <a:pt x="7114" y="594"/>
                  </a:lnTo>
                  <a:lnTo>
                    <a:pt x="7114" y="59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141">
              <a:extLst>
                <a:ext uri="{FF2B5EF4-FFF2-40B4-BE49-F238E27FC236}">
                  <a16:creationId xmlns:a16="http://schemas.microsoft.com/office/drawing/2014/main" id="{C6B2AC25-4B0D-4831-8222-937EA0903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" y="4118"/>
              <a:ext cx="103" cy="0"/>
            </a:xfrm>
            <a:custGeom>
              <a:avLst/>
              <a:gdLst>
                <a:gd name="T0" fmla="*/ 0 w 103"/>
                <a:gd name="T1" fmla="*/ 0 w 103"/>
                <a:gd name="T2" fmla="*/ 98 w 103"/>
                <a:gd name="T3" fmla="*/ 103 w 1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3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Rectangle 142">
              <a:extLst>
                <a:ext uri="{FF2B5EF4-FFF2-40B4-BE49-F238E27FC236}">
                  <a16:creationId xmlns:a16="http://schemas.microsoft.com/office/drawing/2014/main" id="{904965AA-DE09-4CAD-86A8-A3EE5F8C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44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3" name="Line 143">
              <a:extLst>
                <a:ext uri="{FF2B5EF4-FFF2-40B4-BE49-F238E27FC236}">
                  <a16:creationId xmlns:a16="http://schemas.microsoft.com/office/drawing/2014/main" id="{67F3A0A3-8909-4A79-AFBA-9F874106A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9" y="3505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Rectangle 144">
              <a:extLst>
                <a:ext uri="{FF2B5EF4-FFF2-40B4-BE49-F238E27FC236}">
                  <a16:creationId xmlns:a16="http://schemas.microsoft.com/office/drawing/2014/main" id="{39D471F1-3680-4A6F-B6C7-ECEC3CC60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7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5" name="Line 145">
              <a:extLst>
                <a:ext uri="{FF2B5EF4-FFF2-40B4-BE49-F238E27FC236}">
                  <a16:creationId xmlns:a16="http://schemas.microsoft.com/office/drawing/2014/main" id="{FCDB17DB-28AE-4C09-B652-C8F4FDF9F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3809"/>
              <a:ext cx="14" cy="159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Rectangle 146">
              <a:extLst>
                <a:ext uri="{FF2B5EF4-FFF2-40B4-BE49-F238E27FC236}">
                  <a16:creationId xmlns:a16="http://schemas.microsoft.com/office/drawing/2014/main" id="{771904EB-EFFD-4ADF-A4E7-41D8F446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40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287.0532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7" name="Line 147">
              <a:extLst>
                <a:ext uri="{FF2B5EF4-FFF2-40B4-BE49-F238E27FC236}">
                  <a16:creationId xmlns:a16="http://schemas.microsoft.com/office/drawing/2014/main" id="{4643BD60-1CAD-48CA-9A22-6B6AE668A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4085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Rectangle 148">
              <a:extLst>
                <a:ext uri="{FF2B5EF4-FFF2-40B4-BE49-F238E27FC236}">
                  <a16:creationId xmlns:a16="http://schemas.microsoft.com/office/drawing/2014/main" id="{8615BF0D-8BCF-4C84-AB45-0851156F6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99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466.0941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9" name="Line 149">
              <a:extLst>
                <a:ext uri="{FF2B5EF4-FFF2-40B4-BE49-F238E27FC236}">
                  <a16:creationId xmlns:a16="http://schemas.microsoft.com/office/drawing/2014/main" id="{9D9AA7B1-0FF8-494D-8322-CDD556645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4062"/>
              <a:ext cx="14" cy="37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150">
              <a:extLst>
                <a:ext uri="{FF2B5EF4-FFF2-40B4-BE49-F238E27FC236}">
                  <a16:creationId xmlns:a16="http://schemas.microsoft.com/office/drawing/2014/main" id="{DC6EAC38-B1A8-4721-A7D5-220F84FC2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192.1590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1" name="Line 151">
              <a:extLst>
                <a:ext uri="{FF2B5EF4-FFF2-40B4-BE49-F238E27FC236}">
                  <a16:creationId xmlns:a16="http://schemas.microsoft.com/office/drawing/2014/main" id="{8D61722B-8FCA-4957-9181-2AC757B7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Rectangle 152">
              <a:extLst>
                <a:ext uri="{FF2B5EF4-FFF2-40B4-BE49-F238E27FC236}">
                  <a16:creationId xmlns:a16="http://schemas.microsoft.com/office/drawing/2014/main" id="{53E46855-000D-4882-80B9-989374B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391.2836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3" name="Line 153">
              <a:extLst>
                <a:ext uri="{FF2B5EF4-FFF2-40B4-BE49-F238E27FC236}">
                  <a16:creationId xmlns:a16="http://schemas.microsoft.com/office/drawing/2014/main" id="{6924F69F-65E6-459F-82DE-7FAB67C42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3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Rectangle 154">
              <a:extLst>
                <a:ext uri="{FF2B5EF4-FFF2-40B4-BE49-F238E27FC236}">
                  <a16:creationId xmlns:a16="http://schemas.microsoft.com/office/drawing/2014/main" id="{4DC2D838-E5B7-495E-877D-D8F31E7D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947.1450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5" name="Line 155">
              <a:extLst>
                <a:ext uri="{FF2B5EF4-FFF2-40B4-BE49-F238E27FC236}">
                  <a16:creationId xmlns:a16="http://schemas.microsoft.com/office/drawing/2014/main" id="{0305E994-A624-41ED-91D4-BDEAEAAEA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Rectangle 156">
              <a:extLst>
                <a:ext uri="{FF2B5EF4-FFF2-40B4-BE49-F238E27FC236}">
                  <a16:creationId xmlns:a16="http://schemas.microsoft.com/office/drawing/2014/main" id="{4E97150F-447F-4325-877E-D8783B06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547.0367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7" name="Line 157">
              <a:extLst>
                <a:ext uri="{FF2B5EF4-FFF2-40B4-BE49-F238E27FC236}">
                  <a16:creationId xmlns:a16="http://schemas.microsoft.com/office/drawing/2014/main" id="{4DBF57EA-9373-4AFB-BA85-F9FC3086C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4099"/>
              <a:ext cx="145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Rectangle 158">
              <a:extLst>
                <a:ext uri="{FF2B5EF4-FFF2-40B4-BE49-F238E27FC236}">
                  <a16:creationId xmlns:a16="http://schemas.microsoft.com/office/drawing/2014/main" id="{DB1AC7C0-4E4E-4D84-98A2-0164DB82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352.3392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9" name="Line 159">
              <a:extLst>
                <a:ext uri="{FF2B5EF4-FFF2-40B4-BE49-F238E27FC236}">
                  <a16:creationId xmlns:a16="http://schemas.microsoft.com/office/drawing/2014/main" id="{0CF27E87-023C-4BD1-883D-AF21C6BC3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Rectangle 160">
              <a:extLst>
                <a:ext uri="{FF2B5EF4-FFF2-40B4-BE49-F238E27FC236}">
                  <a16:creationId xmlns:a16="http://schemas.microsoft.com/office/drawing/2014/main" id="{4DE19180-E5E1-468C-B2AF-FFA13677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1849.3202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1" name="Line 161">
              <a:extLst>
                <a:ext uri="{FF2B5EF4-FFF2-40B4-BE49-F238E27FC236}">
                  <a16:creationId xmlns:a16="http://schemas.microsoft.com/office/drawing/2014/main" id="{43138B45-9B99-482E-B6E9-626DA685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Rectangle 162">
              <a:extLst>
                <a:ext uri="{FF2B5EF4-FFF2-40B4-BE49-F238E27FC236}">
                  <a16:creationId xmlns:a16="http://schemas.microsoft.com/office/drawing/2014/main" id="{74C1FA42-88D1-4B2B-AB9F-C6F38158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1387.2463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3" name="Line 163">
              <a:extLst>
                <a:ext uri="{FF2B5EF4-FFF2-40B4-BE49-F238E27FC236}">
                  <a16:creationId xmlns:a16="http://schemas.microsoft.com/office/drawing/2014/main" id="{20B8CEE4-6C19-4F2B-AC83-61D238724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2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Rectangle 164">
              <a:extLst>
                <a:ext uri="{FF2B5EF4-FFF2-40B4-BE49-F238E27FC236}">
                  <a16:creationId xmlns:a16="http://schemas.microsoft.com/office/drawing/2014/main" id="{F2755B35-5A45-468F-8E65-DD87F9A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248.1484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5" name="Line 165">
              <a:extLst>
                <a:ext uri="{FF2B5EF4-FFF2-40B4-BE49-F238E27FC236}">
                  <a16:creationId xmlns:a16="http://schemas.microsoft.com/office/drawing/2014/main" id="{5BD2B1B8-4881-46F2-93B0-8EAC31792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Rectangle 166">
              <a:extLst>
                <a:ext uri="{FF2B5EF4-FFF2-40B4-BE49-F238E27FC236}">
                  <a16:creationId xmlns:a16="http://schemas.microsoft.com/office/drawing/2014/main" id="{96A2421C-A069-4625-AB80-377ED823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627.1349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7" name="Line 167">
              <a:extLst>
                <a:ext uri="{FF2B5EF4-FFF2-40B4-BE49-F238E27FC236}">
                  <a16:creationId xmlns:a16="http://schemas.microsoft.com/office/drawing/2014/main" id="{A4C0105C-A0DF-4A91-BFEA-E71F9483F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0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Rectangle 168">
              <a:extLst>
                <a:ext uri="{FF2B5EF4-FFF2-40B4-BE49-F238E27FC236}">
                  <a16:creationId xmlns:a16="http://schemas.microsoft.com/office/drawing/2014/main" id="{EB37938B-0CEA-42A6-82AA-8F765FA9B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1441.1584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9" name="Line 169">
              <a:extLst>
                <a:ext uri="{FF2B5EF4-FFF2-40B4-BE49-F238E27FC236}">
                  <a16:creationId xmlns:a16="http://schemas.microsoft.com/office/drawing/2014/main" id="{E74B2164-88AE-4CAD-9326-0A191A170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8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Rectangle 170">
              <a:extLst>
                <a:ext uri="{FF2B5EF4-FFF2-40B4-BE49-F238E27FC236}">
                  <a16:creationId xmlns:a16="http://schemas.microsoft.com/office/drawing/2014/main" id="{138D8C37-F9C2-4B4F-A059-EAFED1F46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1007.7582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1" name="Line 171">
              <a:extLst>
                <a:ext uri="{FF2B5EF4-FFF2-40B4-BE49-F238E27FC236}">
                  <a16:creationId xmlns:a16="http://schemas.microsoft.com/office/drawing/2014/main" id="{D7107A58-749F-40DD-9E9E-FB20A0E93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Rectangle 172">
              <a:extLst>
                <a:ext uri="{FF2B5EF4-FFF2-40B4-BE49-F238E27FC236}">
                  <a16:creationId xmlns:a16="http://schemas.microsoft.com/office/drawing/2014/main" id="{CB1CFF1A-5CFD-470B-86A4-33B75B4C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1903.2306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3" name="Line 173">
              <a:extLst>
                <a:ext uri="{FF2B5EF4-FFF2-40B4-BE49-F238E27FC236}">
                  <a16:creationId xmlns:a16="http://schemas.microsoft.com/office/drawing/2014/main" id="{40AAFE0D-A75A-44A5-BA4F-A7BB72C82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Rectangle 174">
              <a:extLst>
                <a:ext uri="{FF2B5EF4-FFF2-40B4-BE49-F238E27FC236}">
                  <a16:creationId xmlns:a16="http://schemas.microsoft.com/office/drawing/2014/main" id="{E708EB80-01C2-43C9-BC27-D1B2F027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1047.0741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5" name="Line 175">
              <a:extLst>
                <a:ext uri="{FF2B5EF4-FFF2-40B4-BE49-F238E27FC236}">
                  <a16:creationId xmlns:a16="http://schemas.microsoft.com/office/drawing/2014/main" id="{C78BCF78-2B2B-4A3C-9102-14F8C8BCB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" y="4099"/>
              <a:ext cx="28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Rectangle 176">
              <a:extLst>
                <a:ext uri="{FF2B5EF4-FFF2-40B4-BE49-F238E27FC236}">
                  <a16:creationId xmlns:a16="http://schemas.microsoft.com/office/drawing/2014/main" id="{A2A6228E-C860-45DB-B68F-55AC0192B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733.1362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7" name="Line 177">
              <a:extLst>
                <a:ext uri="{FF2B5EF4-FFF2-40B4-BE49-F238E27FC236}">
                  <a16:creationId xmlns:a16="http://schemas.microsoft.com/office/drawing/2014/main" id="{A5DDF3CB-C555-4153-BD28-CC6CF51F8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Rectangle 178">
              <a:extLst>
                <a:ext uri="{FF2B5EF4-FFF2-40B4-BE49-F238E27FC236}">
                  <a16:creationId xmlns:a16="http://schemas.microsoft.com/office/drawing/2014/main" id="{B34592EE-11A4-4416-877B-B27E3ACD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1912.4152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9" name="Line 179">
              <a:extLst>
                <a:ext uri="{FF2B5EF4-FFF2-40B4-BE49-F238E27FC236}">
                  <a16:creationId xmlns:a16="http://schemas.microsoft.com/office/drawing/2014/main" id="{2CB05AB2-F225-40DE-98C6-261DC4E6C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" y="4099"/>
              <a:ext cx="163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Rectangle 180">
              <a:extLst>
                <a:ext uri="{FF2B5EF4-FFF2-40B4-BE49-F238E27FC236}">
                  <a16:creationId xmlns:a16="http://schemas.microsoft.com/office/drawing/2014/main" id="{721DBFFB-E923-4648-B21D-F278AFA8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907.8009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1" name="Line 181">
              <a:extLst>
                <a:ext uri="{FF2B5EF4-FFF2-40B4-BE49-F238E27FC236}">
                  <a16:creationId xmlns:a16="http://schemas.microsoft.com/office/drawing/2014/main" id="{082B7D77-5A0F-41CD-9F1A-DF43A404C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0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Rectangle 182">
              <a:extLst>
                <a:ext uri="{FF2B5EF4-FFF2-40B4-BE49-F238E27FC236}">
                  <a16:creationId xmlns:a16="http://schemas.microsoft.com/office/drawing/2014/main" id="{EB2407ED-B17D-4A4E-B379-88B839AE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1798.8626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3" name="Line 183">
              <a:extLst>
                <a:ext uri="{FF2B5EF4-FFF2-40B4-BE49-F238E27FC236}">
                  <a16:creationId xmlns:a16="http://schemas.microsoft.com/office/drawing/2014/main" id="{9AB92FF3-04F2-465C-AC8C-78267A23C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8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Rectangle 184">
              <a:extLst>
                <a:ext uri="{FF2B5EF4-FFF2-40B4-BE49-F238E27FC236}">
                  <a16:creationId xmlns:a16="http://schemas.microsoft.com/office/drawing/2014/main" id="{E3128DA2-8ACC-4FDB-ACD3-F9EF2EC92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1558.0367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5" name="Line 185">
              <a:extLst>
                <a:ext uri="{FF2B5EF4-FFF2-40B4-BE49-F238E27FC236}">
                  <a16:creationId xmlns:a16="http://schemas.microsoft.com/office/drawing/2014/main" id="{143113D3-9444-4C72-A687-FD3503E8B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Rectangle 186">
              <a:extLst>
                <a:ext uri="{FF2B5EF4-FFF2-40B4-BE49-F238E27FC236}">
                  <a16:creationId xmlns:a16="http://schemas.microsoft.com/office/drawing/2014/main" id="{5B9219BE-C318-4157-9B93-B480800B7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774.3924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7" name="Line 187">
              <a:extLst>
                <a:ext uri="{FF2B5EF4-FFF2-40B4-BE49-F238E27FC236}">
                  <a16:creationId xmlns:a16="http://schemas.microsoft.com/office/drawing/2014/main" id="{8C87A52E-DFE3-44E0-8FDC-CC65AAB68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6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Rectangle 188">
              <a:extLst>
                <a:ext uri="{FF2B5EF4-FFF2-40B4-BE49-F238E27FC236}">
                  <a16:creationId xmlns:a16="http://schemas.microsoft.com/office/drawing/2014/main" id="{3D4754B4-BCDA-4451-BB89-55817596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1616.7490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9" name="Line 189">
              <a:extLst>
                <a:ext uri="{FF2B5EF4-FFF2-40B4-BE49-F238E27FC236}">
                  <a16:creationId xmlns:a16="http://schemas.microsoft.com/office/drawing/2014/main" id="{26245DEA-8978-495C-817D-BF7939321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6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0" name="Rectangle 190">
              <a:extLst>
                <a:ext uri="{FF2B5EF4-FFF2-40B4-BE49-F238E27FC236}">
                  <a16:creationId xmlns:a16="http://schemas.microsoft.com/office/drawing/2014/main" id="{2E11AB60-233A-422F-8D18-E4BEA15E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1674.6019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1" name="Line 191">
              <a:extLst>
                <a:ext uri="{FF2B5EF4-FFF2-40B4-BE49-F238E27FC236}">
                  <a16:creationId xmlns:a16="http://schemas.microsoft.com/office/drawing/2014/main" id="{DF77EB22-2E4B-4553-B314-8CE6E6D8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1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Rectangle 192">
              <a:extLst>
                <a:ext uri="{FF2B5EF4-FFF2-40B4-BE49-F238E27FC236}">
                  <a16:creationId xmlns:a16="http://schemas.microsoft.com/office/drawing/2014/main" id="{1F7EDBEC-16AB-4A19-808B-ED5F19A2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1340.4692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3" name="Line 193">
              <a:extLst>
                <a:ext uri="{FF2B5EF4-FFF2-40B4-BE49-F238E27FC236}">
                  <a16:creationId xmlns:a16="http://schemas.microsoft.com/office/drawing/2014/main" id="{86A51BA9-18CD-44CD-92E5-A71CFCABE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0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Rectangle 194">
              <a:extLst>
                <a:ext uri="{FF2B5EF4-FFF2-40B4-BE49-F238E27FC236}">
                  <a16:creationId xmlns:a16="http://schemas.microsoft.com/office/drawing/2014/main" id="{573B0603-C28F-4FC6-9AD1-9F662B46D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1163.5803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5" name="Line 195">
              <a:extLst>
                <a:ext uri="{FF2B5EF4-FFF2-40B4-BE49-F238E27FC236}">
                  <a16:creationId xmlns:a16="http://schemas.microsoft.com/office/drawing/2014/main" id="{EF65587F-0E8F-4F8E-A025-763511A32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Rectangle 196">
              <a:extLst>
                <a:ext uri="{FF2B5EF4-FFF2-40B4-BE49-F238E27FC236}">
                  <a16:creationId xmlns:a16="http://schemas.microsoft.com/office/drawing/2014/main" id="{9DFD3D72-82C8-43BC-AEBA-DFDDFE9D0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821.5202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7" name="Line 197">
              <a:extLst>
                <a:ext uri="{FF2B5EF4-FFF2-40B4-BE49-F238E27FC236}">
                  <a16:creationId xmlns:a16="http://schemas.microsoft.com/office/drawing/2014/main" id="{E2DA4A15-F2E5-431C-80E2-5DEB4955B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Rectangle 198">
              <a:extLst>
                <a:ext uri="{FF2B5EF4-FFF2-40B4-BE49-F238E27FC236}">
                  <a16:creationId xmlns:a16="http://schemas.microsoft.com/office/drawing/2014/main" id="{FD87DBBB-D82B-4C82-9C26-92F672860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1226.4426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9" name="Line 199">
              <a:extLst>
                <a:ext uri="{FF2B5EF4-FFF2-40B4-BE49-F238E27FC236}">
                  <a16:creationId xmlns:a16="http://schemas.microsoft.com/office/drawing/2014/main" id="{4919A6DE-ECCE-4014-A205-D5DA2A29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0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Rectangle 200">
              <a:extLst>
                <a:ext uri="{FF2B5EF4-FFF2-40B4-BE49-F238E27FC236}">
                  <a16:creationId xmlns:a16="http://schemas.microsoft.com/office/drawing/2014/main" id="{B64AD3ED-3235-47B4-B078-444B858F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3912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1097.1782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2" name="Line 201">
              <a:extLst>
                <a:ext uri="{FF2B5EF4-FFF2-40B4-BE49-F238E27FC236}">
                  <a16:creationId xmlns:a16="http://schemas.microsoft.com/office/drawing/2014/main" id="{DBBD4B3D-D45D-4AAE-ACC6-7BCD51C9A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Rectangle 202">
              <a:extLst>
                <a:ext uri="{FF2B5EF4-FFF2-40B4-BE49-F238E27FC236}">
                  <a16:creationId xmlns:a16="http://schemas.microsoft.com/office/drawing/2014/main" id="{08DAC3DA-3086-4FAE-AEB0-2A90461E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" y="4039"/>
              <a:ext cx="3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1739.5044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4" name="Line 203">
              <a:extLst>
                <a:ext uri="{FF2B5EF4-FFF2-40B4-BE49-F238E27FC236}">
                  <a16:creationId xmlns:a16="http://schemas.microsoft.com/office/drawing/2014/main" id="{3E9AC2E2-EA2B-489A-B484-790E5809B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9" y="4099"/>
              <a:ext cx="7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Rectangle 204">
              <a:extLst>
                <a:ext uri="{FF2B5EF4-FFF2-40B4-BE49-F238E27FC236}">
                  <a16:creationId xmlns:a16="http://schemas.microsoft.com/office/drawing/2014/main" id="{9A65AB93-3221-4AC1-AC08-965CE836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6" name="Rectangle 205">
              <a:extLst>
                <a:ext uri="{FF2B5EF4-FFF2-40B4-BE49-F238E27FC236}">
                  <a16:creationId xmlns:a16="http://schemas.microsoft.com/office/drawing/2014/main" id="{D08C8540-650D-4EBA-86D8-75DEA6AD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7" name="Rectangle 206">
              <a:extLst>
                <a:ext uri="{FF2B5EF4-FFF2-40B4-BE49-F238E27FC236}">
                  <a16:creationId xmlns:a16="http://schemas.microsoft.com/office/drawing/2014/main" id="{7692C4AA-8BCE-440A-B92A-4A153B1D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8" name="Rectangle 207">
              <a:extLst>
                <a:ext uri="{FF2B5EF4-FFF2-40B4-BE49-F238E27FC236}">
                  <a16:creationId xmlns:a16="http://schemas.microsoft.com/office/drawing/2014/main" id="{9A10012D-6A03-4B0D-8F83-754F7622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9" name="Rectangle 208">
              <a:extLst>
                <a:ext uri="{FF2B5EF4-FFF2-40B4-BE49-F238E27FC236}">
                  <a16:creationId xmlns:a16="http://schemas.microsoft.com/office/drawing/2014/main" id="{58C1B6A4-2FFF-428C-9B4E-CC677D3D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0" name="Rectangle 209">
              <a:extLst>
                <a:ext uri="{FF2B5EF4-FFF2-40B4-BE49-F238E27FC236}">
                  <a16:creationId xmlns:a16="http://schemas.microsoft.com/office/drawing/2014/main" id="{5AAE8EF6-25EB-4C22-9E50-DF3C8223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1" name="Rectangle 210">
              <a:extLst>
                <a:ext uri="{FF2B5EF4-FFF2-40B4-BE49-F238E27FC236}">
                  <a16:creationId xmlns:a16="http://schemas.microsoft.com/office/drawing/2014/main" id="{C9EEF88B-AE86-455E-89A8-7302F00E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2" name="Rectangle 211">
              <a:extLst>
                <a:ext uri="{FF2B5EF4-FFF2-40B4-BE49-F238E27FC236}">
                  <a16:creationId xmlns:a16="http://schemas.microsoft.com/office/drawing/2014/main" id="{3BE79EFF-66FA-4167-AEFA-5647AA824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3" name="Rectangle 212">
              <a:extLst>
                <a:ext uri="{FF2B5EF4-FFF2-40B4-BE49-F238E27FC236}">
                  <a16:creationId xmlns:a16="http://schemas.microsoft.com/office/drawing/2014/main" id="{9572D051-9641-4A43-8176-8073CF06C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4" name="Rectangle 213">
              <a:extLst>
                <a:ext uri="{FF2B5EF4-FFF2-40B4-BE49-F238E27FC236}">
                  <a16:creationId xmlns:a16="http://schemas.microsoft.com/office/drawing/2014/main" id="{35DDE785-6080-4E74-AB8E-8E2BF041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5" name="Rectangle 214">
              <a:extLst>
                <a:ext uri="{FF2B5EF4-FFF2-40B4-BE49-F238E27FC236}">
                  <a16:creationId xmlns:a16="http://schemas.microsoft.com/office/drawing/2014/main" id="{CFB48BF3-210C-4D49-A5B7-4062A3891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6" name="Rectangle 215">
              <a:extLst>
                <a:ext uri="{FF2B5EF4-FFF2-40B4-BE49-F238E27FC236}">
                  <a16:creationId xmlns:a16="http://schemas.microsoft.com/office/drawing/2014/main" id="{2AE0A2DC-29CC-4724-A7A7-5F2F1EE5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7" name="Rectangle 216">
              <a:extLst>
                <a:ext uri="{FF2B5EF4-FFF2-40B4-BE49-F238E27FC236}">
                  <a16:creationId xmlns:a16="http://schemas.microsoft.com/office/drawing/2014/main" id="{E0C8B41F-AEDF-489B-9B6B-0D30A9F44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8" name="Rectangle 217">
              <a:extLst>
                <a:ext uri="{FF2B5EF4-FFF2-40B4-BE49-F238E27FC236}">
                  <a16:creationId xmlns:a16="http://schemas.microsoft.com/office/drawing/2014/main" id="{DFF208C2-8A82-427F-859A-9A71F759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9" name="Rectangle 218">
              <a:extLst>
                <a:ext uri="{FF2B5EF4-FFF2-40B4-BE49-F238E27FC236}">
                  <a16:creationId xmlns:a16="http://schemas.microsoft.com/office/drawing/2014/main" id="{081FDF6A-7367-4C56-88C6-81E940D8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5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0" name="Rectangle 219">
              <a:extLst>
                <a:ext uri="{FF2B5EF4-FFF2-40B4-BE49-F238E27FC236}">
                  <a16:creationId xmlns:a16="http://schemas.microsoft.com/office/drawing/2014/main" id="{50C48E43-7B89-48C3-B8BC-DBDF57CC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1" name="Rectangle 220">
              <a:extLst>
                <a:ext uri="{FF2B5EF4-FFF2-40B4-BE49-F238E27FC236}">
                  <a16:creationId xmlns:a16="http://schemas.microsoft.com/office/drawing/2014/main" id="{C7D0B3CB-B324-4481-A055-6C9197867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2" name="Rectangle 221">
              <a:extLst>
                <a:ext uri="{FF2B5EF4-FFF2-40B4-BE49-F238E27FC236}">
                  <a16:creationId xmlns:a16="http://schemas.microsoft.com/office/drawing/2014/main" id="{39B26C33-3A1A-4117-9628-F3031DA0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3" name="Rectangle 222">
              <a:extLst>
                <a:ext uri="{FF2B5EF4-FFF2-40B4-BE49-F238E27FC236}">
                  <a16:creationId xmlns:a16="http://schemas.microsoft.com/office/drawing/2014/main" id="{0F6A5D32-80AC-4C88-A8CD-26E493BFC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" y="4151"/>
              <a:ext cx="1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4" name="Rectangle 223">
              <a:extLst>
                <a:ext uri="{FF2B5EF4-FFF2-40B4-BE49-F238E27FC236}">
                  <a16:creationId xmlns:a16="http://schemas.microsoft.com/office/drawing/2014/main" id="{C67FEBED-85B3-4347-BCF5-A44439841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21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5" name="Freeform 224">
              <a:extLst>
                <a:ext uri="{FF2B5EF4-FFF2-40B4-BE49-F238E27FC236}">
                  <a16:creationId xmlns:a16="http://schemas.microsoft.com/office/drawing/2014/main" id="{EE096276-809D-4C1E-91F3-AAF841F4F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4118"/>
              <a:ext cx="7217" cy="33"/>
            </a:xfrm>
            <a:custGeom>
              <a:avLst/>
              <a:gdLst>
                <a:gd name="T0" fmla="*/ 1544 w 7217"/>
                <a:gd name="T1" fmla="*/ 23 h 33"/>
                <a:gd name="T2" fmla="*/ 3859 w 7217"/>
                <a:gd name="T3" fmla="*/ 23 h 33"/>
                <a:gd name="T4" fmla="*/ 6174 w 7217"/>
                <a:gd name="T5" fmla="*/ 23 h 33"/>
                <a:gd name="T6" fmla="*/ 159 w 7217"/>
                <a:gd name="T7" fmla="*/ 9 h 33"/>
                <a:gd name="T8" fmla="*/ 468 w 7217"/>
                <a:gd name="T9" fmla="*/ 9 h 33"/>
                <a:gd name="T10" fmla="*/ 735 w 7217"/>
                <a:gd name="T11" fmla="*/ 9 h 33"/>
                <a:gd name="T12" fmla="*/ 1043 w 7217"/>
                <a:gd name="T13" fmla="*/ 9 h 33"/>
                <a:gd name="T14" fmla="*/ 1315 w 7217"/>
                <a:gd name="T15" fmla="*/ 9 h 33"/>
                <a:gd name="T16" fmla="*/ 1623 w 7217"/>
                <a:gd name="T17" fmla="*/ 9 h 33"/>
                <a:gd name="T18" fmla="*/ 1894 w 7217"/>
                <a:gd name="T19" fmla="*/ 9 h 33"/>
                <a:gd name="T20" fmla="*/ 2203 w 7217"/>
                <a:gd name="T21" fmla="*/ 9 h 33"/>
                <a:gd name="T22" fmla="*/ 2470 w 7217"/>
                <a:gd name="T23" fmla="*/ 9 h 33"/>
                <a:gd name="T24" fmla="*/ 2778 w 7217"/>
                <a:gd name="T25" fmla="*/ 9 h 33"/>
                <a:gd name="T26" fmla="*/ 3050 w 7217"/>
                <a:gd name="T27" fmla="*/ 9 h 33"/>
                <a:gd name="T28" fmla="*/ 3358 w 7217"/>
                <a:gd name="T29" fmla="*/ 9 h 33"/>
                <a:gd name="T30" fmla="*/ 3630 w 7217"/>
                <a:gd name="T31" fmla="*/ 9 h 33"/>
                <a:gd name="T32" fmla="*/ 3938 w 7217"/>
                <a:gd name="T33" fmla="*/ 9 h 33"/>
                <a:gd name="T34" fmla="*/ 4205 w 7217"/>
                <a:gd name="T35" fmla="*/ 9 h 33"/>
                <a:gd name="T36" fmla="*/ 4514 w 7217"/>
                <a:gd name="T37" fmla="*/ 9 h 33"/>
                <a:gd name="T38" fmla="*/ 4785 w 7217"/>
                <a:gd name="T39" fmla="*/ 9 h 33"/>
                <a:gd name="T40" fmla="*/ 5094 w 7217"/>
                <a:gd name="T41" fmla="*/ 9 h 33"/>
                <a:gd name="T42" fmla="*/ 5365 w 7217"/>
                <a:gd name="T43" fmla="*/ 9 h 33"/>
                <a:gd name="T44" fmla="*/ 5673 w 7217"/>
                <a:gd name="T45" fmla="*/ 9 h 33"/>
                <a:gd name="T46" fmla="*/ 5940 w 7217"/>
                <a:gd name="T47" fmla="*/ 9 h 33"/>
                <a:gd name="T48" fmla="*/ 6249 w 7217"/>
                <a:gd name="T49" fmla="*/ 9 h 33"/>
                <a:gd name="T50" fmla="*/ 6520 w 7217"/>
                <a:gd name="T51" fmla="*/ 9 h 33"/>
                <a:gd name="T52" fmla="*/ 6829 w 7217"/>
                <a:gd name="T53" fmla="*/ 9 h 33"/>
                <a:gd name="T54" fmla="*/ 7100 w 7217"/>
                <a:gd name="T55" fmla="*/ 9 h 33"/>
                <a:gd name="T56" fmla="*/ 141 w 7217"/>
                <a:gd name="T57" fmla="*/ 5 h 33"/>
                <a:gd name="T58" fmla="*/ 370 w 7217"/>
                <a:gd name="T59" fmla="*/ 5 h 33"/>
                <a:gd name="T60" fmla="*/ 604 w 7217"/>
                <a:gd name="T61" fmla="*/ 5 h 33"/>
                <a:gd name="T62" fmla="*/ 833 w 7217"/>
                <a:gd name="T63" fmla="*/ 5 h 33"/>
                <a:gd name="T64" fmla="*/ 1062 w 7217"/>
                <a:gd name="T65" fmla="*/ 5 h 33"/>
                <a:gd name="T66" fmla="*/ 1296 w 7217"/>
                <a:gd name="T67" fmla="*/ 5 h 33"/>
                <a:gd name="T68" fmla="*/ 1525 w 7217"/>
                <a:gd name="T69" fmla="*/ 5 h 33"/>
                <a:gd name="T70" fmla="*/ 1759 w 7217"/>
                <a:gd name="T71" fmla="*/ 5 h 33"/>
                <a:gd name="T72" fmla="*/ 1988 w 7217"/>
                <a:gd name="T73" fmla="*/ 5 h 33"/>
                <a:gd name="T74" fmla="*/ 2222 w 7217"/>
                <a:gd name="T75" fmla="*/ 5 h 33"/>
                <a:gd name="T76" fmla="*/ 2451 w 7217"/>
                <a:gd name="T77" fmla="*/ 5 h 33"/>
                <a:gd name="T78" fmla="*/ 2685 w 7217"/>
                <a:gd name="T79" fmla="*/ 5 h 33"/>
                <a:gd name="T80" fmla="*/ 2914 w 7217"/>
                <a:gd name="T81" fmla="*/ 5 h 33"/>
                <a:gd name="T82" fmla="*/ 3148 w 7217"/>
                <a:gd name="T83" fmla="*/ 5 h 33"/>
                <a:gd name="T84" fmla="*/ 3377 w 7217"/>
                <a:gd name="T85" fmla="*/ 5 h 33"/>
                <a:gd name="T86" fmla="*/ 3606 w 7217"/>
                <a:gd name="T87" fmla="*/ 5 h 33"/>
                <a:gd name="T88" fmla="*/ 3840 w 7217"/>
                <a:gd name="T89" fmla="*/ 5 h 33"/>
                <a:gd name="T90" fmla="*/ 4069 w 7217"/>
                <a:gd name="T91" fmla="*/ 5 h 33"/>
                <a:gd name="T92" fmla="*/ 4303 w 7217"/>
                <a:gd name="T93" fmla="*/ 5 h 33"/>
                <a:gd name="T94" fmla="*/ 4532 w 7217"/>
                <a:gd name="T95" fmla="*/ 5 h 33"/>
                <a:gd name="T96" fmla="*/ 4766 w 7217"/>
                <a:gd name="T97" fmla="*/ 5 h 33"/>
                <a:gd name="T98" fmla="*/ 4995 w 7217"/>
                <a:gd name="T99" fmla="*/ 5 h 33"/>
                <a:gd name="T100" fmla="*/ 5229 w 7217"/>
                <a:gd name="T101" fmla="*/ 5 h 33"/>
                <a:gd name="T102" fmla="*/ 5458 w 7217"/>
                <a:gd name="T103" fmla="*/ 5 h 33"/>
                <a:gd name="T104" fmla="*/ 5692 w 7217"/>
                <a:gd name="T105" fmla="*/ 5 h 33"/>
                <a:gd name="T106" fmla="*/ 5921 w 7217"/>
                <a:gd name="T107" fmla="*/ 5 h 33"/>
                <a:gd name="T108" fmla="*/ 6155 w 7217"/>
                <a:gd name="T109" fmla="*/ 5 h 33"/>
                <a:gd name="T110" fmla="*/ 6384 w 7217"/>
                <a:gd name="T111" fmla="*/ 5 h 33"/>
                <a:gd name="T112" fmla="*/ 6614 w 7217"/>
                <a:gd name="T113" fmla="*/ 5 h 33"/>
                <a:gd name="T114" fmla="*/ 6847 w 7217"/>
                <a:gd name="T115" fmla="*/ 5 h 33"/>
                <a:gd name="T116" fmla="*/ 7077 w 7217"/>
                <a:gd name="T117" fmla="*/ 5 h 33"/>
                <a:gd name="T118" fmla="*/ 968 w 7217"/>
                <a:gd name="T119" fmla="*/ 33 h 33"/>
                <a:gd name="T120" fmla="*/ 3279 w 7217"/>
                <a:gd name="T121" fmla="*/ 33 h 33"/>
                <a:gd name="T122" fmla="*/ 5594 w 7217"/>
                <a:gd name="T1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5" y="0"/>
                  </a:moveTo>
                  <a:lnTo>
                    <a:pt x="5" y="23"/>
                  </a:lnTo>
                  <a:moveTo>
                    <a:pt x="388" y="0"/>
                  </a:moveTo>
                  <a:lnTo>
                    <a:pt x="388" y="23"/>
                  </a:lnTo>
                  <a:moveTo>
                    <a:pt x="777" y="0"/>
                  </a:moveTo>
                  <a:lnTo>
                    <a:pt x="777" y="23"/>
                  </a:lnTo>
                  <a:moveTo>
                    <a:pt x="1160" y="0"/>
                  </a:moveTo>
                  <a:lnTo>
                    <a:pt x="1160" y="23"/>
                  </a:lnTo>
                  <a:moveTo>
                    <a:pt x="1544" y="0"/>
                  </a:moveTo>
                  <a:lnTo>
                    <a:pt x="1544" y="23"/>
                  </a:lnTo>
                  <a:moveTo>
                    <a:pt x="1932" y="0"/>
                  </a:moveTo>
                  <a:lnTo>
                    <a:pt x="1932" y="23"/>
                  </a:lnTo>
                  <a:moveTo>
                    <a:pt x="2315" y="0"/>
                  </a:moveTo>
                  <a:lnTo>
                    <a:pt x="2315" y="23"/>
                  </a:lnTo>
                  <a:moveTo>
                    <a:pt x="2704" y="0"/>
                  </a:moveTo>
                  <a:lnTo>
                    <a:pt x="2704" y="23"/>
                  </a:lnTo>
                  <a:moveTo>
                    <a:pt x="3087" y="0"/>
                  </a:moveTo>
                  <a:lnTo>
                    <a:pt x="3087" y="23"/>
                  </a:lnTo>
                  <a:moveTo>
                    <a:pt x="3475" y="0"/>
                  </a:moveTo>
                  <a:lnTo>
                    <a:pt x="3475" y="23"/>
                  </a:lnTo>
                  <a:moveTo>
                    <a:pt x="3859" y="0"/>
                  </a:moveTo>
                  <a:lnTo>
                    <a:pt x="3859" y="23"/>
                  </a:lnTo>
                  <a:moveTo>
                    <a:pt x="4247" y="0"/>
                  </a:moveTo>
                  <a:lnTo>
                    <a:pt x="4247" y="23"/>
                  </a:lnTo>
                  <a:moveTo>
                    <a:pt x="4631" y="0"/>
                  </a:moveTo>
                  <a:lnTo>
                    <a:pt x="4631" y="23"/>
                  </a:lnTo>
                  <a:moveTo>
                    <a:pt x="5014" y="0"/>
                  </a:moveTo>
                  <a:lnTo>
                    <a:pt x="5014" y="23"/>
                  </a:lnTo>
                  <a:moveTo>
                    <a:pt x="5402" y="0"/>
                  </a:moveTo>
                  <a:lnTo>
                    <a:pt x="5402" y="23"/>
                  </a:lnTo>
                  <a:moveTo>
                    <a:pt x="5786" y="0"/>
                  </a:moveTo>
                  <a:lnTo>
                    <a:pt x="5786" y="23"/>
                  </a:lnTo>
                  <a:moveTo>
                    <a:pt x="6174" y="0"/>
                  </a:moveTo>
                  <a:lnTo>
                    <a:pt x="6174" y="23"/>
                  </a:lnTo>
                  <a:moveTo>
                    <a:pt x="6557" y="0"/>
                  </a:moveTo>
                  <a:lnTo>
                    <a:pt x="6557" y="23"/>
                  </a:lnTo>
                  <a:moveTo>
                    <a:pt x="6946" y="0"/>
                  </a:moveTo>
                  <a:lnTo>
                    <a:pt x="6946" y="23"/>
                  </a:lnTo>
                  <a:moveTo>
                    <a:pt x="42" y="0"/>
                  </a:moveTo>
                  <a:lnTo>
                    <a:pt x="42" y="9"/>
                  </a:lnTo>
                  <a:moveTo>
                    <a:pt x="80" y="0"/>
                  </a:moveTo>
                  <a:lnTo>
                    <a:pt x="80" y="9"/>
                  </a:lnTo>
                  <a:moveTo>
                    <a:pt x="117" y="0"/>
                  </a:moveTo>
                  <a:lnTo>
                    <a:pt x="117" y="9"/>
                  </a:lnTo>
                  <a:moveTo>
                    <a:pt x="159" y="0"/>
                  </a:moveTo>
                  <a:lnTo>
                    <a:pt x="159" y="9"/>
                  </a:lnTo>
                  <a:moveTo>
                    <a:pt x="234" y="0"/>
                  </a:moveTo>
                  <a:lnTo>
                    <a:pt x="234" y="9"/>
                  </a:lnTo>
                  <a:moveTo>
                    <a:pt x="272" y="0"/>
                  </a:moveTo>
                  <a:lnTo>
                    <a:pt x="272" y="9"/>
                  </a:lnTo>
                  <a:moveTo>
                    <a:pt x="314" y="0"/>
                  </a:moveTo>
                  <a:lnTo>
                    <a:pt x="314" y="9"/>
                  </a:lnTo>
                  <a:moveTo>
                    <a:pt x="351" y="0"/>
                  </a:moveTo>
                  <a:lnTo>
                    <a:pt x="351" y="9"/>
                  </a:lnTo>
                  <a:moveTo>
                    <a:pt x="426" y="0"/>
                  </a:moveTo>
                  <a:lnTo>
                    <a:pt x="426" y="9"/>
                  </a:lnTo>
                  <a:moveTo>
                    <a:pt x="468" y="0"/>
                  </a:moveTo>
                  <a:lnTo>
                    <a:pt x="468" y="9"/>
                  </a:lnTo>
                  <a:moveTo>
                    <a:pt x="505" y="0"/>
                  </a:moveTo>
                  <a:lnTo>
                    <a:pt x="505" y="9"/>
                  </a:lnTo>
                  <a:moveTo>
                    <a:pt x="543" y="0"/>
                  </a:moveTo>
                  <a:lnTo>
                    <a:pt x="543" y="9"/>
                  </a:lnTo>
                  <a:moveTo>
                    <a:pt x="622" y="0"/>
                  </a:moveTo>
                  <a:lnTo>
                    <a:pt x="622" y="9"/>
                  </a:lnTo>
                  <a:moveTo>
                    <a:pt x="660" y="0"/>
                  </a:moveTo>
                  <a:lnTo>
                    <a:pt x="660" y="9"/>
                  </a:lnTo>
                  <a:moveTo>
                    <a:pt x="697" y="0"/>
                  </a:moveTo>
                  <a:lnTo>
                    <a:pt x="697" y="9"/>
                  </a:lnTo>
                  <a:moveTo>
                    <a:pt x="735" y="0"/>
                  </a:moveTo>
                  <a:lnTo>
                    <a:pt x="735" y="9"/>
                  </a:lnTo>
                  <a:moveTo>
                    <a:pt x="814" y="0"/>
                  </a:moveTo>
                  <a:lnTo>
                    <a:pt x="814" y="9"/>
                  </a:lnTo>
                  <a:moveTo>
                    <a:pt x="851" y="0"/>
                  </a:moveTo>
                  <a:lnTo>
                    <a:pt x="851" y="9"/>
                  </a:lnTo>
                  <a:moveTo>
                    <a:pt x="889" y="0"/>
                  </a:moveTo>
                  <a:lnTo>
                    <a:pt x="889" y="9"/>
                  </a:lnTo>
                  <a:moveTo>
                    <a:pt x="931" y="0"/>
                  </a:moveTo>
                  <a:lnTo>
                    <a:pt x="931" y="9"/>
                  </a:lnTo>
                  <a:moveTo>
                    <a:pt x="1006" y="0"/>
                  </a:moveTo>
                  <a:lnTo>
                    <a:pt x="1006" y="9"/>
                  </a:lnTo>
                  <a:moveTo>
                    <a:pt x="1043" y="0"/>
                  </a:moveTo>
                  <a:lnTo>
                    <a:pt x="1043" y="9"/>
                  </a:lnTo>
                  <a:moveTo>
                    <a:pt x="1085" y="0"/>
                  </a:moveTo>
                  <a:lnTo>
                    <a:pt x="1085" y="9"/>
                  </a:lnTo>
                  <a:moveTo>
                    <a:pt x="1123" y="0"/>
                  </a:moveTo>
                  <a:lnTo>
                    <a:pt x="1123" y="9"/>
                  </a:lnTo>
                  <a:moveTo>
                    <a:pt x="1198" y="0"/>
                  </a:moveTo>
                  <a:lnTo>
                    <a:pt x="1198" y="9"/>
                  </a:lnTo>
                  <a:moveTo>
                    <a:pt x="1240" y="0"/>
                  </a:moveTo>
                  <a:lnTo>
                    <a:pt x="1240" y="9"/>
                  </a:lnTo>
                  <a:moveTo>
                    <a:pt x="1277" y="0"/>
                  </a:moveTo>
                  <a:lnTo>
                    <a:pt x="1277" y="9"/>
                  </a:lnTo>
                  <a:moveTo>
                    <a:pt x="1315" y="0"/>
                  </a:moveTo>
                  <a:lnTo>
                    <a:pt x="1315" y="9"/>
                  </a:lnTo>
                  <a:moveTo>
                    <a:pt x="1389" y="0"/>
                  </a:moveTo>
                  <a:lnTo>
                    <a:pt x="1389" y="9"/>
                  </a:lnTo>
                  <a:moveTo>
                    <a:pt x="1431" y="0"/>
                  </a:moveTo>
                  <a:lnTo>
                    <a:pt x="1431" y="9"/>
                  </a:lnTo>
                  <a:moveTo>
                    <a:pt x="1469" y="0"/>
                  </a:moveTo>
                  <a:lnTo>
                    <a:pt x="1469" y="9"/>
                  </a:lnTo>
                  <a:moveTo>
                    <a:pt x="1506" y="0"/>
                  </a:moveTo>
                  <a:lnTo>
                    <a:pt x="1506" y="9"/>
                  </a:lnTo>
                  <a:moveTo>
                    <a:pt x="1586" y="0"/>
                  </a:moveTo>
                  <a:lnTo>
                    <a:pt x="1586" y="9"/>
                  </a:lnTo>
                  <a:moveTo>
                    <a:pt x="1623" y="0"/>
                  </a:moveTo>
                  <a:lnTo>
                    <a:pt x="1623" y="9"/>
                  </a:lnTo>
                  <a:moveTo>
                    <a:pt x="1661" y="0"/>
                  </a:moveTo>
                  <a:lnTo>
                    <a:pt x="1661" y="9"/>
                  </a:lnTo>
                  <a:moveTo>
                    <a:pt x="1698" y="0"/>
                  </a:moveTo>
                  <a:lnTo>
                    <a:pt x="1698" y="9"/>
                  </a:lnTo>
                  <a:moveTo>
                    <a:pt x="1778" y="0"/>
                  </a:moveTo>
                  <a:lnTo>
                    <a:pt x="1778" y="9"/>
                  </a:lnTo>
                  <a:moveTo>
                    <a:pt x="1815" y="0"/>
                  </a:moveTo>
                  <a:lnTo>
                    <a:pt x="1815" y="9"/>
                  </a:lnTo>
                  <a:moveTo>
                    <a:pt x="1852" y="0"/>
                  </a:moveTo>
                  <a:lnTo>
                    <a:pt x="1852" y="9"/>
                  </a:lnTo>
                  <a:moveTo>
                    <a:pt x="1894" y="0"/>
                  </a:moveTo>
                  <a:lnTo>
                    <a:pt x="1894" y="9"/>
                  </a:lnTo>
                  <a:moveTo>
                    <a:pt x="1969" y="0"/>
                  </a:moveTo>
                  <a:lnTo>
                    <a:pt x="1969" y="9"/>
                  </a:lnTo>
                  <a:moveTo>
                    <a:pt x="2007" y="0"/>
                  </a:moveTo>
                  <a:lnTo>
                    <a:pt x="2007" y="9"/>
                  </a:lnTo>
                  <a:moveTo>
                    <a:pt x="2049" y="0"/>
                  </a:moveTo>
                  <a:lnTo>
                    <a:pt x="2049" y="9"/>
                  </a:lnTo>
                  <a:moveTo>
                    <a:pt x="2086" y="0"/>
                  </a:moveTo>
                  <a:lnTo>
                    <a:pt x="2086" y="9"/>
                  </a:lnTo>
                  <a:moveTo>
                    <a:pt x="2161" y="0"/>
                  </a:moveTo>
                  <a:lnTo>
                    <a:pt x="2161" y="9"/>
                  </a:lnTo>
                  <a:moveTo>
                    <a:pt x="2203" y="0"/>
                  </a:moveTo>
                  <a:lnTo>
                    <a:pt x="2203" y="9"/>
                  </a:lnTo>
                  <a:moveTo>
                    <a:pt x="2241" y="0"/>
                  </a:moveTo>
                  <a:lnTo>
                    <a:pt x="2241" y="9"/>
                  </a:lnTo>
                  <a:moveTo>
                    <a:pt x="2278" y="0"/>
                  </a:moveTo>
                  <a:lnTo>
                    <a:pt x="2278" y="9"/>
                  </a:lnTo>
                  <a:moveTo>
                    <a:pt x="2357" y="0"/>
                  </a:moveTo>
                  <a:lnTo>
                    <a:pt x="2357" y="9"/>
                  </a:lnTo>
                  <a:moveTo>
                    <a:pt x="2395" y="0"/>
                  </a:moveTo>
                  <a:lnTo>
                    <a:pt x="2395" y="9"/>
                  </a:lnTo>
                  <a:moveTo>
                    <a:pt x="2432" y="0"/>
                  </a:moveTo>
                  <a:lnTo>
                    <a:pt x="2432" y="9"/>
                  </a:lnTo>
                  <a:moveTo>
                    <a:pt x="2470" y="0"/>
                  </a:moveTo>
                  <a:lnTo>
                    <a:pt x="2470" y="9"/>
                  </a:lnTo>
                  <a:moveTo>
                    <a:pt x="2549" y="0"/>
                  </a:moveTo>
                  <a:lnTo>
                    <a:pt x="2549" y="9"/>
                  </a:lnTo>
                  <a:moveTo>
                    <a:pt x="2587" y="0"/>
                  </a:moveTo>
                  <a:lnTo>
                    <a:pt x="2587" y="9"/>
                  </a:lnTo>
                  <a:moveTo>
                    <a:pt x="2624" y="0"/>
                  </a:moveTo>
                  <a:lnTo>
                    <a:pt x="2624" y="9"/>
                  </a:lnTo>
                  <a:moveTo>
                    <a:pt x="2666" y="0"/>
                  </a:moveTo>
                  <a:lnTo>
                    <a:pt x="2666" y="9"/>
                  </a:lnTo>
                  <a:moveTo>
                    <a:pt x="2741" y="0"/>
                  </a:moveTo>
                  <a:lnTo>
                    <a:pt x="2741" y="9"/>
                  </a:lnTo>
                  <a:moveTo>
                    <a:pt x="2778" y="0"/>
                  </a:moveTo>
                  <a:lnTo>
                    <a:pt x="2778" y="9"/>
                  </a:lnTo>
                  <a:moveTo>
                    <a:pt x="2821" y="0"/>
                  </a:moveTo>
                  <a:lnTo>
                    <a:pt x="2821" y="9"/>
                  </a:lnTo>
                  <a:moveTo>
                    <a:pt x="2858" y="0"/>
                  </a:moveTo>
                  <a:lnTo>
                    <a:pt x="2858" y="9"/>
                  </a:lnTo>
                  <a:moveTo>
                    <a:pt x="2933" y="0"/>
                  </a:moveTo>
                  <a:lnTo>
                    <a:pt x="2933" y="9"/>
                  </a:lnTo>
                  <a:moveTo>
                    <a:pt x="2970" y="0"/>
                  </a:moveTo>
                  <a:lnTo>
                    <a:pt x="2970" y="9"/>
                  </a:lnTo>
                  <a:moveTo>
                    <a:pt x="3012" y="0"/>
                  </a:moveTo>
                  <a:lnTo>
                    <a:pt x="3012" y="9"/>
                  </a:lnTo>
                  <a:moveTo>
                    <a:pt x="3050" y="0"/>
                  </a:moveTo>
                  <a:lnTo>
                    <a:pt x="3050" y="9"/>
                  </a:lnTo>
                  <a:moveTo>
                    <a:pt x="3125" y="0"/>
                  </a:moveTo>
                  <a:lnTo>
                    <a:pt x="3125" y="9"/>
                  </a:lnTo>
                  <a:moveTo>
                    <a:pt x="3167" y="0"/>
                  </a:moveTo>
                  <a:lnTo>
                    <a:pt x="3167" y="9"/>
                  </a:lnTo>
                  <a:moveTo>
                    <a:pt x="3204" y="0"/>
                  </a:moveTo>
                  <a:lnTo>
                    <a:pt x="3204" y="9"/>
                  </a:lnTo>
                  <a:moveTo>
                    <a:pt x="3241" y="0"/>
                  </a:moveTo>
                  <a:lnTo>
                    <a:pt x="3241" y="9"/>
                  </a:lnTo>
                  <a:moveTo>
                    <a:pt x="3321" y="0"/>
                  </a:moveTo>
                  <a:lnTo>
                    <a:pt x="3321" y="9"/>
                  </a:lnTo>
                  <a:moveTo>
                    <a:pt x="3358" y="0"/>
                  </a:moveTo>
                  <a:lnTo>
                    <a:pt x="3358" y="9"/>
                  </a:lnTo>
                  <a:moveTo>
                    <a:pt x="3396" y="0"/>
                  </a:moveTo>
                  <a:lnTo>
                    <a:pt x="3396" y="9"/>
                  </a:lnTo>
                  <a:moveTo>
                    <a:pt x="3433" y="0"/>
                  </a:moveTo>
                  <a:lnTo>
                    <a:pt x="3433" y="9"/>
                  </a:lnTo>
                  <a:moveTo>
                    <a:pt x="3513" y="0"/>
                  </a:moveTo>
                  <a:lnTo>
                    <a:pt x="3513" y="9"/>
                  </a:lnTo>
                  <a:moveTo>
                    <a:pt x="3550" y="0"/>
                  </a:moveTo>
                  <a:lnTo>
                    <a:pt x="3550" y="9"/>
                  </a:lnTo>
                  <a:moveTo>
                    <a:pt x="3588" y="0"/>
                  </a:moveTo>
                  <a:lnTo>
                    <a:pt x="3588" y="9"/>
                  </a:lnTo>
                  <a:moveTo>
                    <a:pt x="3630" y="0"/>
                  </a:moveTo>
                  <a:lnTo>
                    <a:pt x="3630" y="9"/>
                  </a:lnTo>
                  <a:moveTo>
                    <a:pt x="3704" y="0"/>
                  </a:moveTo>
                  <a:lnTo>
                    <a:pt x="3704" y="9"/>
                  </a:lnTo>
                  <a:moveTo>
                    <a:pt x="3742" y="0"/>
                  </a:moveTo>
                  <a:lnTo>
                    <a:pt x="3742" y="9"/>
                  </a:lnTo>
                  <a:moveTo>
                    <a:pt x="3784" y="0"/>
                  </a:moveTo>
                  <a:lnTo>
                    <a:pt x="3784" y="9"/>
                  </a:lnTo>
                  <a:moveTo>
                    <a:pt x="3821" y="0"/>
                  </a:moveTo>
                  <a:lnTo>
                    <a:pt x="3821" y="9"/>
                  </a:lnTo>
                  <a:moveTo>
                    <a:pt x="3896" y="0"/>
                  </a:moveTo>
                  <a:lnTo>
                    <a:pt x="3896" y="9"/>
                  </a:lnTo>
                  <a:moveTo>
                    <a:pt x="3938" y="0"/>
                  </a:moveTo>
                  <a:lnTo>
                    <a:pt x="3938" y="9"/>
                  </a:lnTo>
                  <a:moveTo>
                    <a:pt x="3976" y="0"/>
                  </a:moveTo>
                  <a:lnTo>
                    <a:pt x="3976" y="9"/>
                  </a:lnTo>
                  <a:moveTo>
                    <a:pt x="4013" y="0"/>
                  </a:moveTo>
                  <a:lnTo>
                    <a:pt x="4013" y="9"/>
                  </a:lnTo>
                  <a:moveTo>
                    <a:pt x="4093" y="0"/>
                  </a:moveTo>
                  <a:lnTo>
                    <a:pt x="4093" y="9"/>
                  </a:lnTo>
                  <a:moveTo>
                    <a:pt x="4130" y="0"/>
                  </a:moveTo>
                  <a:lnTo>
                    <a:pt x="4130" y="9"/>
                  </a:lnTo>
                  <a:moveTo>
                    <a:pt x="4167" y="0"/>
                  </a:moveTo>
                  <a:lnTo>
                    <a:pt x="4167" y="9"/>
                  </a:lnTo>
                  <a:moveTo>
                    <a:pt x="4205" y="0"/>
                  </a:moveTo>
                  <a:lnTo>
                    <a:pt x="4205" y="9"/>
                  </a:lnTo>
                  <a:moveTo>
                    <a:pt x="4284" y="0"/>
                  </a:moveTo>
                  <a:lnTo>
                    <a:pt x="4284" y="9"/>
                  </a:lnTo>
                  <a:moveTo>
                    <a:pt x="4322" y="0"/>
                  </a:moveTo>
                  <a:lnTo>
                    <a:pt x="4322" y="9"/>
                  </a:lnTo>
                  <a:moveTo>
                    <a:pt x="4359" y="0"/>
                  </a:moveTo>
                  <a:lnTo>
                    <a:pt x="4359" y="9"/>
                  </a:lnTo>
                  <a:moveTo>
                    <a:pt x="4397" y="0"/>
                  </a:moveTo>
                  <a:lnTo>
                    <a:pt x="4397" y="9"/>
                  </a:lnTo>
                  <a:moveTo>
                    <a:pt x="4476" y="0"/>
                  </a:moveTo>
                  <a:lnTo>
                    <a:pt x="4476" y="9"/>
                  </a:lnTo>
                  <a:moveTo>
                    <a:pt x="4514" y="0"/>
                  </a:moveTo>
                  <a:lnTo>
                    <a:pt x="4514" y="9"/>
                  </a:lnTo>
                  <a:moveTo>
                    <a:pt x="4551" y="0"/>
                  </a:moveTo>
                  <a:lnTo>
                    <a:pt x="4551" y="9"/>
                  </a:lnTo>
                  <a:moveTo>
                    <a:pt x="4593" y="0"/>
                  </a:moveTo>
                  <a:lnTo>
                    <a:pt x="4593" y="9"/>
                  </a:lnTo>
                  <a:moveTo>
                    <a:pt x="4668" y="0"/>
                  </a:moveTo>
                  <a:lnTo>
                    <a:pt x="4668" y="9"/>
                  </a:lnTo>
                  <a:moveTo>
                    <a:pt x="4705" y="0"/>
                  </a:moveTo>
                  <a:lnTo>
                    <a:pt x="4705" y="9"/>
                  </a:lnTo>
                  <a:moveTo>
                    <a:pt x="4747" y="0"/>
                  </a:moveTo>
                  <a:lnTo>
                    <a:pt x="4747" y="9"/>
                  </a:lnTo>
                  <a:moveTo>
                    <a:pt x="4785" y="0"/>
                  </a:moveTo>
                  <a:lnTo>
                    <a:pt x="4785" y="9"/>
                  </a:lnTo>
                  <a:moveTo>
                    <a:pt x="4860" y="0"/>
                  </a:moveTo>
                  <a:lnTo>
                    <a:pt x="4860" y="9"/>
                  </a:lnTo>
                  <a:moveTo>
                    <a:pt x="4902" y="0"/>
                  </a:moveTo>
                  <a:lnTo>
                    <a:pt x="4902" y="9"/>
                  </a:lnTo>
                  <a:moveTo>
                    <a:pt x="4939" y="0"/>
                  </a:moveTo>
                  <a:lnTo>
                    <a:pt x="4939" y="9"/>
                  </a:lnTo>
                  <a:moveTo>
                    <a:pt x="4977" y="0"/>
                  </a:moveTo>
                  <a:lnTo>
                    <a:pt x="4977" y="9"/>
                  </a:lnTo>
                  <a:moveTo>
                    <a:pt x="5056" y="0"/>
                  </a:moveTo>
                  <a:lnTo>
                    <a:pt x="5056" y="9"/>
                  </a:lnTo>
                  <a:moveTo>
                    <a:pt x="5094" y="0"/>
                  </a:moveTo>
                  <a:lnTo>
                    <a:pt x="5094" y="9"/>
                  </a:lnTo>
                  <a:moveTo>
                    <a:pt x="5131" y="0"/>
                  </a:moveTo>
                  <a:lnTo>
                    <a:pt x="5131" y="9"/>
                  </a:lnTo>
                  <a:moveTo>
                    <a:pt x="5168" y="0"/>
                  </a:moveTo>
                  <a:lnTo>
                    <a:pt x="5168" y="9"/>
                  </a:lnTo>
                  <a:moveTo>
                    <a:pt x="5248" y="0"/>
                  </a:moveTo>
                  <a:lnTo>
                    <a:pt x="5248" y="9"/>
                  </a:lnTo>
                  <a:moveTo>
                    <a:pt x="5285" y="0"/>
                  </a:moveTo>
                  <a:lnTo>
                    <a:pt x="5285" y="9"/>
                  </a:lnTo>
                  <a:moveTo>
                    <a:pt x="5323" y="0"/>
                  </a:moveTo>
                  <a:lnTo>
                    <a:pt x="5323" y="9"/>
                  </a:lnTo>
                  <a:moveTo>
                    <a:pt x="5365" y="0"/>
                  </a:moveTo>
                  <a:lnTo>
                    <a:pt x="5365" y="9"/>
                  </a:lnTo>
                  <a:moveTo>
                    <a:pt x="5440" y="0"/>
                  </a:moveTo>
                  <a:lnTo>
                    <a:pt x="5440" y="9"/>
                  </a:lnTo>
                  <a:moveTo>
                    <a:pt x="5477" y="0"/>
                  </a:moveTo>
                  <a:lnTo>
                    <a:pt x="5477" y="9"/>
                  </a:lnTo>
                  <a:moveTo>
                    <a:pt x="5519" y="0"/>
                  </a:moveTo>
                  <a:lnTo>
                    <a:pt x="5519" y="9"/>
                  </a:lnTo>
                  <a:moveTo>
                    <a:pt x="5557" y="0"/>
                  </a:moveTo>
                  <a:lnTo>
                    <a:pt x="5557" y="9"/>
                  </a:lnTo>
                  <a:moveTo>
                    <a:pt x="5631" y="0"/>
                  </a:moveTo>
                  <a:lnTo>
                    <a:pt x="5631" y="9"/>
                  </a:lnTo>
                  <a:moveTo>
                    <a:pt x="5673" y="0"/>
                  </a:moveTo>
                  <a:lnTo>
                    <a:pt x="5673" y="9"/>
                  </a:lnTo>
                  <a:moveTo>
                    <a:pt x="5711" y="0"/>
                  </a:moveTo>
                  <a:lnTo>
                    <a:pt x="5711" y="9"/>
                  </a:lnTo>
                  <a:moveTo>
                    <a:pt x="5748" y="0"/>
                  </a:moveTo>
                  <a:lnTo>
                    <a:pt x="5748" y="9"/>
                  </a:lnTo>
                  <a:moveTo>
                    <a:pt x="5823" y="0"/>
                  </a:moveTo>
                  <a:lnTo>
                    <a:pt x="5823" y="9"/>
                  </a:lnTo>
                  <a:moveTo>
                    <a:pt x="5865" y="0"/>
                  </a:moveTo>
                  <a:lnTo>
                    <a:pt x="5865" y="9"/>
                  </a:lnTo>
                  <a:moveTo>
                    <a:pt x="5903" y="0"/>
                  </a:moveTo>
                  <a:lnTo>
                    <a:pt x="5903" y="9"/>
                  </a:lnTo>
                  <a:moveTo>
                    <a:pt x="5940" y="0"/>
                  </a:moveTo>
                  <a:lnTo>
                    <a:pt x="5940" y="9"/>
                  </a:lnTo>
                  <a:moveTo>
                    <a:pt x="6020" y="0"/>
                  </a:moveTo>
                  <a:lnTo>
                    <a:pt x="6020" y="9"/>
                  </a:lnTo>
                  <a:moveTo>
                    <a:pt x="6057" y="0"/>
                  </a:moveTo>
                  <a:lnTo>
                    <a:pt x="6057" y="9"/>
                  </a:lnTo>
                  <a:moveTo>
                    <a:pt x="6094" y="0"/>
                  </a:moveTo>
                  <a:lnTo>
                    <a:pt x="6094" y="9"/>
                  </a:lnTo>
                  <a:moveTo>
                    <a:pt x="6132" y="0"/>
                  </a:moveTo>
                  <a:lnTo>
                    <a:pt x="6132" y="9"/>
                  </a:lnTo>
                  <a:moveTo>
                    <a:pt x="6211" y="0"/>
                  </a:moveTo>
                  <a:lnTo>
                    <a:pt x="6211" y="9"/>
                  </a:lnTo>
                  <a:moveTo>
                    <a:pt x="6249" y="0"/>
                  </a:moveTo>
                  <a:lnTo>
                    <a:pt x="6249" y="9"/>
                  </a:lnTo>
                  <a:moveTo>
                    <a:pt x="6286" y="0"/>
                  </a:moveTo>
                  <a:lnTo>
                    <a:pt x="6286" y="9"/>
                  </a:lnTo>
                  <a:moveTo>
                    <a:pt x="6328" y="0"/>
                  </a:moveTo>
                  <a:lnTo>
                    <a:pt x="6328" y="9"/>
                  </a:lnTo>
                  <a:moveTo>
                    <a:pt x="6403" y="0"/>
                  </a:moveTo>
                  <a:lnTo>
                    <a:pt x="6403" y="9"/>
                  </a:lnTo>
                  <a:moveTo>
                    <a:pt x="6441" y="0"/>
                  </a:moveTo>
                  <a:lnTo>
                    <a:pt x="6441" y="9"/>
                  </a:lnTo>
                  <a:moveTo>
                    <a:pt x="6483" y="0"/>
                  </a:moveTo>
                  <a:lnTo>
                    <a:pt x="6483" y="9"/>
                  </a:lnTo>
                  <a:moveTo>
                    <a:pt x="6520" y="0"/>
                  </a:moveTo>
                  <a:lnTo>
                    <a:pt x="6520" y="9"/>
                  </a:lnTo>
                  <a:moveTo>
                    <a:pt x="6595" y="0"/>
                  </a:moveTo>
                  <a:lnTo>
                    <a:pt x="6595" y="9"/>
                  </a:lnTo>
                  <a:moveTo>
                    <a:pt x="6637" y="0"/>
                  </a:moveTo>
                  <a:lnTo>
                    <a:pt x="6637" y="9"/>
                  </a:lnTo>
                  <a:moveTo>
                    <a:pt x="6674" y="0"/>
                  </a:moveTo>
                  <a:lnTo>
                    <a:pt x="6674" y="9"/>
                  </a:lnTo>
                  <a:moveTo>
                    <a:pt x="6712" y="0"/>
                  </a:moveTo>
                  <a:lnTo>
                    <a:pt x="6712" y="9"/>
                  </a:lnTo>
                  <a:moveTo>
                    <a:pt x="6791" y="0"/>
                  </a:moveTo>
                  <a:lnTo>
                    <a:pt x="6791" y="9"/>
                  </a:lnTo>
                  <a:moveTo>
                    <a:pt x="6829" y="0"/>
                  </a:moveTo>
                  <a:lnTo>
                    <a:pt x="6829" y="9"/>
                  </a:lnTo>
                  <a:moveTo>
                    <a:pt x="6866" y="0"/>
                  </a:moveTo>
                  <a:lnTo>
                    <a:pt x="6866" y="9"/>
                  </a:lnTo>
                  <a:moveTo>
                    <a:pt x="6904" y="0"/>
                  </a:moveTo>
                  <a:lnTo>
                    <a:pt x="6904" y="9"/>
                  </a:lnTo>
                  <a:moveTo>
                    <a:pt x="6983" y="0"/>
                  </a:moveTo>
                  <a:lnTo>
                    <a:pt x="6983" y="9"/>
                  </a:lnTo>
                  <a:moveTo>
                    <a:pt x="7020" y="0"/>
                  </a:moveTo>
                  <a:lnTo>
                    <a:pt x="7020" y="9"/>
                  </a:lnTo>
                  <a:moveTo>
                    <a:pt x="7058" y="0"/>
                  </a:moveTo>
                  <a:lnTo>
                    <a:pt x="7058" y="9"/>
                  </a:lnTo>
                  <a:moveTo>
                    <a:pt x="7100" y="0"/>
                  </a:moveTo>
                  <a:lnTo>
                    <a:pt x="7100" y="9"/>
                  </a:lnTo>
                  <a:moveTo>
                    <a:pt x="7175" y="0"/>
                  </a:moveTo>
                  <a:lnTo>
                    <a:pt x="7175" y="9"/>
                  </a:lnTo>
                  <a:moveTo>
                    <a:pt x="7212" y="0"/>
                  </a:moveTo>
                  <a:lnTo>
                    <a:pt x="7212" y="9"/>
                  </a:lnTo>
                  <a:moveTo>
                    <a:pt x="24" y="0"/>
                  </a:moveTo>
                  <a:lnTo>
                    <a:pt x="24" y="5"/>
                  </a:lnTo>
                  <a:moveTo>
                    <a:pt x="61" y="0"/>
                  </a:moveTo>
                  <a:lnTo>
                    <a:pt x="61" y="5"/>
                  </a:lnTo>
                  <a:moveTo>
                    <a:pt x="98" y="0"/>
                  </a:moveTo>
                  <a:lnTo>
                    <a:pt x="98" y="5"/>
                  </a:lnTo>
                  <a:moveTo>
                    <a:pt x="141" y="0"/>
                  </a:moveTo>
                  <a:lnTo>
                    <a:pt x="141" y="5"/>
                  </a:lnTo>
                  <a:moveTo>
                    <a:pt x="178" y="0"/>
                  </a:moveTo>
                  <a:lnTo>
                    <a:pt x="178" y="5"/>
                  </a:lnTo>
                  <a:moveTo>
                    <a:pt x="215" y="0"/>
                  </a:moveTo>
                  <a:lnTo>
                    <a:pt x="215" y="5"/>
                  </a:lnTo>
                  <a:moveTo>
                    <a:pt x="253" y="0"/>
                  </a:moveTo>
                  <a:lnTo>
                    <a:pt x="253" y="5"/>
                  </a:lnTo>
                  <a:moveTo>
                    <a:pt x="295" y="0"/>
                  </a:moveTo>
                  <a:lnTo>
                    <a:pt x="295" y="5"/>
                  </a:lnTo>
                  <a:moveTo>
                    <a:pt x="332" y="0"/>
                  </a:moveTo>
                  <a:lnTo>
                    <a:pt x="332" y="5"/>
                  </a:lnTo>
                  <a:moveTo>
                    <a:pt x="370" y="0"/>
                  </a:moveTo>
                  <a:lnTo>
                    <a:pt x="370" y="5"/>
                  </a:lnTo>
                  <a:moveTo>
                    <a:pt x="407" y="0"/>
                  </a:moveTo>
                  <a:lnTo>
                    <a:pt x="407" y="5"/>
                  </a:lnTo>
                  <a:moveTo>
                    <a:pt x="449" y="0"/>
                  </a:moveTo>
                  <a:lnTo>
                    <a:pt x="449" y="5"/>
                  </a:lnTo>
                  <a:moveTo>
                    <a:pt x="487" y="0"/>
                  </a:moveTo>
                  <a:lnTo>
                    <a:pt x="487" y="5"/>
                  </a:lnTo>
                  <a:moveTo>
                    <a:pt x="524" y="0"/>
                  </a:moveTo>
                  <a:lnTo>
                    <a:pt x="524" y="5"/>
                  </a:lnTo>
                  <a:moveTo>
                    <a:pt x="562" y="0"/>
                  </a:moveTo>
                  <a:lnTo>
                    <a:pt x="562" y="5"/>
                  </a:lnTo>
                  <a:moveTo>
                    <a:pt x="604" y="0"/>
                  </a:moveTo>
                  <a:lnTo>
                    <a:pt x="604" y="5"/>
                  </a:lnTo>
                  <a:moveTo>
                    <a:pt x="641" y="0"/>
                  </a:moveTo>
                  <a:lnTo>
                    <a:pt x="641" y="5"/>
                  </a:lnTo>
                  <a:moveTo>
                    <a:pt x="678" y="0"/>
                  </a:moveTo>
                  <a:lnTo>
                    <a:pt x="678" y="5"/>
                  </a:lnTo>
                  <a:moveTo>
                    <a:pt x="716" y="0"/>
                  </a:moveTo>
                  <a:lnTo>
                    <a:pt x="716" y="5"/>
                  </a:lnTo>
                  <a:moveTo>
                    <a:pt x="753" y="0"/>
                  </a:moveTo>
                  <a:lnTo>
                    <a:pt x="753" y="5"/>
                  </a:lnTo>
                  <a:moveTo>
                    <a:pt x="795" y="0"/>
                  </a:moveTo>
                  <a:lnTo>
                    <a:pt x="795" y="5"/>
                  </a:lnTo>
                  <a:moveTo>
                    <a:pt x="833" y="0"/>
                  </a:moveTo>
                  <a:lnTo>
                    <a:pt x="833" y="5"/>
                  </a:lnTo>
                  <a:moveTo>
                    <a:pt x="870" y="0"/>
                  </a:moveTo>
                  <a:lnTo>
                    <a:pt x="870" y="5"/>
                  </a:lnTo>
                  <a:moveTo>
                    <a:pt x="908" y="0"/>
                  </a:moveTo>
                  <a:lnTo>
                    <a:pt x="908" y="5"/>
                  </a:lnTo>
                  <a:moveTo>
                    <a:pt x="950" y="0"/>
                  </a:moveTo>
                  <a:lnTo>
                    <a:pt x="950" y="5"/>
                  </a:lnTo>
                  <a:moveTo>
                    <a:pt x="987" y="0"/>
                  </a:moveTo>
                  <a:lnTo>
                    <a:pt x="987" y="5"/>
                  </a:lnTo>
                  <a:moveTo>
                    <a:pt x="1025" y="0"/>
                  </a:moveTo>
                  <a:lnTo>
                    <a:pt x="1025" y="5"/>
                  </a:lnTo>
                  <a:moveTo>
                    <a:pt x="1062" y="0"/>
                  </a:moveTo>
                  <a:lnTo>
                    <a:pt x="1062" y="5"/>
                  </a:lnTo>
                  <a:moveTo>
                    <a:pt x="1104" y="0"/>
                  </a:moveTo>
                  <a:lnTo>
                    <a:pt x="1104" y="5"/>
                  </a:lnTo>
                  <a:moveTo>
                    <a:pt x="1141" y="0"/>
                  </a:moveTo>
                  <a:lnTo>
                    <a:pt x="1141" y="5"/>
                  </a:lnTo>
                  <a:moveTo>
                    <a:pt x="1179" y="0"/>
                  </a:moveTo>
                  <a:lnTo>
                    <a:pt x="1179" y="5"/>
                  </a:lnTo>
                  <a:moveTo>
                    <a:pt x="1216" y="0"/>
                  </a:moveTo>
                  <a:lnTo>
                    <a:pt x="1216" y="5"/>
                  </a:lnTo>
                  <a:moveTo>
                    <a:pt x="1258" y="0"/>
                  </a:moveTo>
                  <a:lnTo>
                    <a:pt x="1258" y="5"/>
                  </a:lnTo>
                  <a:moveTo>
                    <a:pt x="1296" y="0"/>
                  </a:moveTo>
                  <a:lnTo>
                    <a:pt x="1296" y="5"/>
                  </a:lnTo>
                  <a:moveTo>
                    <a:pt x="1333" y="0"/>
                  </a:moveTo>
                  <a:lnTo>
                    <a:pt x="1333" y="5"/>
                  </a:lnTo>
                  <a:moveTo>
                    <a:pt x="1371" y="0"/>
                  </a:moveTo>
                  <a:lnTo>
                    <a:pt x="1371" y="5"/>
                  </a:lnTo>
                  <a:moveTo>
                    <a:pt x="1413" y="0"/>
                  </a:moveTo>
                  <a:lnTo>
                    <a:pt x="1413" y="5"/>
                  </a:lnTo>
                  <a:moveTo>
                    <a:pt x="1450" y="0"/>
                  </a:moveTo>
                  <a:lnTo>
                    <a:pt x="1450" y="5"/>
                  </a:lnTo>
                  <a:moveTo>
                    <a:pt x="1488" y="0"/>
                  </a:moveTo>
                  <a:lnTo>
                    <a:pt x="1488" y="5"/>
                  </a:lnTo>
                  <a:moveTo>
                    <a:pt x="1525" y="0"/>
                  </a:moveTo>
                  <a:lnTo>
                    <a:pt x="1525" y="5"/>
                  </a:lnTo>
                  <a:moveTo>
                    <a:pt x="1567" y="0"/>
                  </a:moveTo>
                  <a:lnTo>
                    <a:pt x="1567" y="5"/>
                  </a:lnTo>
                  <a:moveTo>
                    <a:pt x="1604" y="0"/>
                  </a:moveTo>
                  <a:lnTo>
                    <a:pt x="1604" y="5"/>
                  </a:lnTo>
                  <a:moveTo>
                    <a:pt x="1642" y="0"/>
                  </a:moveTo>
                  <a:lnTo>
                    <a:pt x="1642" y="5"/>
                  </a:lnTo>
                  <a:moveTo>
                    <a:pt x="1679" y="0"/>
                  </a:moveTo>
                  <a:lnTo>
                    <a:pt x="1679" y="5"/>
                  </a:lnTo>
                  <a:moveTo>
                    <a:pt x="1721" y="0"/>
                  </a:moveTo>
                  <a:lnTo>
                    <a:pt x="1721" y="5"/>
                  </a:lnTo>
                  <a:moveTo>
                    <a:pt x="1759" y="0"/>
                  </a:moveTo>
                  <a:lnTo>
                    <a:pt x="1759" y="5"/>
                  </a:lnTo>
                  <a:moveTo>
                    <a:pt x="1796" y="0"/>
                  </a:moveTo>
                  <a:lnTo>
                    <a:pt x="1796" y="5"/>
                  </a:lnTo>
                  <a:moveTo>
                    <a:pt x="1834" y="0"/>
                  </a:moveTo>
                  <a:lnTo>
                    <a:pt x="1834" y="5"/>
                  </a:lnTo>
                  <a:moveTo>
                    <a:pt x="1876" y="0"/>
                  </a:moveTo>
                  <a:lnTo>
                    <a:pt x="1876" y="5"/>
                  </a:lnTo>
                  <a:moveTo>
                    <a:pt x="1913" y="0"/>
                  </a:moveTo>
                  <a:lnTo>
                    <a:pt x="1913" y="5"/>
                  </a:lnTo>
                  <a:moveTo>
                    <a:pt x="1951" y="0"/>
                  </a:moveTo>
                  <a:lnTo>
                    <a:pt x="1951" y="5"/>
                  </a:lnTo>
                  <a:moveTo>
                    <a:pt x="1988" y="0"/>
                  </a:moveTo>
                  <a:lnTo>
                    <a:pt x="1988" y="5"/>
                  </a:lnTo>
                  <a:moveTo>
                    <a:pt x="2030" y="0"/>
                  </a:moveTo>
                  <a:lnTo>
                    <a:pt x="2030" y="5"/>
                  </a:lnTo>
                  <a:moveTo>
                    <a:pt x="2068" y="0"/>
                  </a:moveTo>
                  <a:lnTo>
                    <a:pt x="2068" y="5"/>
                  </a:lnTo>
                  <a:moveTo>
                    <a:pt x="2105" y="0"/>
                  </a:moveTo>
                  <a:lnTo>
                    <a:pt x="2105" y="5"/>
                  </a:lnTo>
                  <a:moveTo>
                    <a:pt x="2142" y="0"/>
                  </a:moveTo>
                  <a:lnTo>
                    <a:pt x="2142" y="5"/>
                  </a:lnTo>
                  <a:moveTo>
                    <a:pt x="2180" y="0"/>
                  </a:moveTo>
                  <a:lnTo>
                    <a:pt x="2180" y="5"/>
                  </a:lnTo>
                  <a:moveTo>
                    <a:pt x="2222" y="0"/>
                  </a:moveTo>
                  <a:lnTo>
                    <a:pt x="2222" y="5"/>
                  </a:lnTo>
                  <a:moveTo>
                    <a:pt x="2259" y="0"/>
                  </a:moveTo>
                  <a:lnTo>
                    <a:pt x="2259" y="5"/>
                  </a:lnTo>
                  <a:moveTo>
                    <a:pt x="2297" y="0"/>
                  </a:moveTo>
                  <a:lnTo>
                    <a:pt x="2297" y="5"/>
                  </a:lnTo>
                  <a:moveTo>
                    <a:pt x="2334" y="0"/>
                  </a:moveTo>
                  <a:lnTo>
                    <a:pt x="2334" y="5"/>
                  </a:lnTo>
                  <a:moveTo>
                    <a:pt x="2376" y="0"/>
                  </a:moveTo>
                  <a:lnTo>
                    <a:pt x="2376" y="5"/>
                  </a:lnTo>
                  <a:moveTo>
                    <a:pt x="2414" y="0"/>
                  </a:moveTo>
                  <a:lnTo>
                    <a:pt x="2414" y="5"/>
                  </a:lnTo>
                  <a:moveTo>
                    <a:pt x="2451" y="0"/>
                  </a:moveTo>
                  <a:lnTo>
                    <a:pt x="2451" y="5"/>
                  </a:lnTo>
                  <a:moveTo>
                    <a:pt x="2488" y="0"/>
                  </a:moveTo>
                  <a:lnTo>
                    <a:pt x="2488" y="5"/>
                  </a:lnTo>
                  <a:moveTo>
                    <a:pt x="2531" y="0"/>
                  </a:moveTo>
                  <a:lnTo>
                    <a:pt x="2531" y="5"/>
                  </a:lnTo>
                  <a:moveTo>
                    <a:pt x="2568" y="0"/>
                  </a:moveTo>
                  <a:lnTo>
                    <a:pt x="2568" y="5"/>
                  </a:lnTo>
                  <a:moveTo>
                    <a:pt x="2605" y="0"/>
                  </a:moveTo>
                  <a:lnTo>
                    <a:pt x="2605" y="5"/>
                  </a:lnTo>
                  <a:moveTo>
                    <a:pt x="2643" y="0"/>
                  </a:moveTo>
                  <a:lnTo>
                    <a:pt x="2643" y="5"/>
                  </a:lnTo>
                  <a:moveTo>
                    <a:pt x="2685" y="0"/>
                  </a:moveTo>
                  <a:lnTo>
                    <a:pt x="2685" y="5"/>
                  </a:lnTo>
                  <a:moveTo>
                    <a:pt x="2722" y="0"/>
                  </a:moveTo>
                  <a:lnTo>
                    <a:pt x="2722" y="5"/>
                  </a:lnTo>
                  <a:moveTo>
                    <a:pt x="2760" y="0"/>
                  </a:moveTo>
                  <a:lnTo>
                    <a:pt x="2760" y="5"/>
                  </a:lnTo>
                  <a:moveTo>
                    <a:pt x="2797" y="0"/>
                  </a:moveTo>
                  <a:lnTo>
                    <a:pt x="2797" y="5"/>
                  </a:lnTo>
                  <a:moveTo>
                    <a:pt x="2839" y="0"/>
                  </a:moveTo>
                  <a:lnTo>
                    <a:pt x="2839" y="5"/>
                  </a:lnTo>
                  <a:moveTo>
                    <a:pt x="2877" y="0"/>
                  </a:moveTo>
                  <a:lnTo>
                    <a:pt x="2877" y="5"/>
                  </a:lnTo>
                  <a:moveTo>
                    <a:pt x="2914" y="0"/>
                  </a:moveTo>
                  <a:lnTo>
                    <a:pt x="2914" y="5"/>
                  </a:lnTo>
                  <a:moveTo>
                    <a:pt x="2951" y="0"/>
                  </a:moveTo>
                  <a:lnTo>
                    <a:pt x="2951" y="5"/>
                  </a:lnTo>
                  <a:moveTo>
                    <a:pt x="2994" y="0"/>
                  </a:moveTo>
                  <a:lnTo>
                    <a:pt x="2994" y="5"/>
                  </a:lnTo>
                  <a:moveTo>
                    <a:pt x="3031" y="0"/>
                  </a:moveTo>
                  <a:lnTo>
                    <a:pt x="3031" y="5"/>
                  </a:lnTo>
                  <a:moveTo>
                    <a:pt x="3068" y="0"/>
                  </a:moveTo>
                  <a:lnTo>
                    <a:pt x="3068" y="5"/>
                  </a:lnTo>
                  <a:moveTo>
                    <a:pt x="3106" y="0"/>
                  </a:moveTo>
                  <a:lnTo>
                    <a:pt x="3106" y="5"/>
                  </a:lnTo>
                  <a:moveTo>
                    <a:pt x="3148" y="0"/>
                  </a:moveTo>
                  <a:lnTo>
                    <a:pt x="3148" y="5"/>
                  </a:lnTo>
                  <a:moveTo>
                    <a:pt x="3185" y="0"/>
                  </a:moveTo>
                  <a:lnTo>
                    <a:pt x="3185" y="5"/>
                  </a:lnTo>
                  <a:moveTo>
                    <a:pt x="3223" y="0"/>
                  </a:moveTo>
                  <a:lnTo>
                    <a:pt x="3223" y="5"/>
                  </a:lnTo>
                  <a:moveTo>
                    <a:pt x="3260" y="0"/>
                  </a:moveTo>
                  <a:lnTo>
                    <a:pt x="3260" y="5"/>
                  </a:lnTo>
                  <a:moveTo>
                    <a:pt x="3302" y="0"/>
                  </a:moveTo>
                  <a:lnTo>
                    <a:pt x="3302" y="5"/>
                  </a:lnTo>
                  <a:moveTo>
                    <a:pt x="3340" y="0"/>
                  </a:moveTo>
                  <a:lnTo>
                    <a:pt x="3340" y="5"/>
                  </a:lnTo>
                  <a:moveTo>
                    <a:pt x="3377" y="0"/>
                  </a:moveTo>
                  <a:lnTo>
                    <a:pt x="3377" y="5"/>
                  </a:lnTo>
                  <a:moveTo>
                    <a:pt x="3414" y="0"/>
                  </a:moveTo>
                  <a:lnTo>
                    <a:pt x="3414" y="5"/>
                  </a:lnTo>
                  <a:moveTo>
                    <a:pt x="3457" y="0"/>
                  </a:moveTo>
                  <a:lnTo>
                    <a:pt x="3457" y="5"/>
                  </a:lnTo>
                  <a:moveTo>
                    <a:pt x="3494" y="0"/>
                  </a:moveTo>
                  <a:lnTo>
                    <a:pt x="3494" y="5"/>
                  </a:lnTo>
                  <a:moveTo>
                    <a:pt x="3531" y="0"/>
                  </a:moveTo>
                  <a:lnTo>
                    <a:pt x="3531" y="5"/>
                  </a:lnTo>
                  <a:moveTo>
                    <a:pt x="3569" y="0"/>
                  </a:moveTo>
                  <a:lnTo>
                    <a:pt x="3569" y="5"/>
                  </a:lnTo>
                  <a:moveTo>
                    <a:pt x="3606" y="0"/>
                  </a:moveTo>
                  <a:lnTo>
                    <a:pt x="3606" y="5"/>
                  </a:lnTo>
                  <a:moveTo>
                    <a:pt x="3648" y="0"/>
                  </a:moveTo>
                  <a:lnTo>
                    <a:pt x="3648" y="5"/>
                  </a:lnTo>
                  <a:moveTo>
                    <a:pt x="3686" y="0"/>
                  </a:moveTo>
                  <a:lnTo>
                    <a:pt x="3686" y="5"/>
                  </a:lnTo>
                  <a:moveTo>
                    <a:pt x="3723" y="0"/>
                  </a:moveTo>
                  <a:lnTo>
                    <a:pt x="3723" y="5"/>
                  </a:lnTo>
                  <a:moveTo>
                    <a:pt x="3761" y="0"/>
                  </a:moveTo>
                  <a:lnTo>
                    <a:pt x="3761" y="5"/>
                  </a:lnTo>
                  <a:moveTo>
                    <a:pt x="3803" y="0"/>
                  </a:moveTo>
                  <a:lnTo>
                    <a:pt x="3803" y="5"/>
                  </a:lnTo>
                  <a:moveTo>
                    <a:pt x="3840" y="0"/>
                  </a:moveTo>
                  <a:lnTo>
                    <a:pt x="3840" y="5"/>
                  </a:lnTo>
                  <a:moveTo>
                    <a:pt x="3878" y="0"/>
                  </a:moveTo>
                  <a:lnTo>
                    <a:pt x="3878" y="5"/>
                  </a:lnTo>
                  <a:moveTo>
                    <a:pt x="3915" y="0"/>
                  </a:moveTo>
                  <a:lnTo>
                    <a:pt x="3915" y="5"/>
                  </a:lnTo>
                  <a:moveTo>
                    <a:pt x="3957" y="0"/>
                  </a:moveTo>
                  <a:lnTo>
                    <a:pt x="3957" y="5"/>
                  </a:lnTo>
                  <a:moveTo>
                    <a:pt x="3994" y="0"/>
                  </a:moveTo>
                  <a:lnTo>
                    <a:pt x="3994" y="5"/>
                  </a:lnTo>
                  <a:moveTo>
                    <a:pt x="4032" y="0"/>
                  </a:moveTo>
                  <a:lnTo>
                    <a:pt x="4032" y="5"/>
                  </a:lnTo>
                  <a:moveTo>
                    <a:pt x="4069" y="0"/>
                  </a:moveTo>
                  <a:lnTo>
                    <a:pt x="4069" y="5"/>
                  </a:lnTo>
                  <a:moveTo>
                    <a:pt x="4111" y="0"/>
                  </a:moveTo>
                  <a:lnTo>
                    <a:pt x="4111" y="5"/>
                  </a:lnTo>
                  <a:moveTo>
                    <a:pt x="4149" y="0"/>
                  </a:moveTo>
                  <a:lnTo>
                    <a:pt x="4149" y="5"/>
                  </a:lnTo>
                  <a:moveTo>
                    <a:pt x="4186" y="0"/>
                  </a:moveTo>
                  <a:lnTo>
                    <a:pt x="4186" y="5"/>
                  </a:lnTo>
                  <a:moveTo>
                    <a:pt x="4224" y="0"/>
                  </a:moveTo>
                  <a:lnTo>
                    <a:pt x="4224" y="5"/>
                  </a:lnTo>
                  <a:moveTo>
                    <a:pt x="4266" y="0"/>
                  </a:moveTo>
                  <a:lnTo>
                    <a:pt x="4266" y="5"/>
                  </a:lnTo>
                  <a:moveTo>
                    <a:pt x="4303" y="0"/>
                  </a:moveTo>
                  <a:lnTo>
                    <a:pt x="4303" y="5"/>
                  </a:lnTo>
                  <a:moveTo>
                    <a:pt x="4341" y="0"/>
                  </a:moveTo>
                  <a:lnTo>
                    <a:pt x="4341" y="5"/>
                  </a:lnTo>
                  <a:moveTo>
                    <a:pt x="4378" y="0"/>
                  </a:moveTo>
                  <a:lnTo>
                    <a:pt x="4378" y="5"/>
                  </a:lnTo>
                  <a:moveTo>
                    <a:pt x="4420" y="0"/>
                  </a:moveTo>
                  <a:lnTo>
                    <a:pt x="4420" y="5"/>
                  </a:lnTo>
                  <a:moveTo>
                    <a:pt x="4457" y="0"/>
                  </a:moveTo>
                  <a:lnTo>
                    <a:pt x="4457" y="5"/>
                  </a:lnTo>
                  <a:moveTo>
                    <a:pt x="4495" y="0"/>
                  </a:moveTo>
                  <a:lnTo>
                    <a:pt x="4495" y="5"/>
                  </a:lnTo>
                  <a:moveTo>
                    <a:pt x="4532" y="0"/>
                  </a:moveTo>
                  <a:lnTo>
                    <a:pt x="4532" y="5"/>
                  </a:lnTo>
                  <a:moveTo>
                    <a:pt x="4574" y="0"/>
                  </a:moveTo>
                  <a:lnTo>
                    <a:pt x="4574" y="5"/>
                  </a:lnTo>
                  <a:moveTo>
                    <a:pt x="4612" y="0"/>
                  </a:moveTo>
                  <a:lnTo>
                    <a:pt x="4612" y="5"/>
                  </a:lnTo>
                  <a:moveTo>
                    <a:pt x="4649" y="0"/>
                  </a:moveTo>
                  <a:lnTo>
                    <a:pt x="4649" y="5"/>
                  </a:lnTo>
                  <a:moveTo>
                    <a:pt x="4687" y="0"/>
                  </a:moveTo>
                  <a:lnTo>
                    <a:pt x="4687" y="5"/>
                  </a:lnTo>
                  <a:moveTo>
                    <a:pt x="4729" y="0"/>
                  </a:moveTo>
                  <a:lnTo>
                    <a:pt x="4729" y="5"/>
                  </a:lnTo>
                  <a:moveTo>
                    <a:pt x="4766" y="0"/>
                  </a:moveTo>
                  <a:lnTo>
                    <a:pt x="4766" y="5"/>
                  </a:lnTo>
                  <a:moveTo>
                    <a:pt x="4804" y="0"/>
                  </a:moveTo>
                  <a:lnTo>
                    <a:pt x="4804" y="5"/>
                  </a:lnTo>
                  <a:moveTo>
                    <a:pt x="4841" y="0"/>
                  </a:moveTo>
                  <a:lnTo>
                    <a:pt x="4841" y="5"/>
                  </a:lnTo>
                  <a:moveTo>
                    <a:pt x="4883" y="0"/>
                  </a:moveTo>
                  <a:lnTo>
                    <a:pt x="4883" y="5"/>
                  </a:lnTo>
                  <a:moveTo>
                    <a:pt x="4920" y="0"/>
                  </a:moveTo>
                  <a:lnTo>
                    <a:pt x="4920" y="5"/>
                  </a:lnTo>
                  <a:moveTo>
                    <a:pt x="4958" y="0"/>
                  </a:moveTo>
                  <a:lnTo>
                    <a:pt x="4958" y="5"/>
                  </a:lnTo>
                  <a:moveTo>
                    <a:pt x="4995" y="0"/>
                  </a:moveTo>
                  <a:lnTo>
                    <a:pt x="4995" y="5"/>
                  </a:lnTo>
                  <a:moveTo>
                    <a:pt x="5037" y="0"/>
                  </a:moveTo>
                  <a:lnTo>
                    <a:pt x="5037" y="5"/>
                  </a:lnTo>
                  <a:moveTo>
                    <a:pt x="5075" y="0"/>
                  </a:moveTo>
                  <a:lnTo>
                    <a:pt x="5075" y="5"/>
                  </a:lnTo>
                  <a:moveTo>
                    <a:pt x="5112" y="0"/>
                  </a:moveTo>
                  <a:lnTo>
                    <a:pt x="5112" y="5"/>
                  </a:lnTo>
                  <a:moveTo>
                    <a:pt x="5150" y="0"/>
                  </a:moveTo>
                  <a:lnTo>
                    <a:pt x="5150" y="5"/>
                  </a:lnTo>
                  <a:moveTo>
                    <a:pt x="5187" y="0"/>
                  </a:moveTo>
                  <a:lnTo>
                    <a:pt x="5187" y="5"/>
                  </a:lnTo>
                  <a:moveTo>
                    <a:pt x="5229" y="0"/>
                  </a:moveTo>
                  <a:lnTo>
                    <a:pt x="5229" y="5"/>
                  </a:lnTo>
                  <a:moveTo>
                    <a:pt x="5267" y="0"/>
                  </a:moveTo>
                  <a:lnTo>
                    <a:pt x="5267" y="5"/>
                  </a:lnTo>
                  <a:moveTo>
                    <a:pt x="5304" y="0"/>
                  </a:moveTo>
                  <a:lnTo>
                    <a:pt x="5304" y="5"/>
                  </a:lnTo>
                  <a:moveTo>
                    <a:pt x="5341" y="0"/>
                  </a:moveTo>
                  <a:lnTo>
                    <a:pt x="5341" y="5"/>
                  </a:lnTo>
                  <a:moveTo>
                    <a:pt x="5384" y="0"/>
                  </a:moveTo>
                  <a:lnTo>
                    <a:pt x="5384" y="5"/>
                  </a:lnTo>
                  <a:moveTo>
                    <a:pt x="5421" y="0"/>
                  </a:moveTo>
                  <a:lnTo>
                    <a:pt x="5421" y="5"/>
                  </a:lnTo>
                  <a:moveTo>
                    <a:pt x="5458" y="0"/>
                  </a:moveTo>
                  <a:lnTo>
                    <a:pt x="5458" y="5"/>
                  </a:lnTo>
                  <a:moveTo>
                    <a:pt x="5496" y="0"/>
                  </a:moveTo>
                  <a:lnTo>
                    <a:pt x="5496" y="5"/>
                  </a:lnTo>
                  <a:moveTo>
                    <a:pt x="5538" y="0"/>
                  </a:moveTo>
                  <a:lnTo>
                    <a:pt x="5538" y="5"/>
                  </a:lnTo>
                  <a:moveTo>
                    <a:pt x="5575" y="0"/>
                  </a:moveTo>
                  <a:lnTo>
                    <a:pt x="5575" y="5"/>
                  </a:lnTo>
                  <a:moveTo>
                    <a:pt x="5613" y="0"/>
                  </a:moveTo>
                  <a:lnTo>
                    <a:pt x="5613" y="5"/>
                  </a:lnTo>
                  <a:moveTo>
                    <a:pt x="5650" y="0"/>
                  </a:moveTo>
                  <a:lnTo>
                    <a:pt x="5650" y="5"/>
                  </a:lnTo>
                  <a:moveTo>
                    <a:pt x="5692" y="0"/>
                  </a:moveTo>
                  <a:lnTo>
                    <a:pt x="5692" y="5"/>
                  </a:lnTo>
                  <a:moveTo>
                    <a:pt x="5730" y="0"/>
                  </a:moveTo>
                  <a:lnTo>
                    <a:pt x="5730" y="5"/>
                  </a:lnTo>
                  <a:moveTo>
                    <a:pt x="5767" y="0"/>
                  </a:moveTo>
                  <a:lnTo>
                    <a:pt x="5767" y="5"/>
                  </a:lnTo>
                  <a:moveTo>
                    <a:pt x="5804" y="0"/>
                  </a:moveTo>
                  <a:lnTo>
                    <a:pt x="5804" y="5"/>
                  </a:lnTo>
                  <a:moveTo>
                    <a:pt x="5847" y="0"/>
                  </a:moveTo>
                  <a:lnTo>
                    <a:pt x="5847" y="5"/>
                  </a:lnTo>
                  <a:moveTo>
                    <a:pt x="5884" y="0"/>
                  </a:moveTo>
                  <a:lnTo>
                    <a:pt x="5884" y="5"/>
                  </a:lnTo>
                  <a:moveTo>
                    <a:pt x="5921" y="0"/>
                  </a:moveTo>
                  <a:lnTo>
                    <a:pt x="5921" y="5"/>
                  </a:lnTo>
                  <a:moveTo>
                    <a:pt x="5959" y="0"/>
                  </a:moveTo>
                  <a:lnTo>
                    <a:pt x="5959" y="5"/>
                  </a:lnTo>
                  <a:moveTo>
                    <a:pt x="6001" y="0"/>
                  </a:moveTo>
                  <a:lnTo>
                    <a:pt x="6001" y="5"/>
                  </a:lnTo>
                  <a:moveTo>
                    <a:pt x="6038" y="0"/>
                  </a:moveTo>
                  <a:lnTo>
                    <a:pt x="6038" y="5"/>
                  </a:lnTo>
                  <a:moveTo>
                    <a:pt x="6076" y="0"/>
                  </a:moveTo>
                  <a:lnTo>
                    <a:pt x="6076" y="5"/>
                  </a:lnTo>
                  <a:moveTo>
                    <a:pt x="6113" y="0"/>
                  </a:moveTo>
                  <a:lnTo>
                    <a:pt x="6113" y="5"/>
                  </a:lnTo>
                  <a:moveTo>
                    <a:pt x="6155" y="0"/>
                  </a:moveTo>
                  <a:lnTo>
                    <a:pt x="6155" y="5"/>
                  </a:lnTo>
                  <a:moveTo>
                    <a:pt x="6193" y="0"/>
                  </a:moveTo>
                  <a:lnTo>
                    <a:pt x="6193" y="5"/>
                  </a:lnTo>
                  <a:moveTo>
                    <a:pt x="6230" y="0"/>
                  </a:moveTo>
                  <a:lnTo>
                    <a:pt x="6230" y="5"/>
                  </a:lnTo>
                  <a:moveTo>
                    <a:pt x="6267" y="0"/>
                  </a:moveTo>
                  <a:lnTo>
                    <a:pt x="6267" y="5"/>
                  </a:lnTo>
                  <a:moveTo>
                    <a:pt x="6310" y="0"/>
                  </a:moveTo>
                  <a:lnTo>
                    <a:pt x="6310" y="5"/>
                  </a:lnTo>
                  <a:moveTo>
                    <a:pt x="6347" y="0"/>
                  </a:moveTo>
                  <a:lnTo>
                    <a:pt x="6347" y="5"/>
                  </a:lnTo>
                  <a:moveTo>
                    <a:pt x="6384" y="0"/>
                  </a:moveTo>
                  <a:lnTo>
                    <a:pt x="6384" y="5"/>
                  </a:lnTo>
                  <a:moveTo>
                    <a:pt x="6422" y="0"/>
                  </a:moveTo>
                  <a:lnTo>
                    <a:pt x="6422" y="5"/>
                  </a:lnTo>
                  <a:moveTo>
                    <a:pt x="6464" y="0"/>
                  </a:moveTo>
                  <a:lnTo>
                    <a:pt x="6464" y="5"/>
                  </a:lnTo>
                  <a:moveTo>
                    <a:pt x="6501" y="0"/>
                  </a:moveTo>
                  <a:lnTo>
                    <a:pt x="6501" y="5"/>
                  </a:lnTo>
                  <a:moveTo>
                    <a:pt x="6539" y="0"/>
                  </a:moveTo>
                  <a:lnTo>
                    <a:pt x="6539" y="5"/>
                  </a:lnTo>
                  <a:moveTo>
                    <a:pt x="6576" y="0"/>
                  </a:moveTo>
                  <a:lnTo>
                    <a:pt x="6576" y="5"/>
                  </a:lnTo>
                  <a:moveTo>
                    <a:pt x="6614" y="0"/>
                  </a:moveTo>
                  <a:lnTo>
                    <a:pt x="6614" y="5"/>
                  </a:lnTo>
                  <a:moveTo>
                    <a:pt x="6656" y="0"/>
                  </a:moveTo>
                  <a:lnTo>
                    <a:pt x="6656" y="5"/>
                  </a:lnTo>
                  <a:moveTo>
                    <a:pt x="6693" y="0"/>
                  </a:moveTo>
                  <a:lnTo>
                    <a:pt x="6693" y="5"/>
                  </a:lnTo>
                  <a:moveTo>
                    <a:pt x="6730" y="0"/>
                  </a:moveTo>
                  <a:lnTo>
                    <a:pt x="6730" y="5"/>
                  </a:lnTo>
                  <a:moveTo>
                    <a:pt x="6768" y="0"/>
                  </a:moveTo>
                  <a:lnTo>
                    <a:pt x="6768" y="5"/>
                  </a:lnTo>
                  <a:moveTo>
                    <a:pt x="6810" y="0"/>
                  </a:moveTo>
                  <a:lnTo>
                    <a:pt x="6810" y="5"/>
                  </a:lnTo>
                  <a:moveTo>
                    <a:pt x="6847" y="0"/>
                  </a:moveTo>
                  <a:lnTo>
                    <a:pt x="6847" y="5"/>
                  </a:lnTo>
                  <a:moveTo>
                    <a:pt x="6885" y="0"/>
                  </a:moveTo>
                  <a:lnTo>
                    <a:pt x="6885" y="5"/>
                  </a:lnTo>
                  <a:moveTo>
                    <a:pt x="6922" y="0"/>
                  </a:moveTo>
                  <a:lnTo>
                    <a:pt x="6922" y="5"/>
                  </a:lnTo>
                  <a:moveTo>
                    <a:pt x="6964" y="0"/>
                  </a:moveTo>
                  <a:lnTo>
                    <a:pt x="6964" y="5"/>
                  </a:lnTo>
                  <a:moveTo>
                    <a:pt x="7002" y="0"/>
                  </a:moveTo>
                  <a:lnTo>
                    <a:pt x="7002" y="5"/>
                  </a:lnTo>
                  <a:moveTo>
                    <a:pt x="7039" y="0"/>
                  </a:moveTo>
                  <a:lnTo>
                    <a:pt x="7039" y="5"/>
                  </a:lnTo>
                  <a:moveTo>
                    <a:pt x="7077" y="0"/>
                  </a:moveTo>
                  <a:lnTo>
                    <a:pt x="7077" y="5"/>
                  </a:lnTo>
                  <a:moveTo>
                    <a:pt x="7119" y="0"/>
                  </a:moveTo>
                  <a:lnTo>
                    <a:pt x="7119" y="5"/>
                  </a:lnTo>
                  <a:moveTo>
                    <a:pt x="7156" y="0"/>
                  </a:moveTo>
                  <a:lnTo>
                    <a:pt x="7156" y="5"/>
                  </a:lnTo>
                  <a:moveTo>
                    <a:pt x="7194" y="0"/>
                  </a:moveTo>
                  <a:lnTo>
                    <a:pt x="7194" y="5"/>
                  </a:lnTo>
                  <a:moveTo>
                    <a:pt x="197" y="0"/>
                  </a:moveTo>
                  <a:lnTo>
                    <a:pt x="197" y="33"/>
                  </a:lnTo>
                  <a:moveTo>
                    <a:pt x="580" y="0"/>
                  </a:moveTo>
                  <a:lnTo>
                    <a:pt x="580" y="33"/>
                  </a:lnTo>
                  <a:moveTo>
                    <a:pt x="968" y="0"/>
                  </a:moveTo>
                  <a:lnTo>
                    <a:pt x="968" y="33"/>
                  </a:lnTo>
                  <a:moveTo>
                    <a:pt x="1352" y="0"/>
                  </a:moveTo>
                  <a:lnTo>
                    <a:pt x="1352" y="33"/>
                  </a:lnTo>
                  <a:moveTo>
                    <a:pt x="1740" y="0"/>
                  </a:moveTo>
                  <a:lnTo>
                    <a:pt x="1740" y="33"/>
                  </a:lnTo>
                  <a:moveTo>
                    <a:pt x="2124" y="0"/>
                  </a:moveTo>
                  <a:lnTo>
                    <a:pt x="2124" y="33"/>
                  </a:lnTo>
                  <a:moveTo>
                    <a:pt x="2512" y="0"/>
                  </a:moveTo>
                  <a:lnTo>
                    <a:pt x="2512" y="33"/>
                  </a:lnTo>
                  <a:moveTo>
                    <a:pt x="2895" y="0"/>
                  </a:moveTo>
                  <a:lnTo>
                    <a:pt x="2895" y="33"/>
                  </a:lnTo>
                  <a:moveTo>
                    <a:pt x="3279" y="0"/>
                  </a:moveTo>
                  <a:lnTo>
                    <a:pt x="3279" y="33"/>
                  </a:lnTo>
                  <a:moveTo>
                    <a:pt x="3667" y="0"/>
                  </a:moveTo>
                  <a:lnTo>
                    <a:pt x="3667" y="33"/>
                  </a:lnTo>
                  <a:moveTo>
                    <a:pt x="4051" y="0"/>
                  </a:moveTo>
                  <a:lnTo>
                    <a:pt x="4051" y="33"/>
                  </a:lnTo>
                  <a:moveTo>
                    <a:pt x="4439" y="0"/>
                  </a:moveTo>
                  <a:lnTo>
                    <a:pt x="4439" y="33"/>
                  </a:lnTo>
                  <a:moveTo>
                    <a:pt x="4822" y="0"/>
                  </a:moveTo>
                  <a:lnTo>
                    <a:pt x="4822" y="33"/>
                  </a:lnTo>
                  <a:moveTo>
                    <a:pt x="5210" y="0"/>
                  </a:moveTo>
                  <a:lnTo>
                    <a:pt x="5210" y="33"/>
                  </a:lnTo>
                  <a:moveTo>
                    <a:pt x="5594" y="0"/>
                  </a:moveTo>
                  <a:lnTo>
                    <a:pt x="5594" y="33"/>
                  </a:lnTo>
                  <a:moveTo>
                    <a:pt x="5977" y="0"/>
                  </a:moveTo>
                  <a:lnTo>
                    <a:pt x="5977" y="33"/>
                  </a:lnTo>
                  <a:moveTo>
                    <a:pt x="6366" y="0"/>
                  </a:moveTo>
                  <a:lnTo>
                    <a:pt x="6366" y="33"/>
                  </a:lnTo>
                  <a:moveTo>
                    <a:pt x="6749" y="0"/>
                  </a:moveTo>
                  <a:lnTo>
                    <a:pt x="6749" y="33"/>
                  </a:lnTo>
                  <a:moveTo>
                    <a:pt x="7137" y="0"/>
                  </a:moveTo>
                  <a:lnTo>
                    <a:pt x="7137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624F-6DA9-42D0-9C65-255A8705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M/Z comparison (zoomed spectra)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817F7-E0D1-4C80-8800-F602C4B43477}"/>
              </a:ext>
            </a:extLst>
          </p:cNvPr>
          <p:cNvSpPr txBox="1"/>
          <p:nvPr/>
        </p:nvSpPr>
        <p:spPr>
          <a:xfrm>
            <a:off x="117446" y="173977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58B2D-5BEC-48BB-9AC1-88AA753D7227}"/>
              </a:ext>
            </a:extLst>
          </p:cNvPr>
          <p:cNvSpPr txBox="1"/>
          <p:nvPr/>
        </p:nvSpPr>
        <p:spPr>
          <a:xfrm>
            <a:off x="117446" y="474889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Sample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945EC89-B469-4D33-A467-36E4A30F57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2109788"/>
            <a:ext cx="12199938" cy="1643062"/>
            <a:chOff x="-1" y="1329"/>
            <a:chExt cx="7685" cy="1035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1BFE2B80-C070-423A-9C5B-9E75BD2DDB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29"/>
              <a:ext cx="7680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102548D6-B8E9-4094-AD5E-4F39EE75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29"/>
              <a:ext cx="7684" cy="103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DF0A38A-D1E6-45E8-9648-88AB0D9F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329"/>
              <a:ext cx="165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 #2551-2576  RT: 6.25-6.31 AV: 9 NL: 8.54E+008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8BFC71B-0A41-43BE-857D-15B0ABC4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396"/>
              <a:ext cx="14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 [150.0000-2000.0000]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A889103C-C470-4054-9318-669001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212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425AFA2E-BA79-4174-9820-2F772057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2017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CE270F39-8CCD-4C2B-BFE8-9315CCFE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9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962A72AD-E702-4B2A-83E8-7873DDC3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0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7725F1EA-62FC-47BD-B8E0-C09E9FD0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69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70D04C17-3694-4FDD-B80D-96C9E017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59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7FF2DD84-291F-4B0F-8142-D309392EF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2049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034E952A-ECFC-4E5C-B8E7-093245AB01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201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63A5F0FA-CB21-458F-9D47-567CC94563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990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11D6F41-9FEF-40C8-B753-2BBF8F19FD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96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EACA781-4F24-4372-9534-A356D2354F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942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0282CCD-C0C6-4F76-8C9A-D95C0ECA2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927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B7B9D4C7-5882-4D6B-B664-7354052E55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1904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618E871D-1060-4284-A840-AC951A00C9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7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45E949F1-03D0-4AB4-88B4-295B741A96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850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CF60554E-0721-4D31-83FC-6F9164860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1824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766984A-8CB3-4F73-8D57-33325300D0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8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5ABA8D8-FE7E-4E19-A4E0-975C4F537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56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2522CF9B-5F63-418D-86C5-78741F2D10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2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9C29ED3-2D43-4E69-BBCA-59ABE1CC66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9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5C157D5-53E7-45B4-96C8-5880FD3C2A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5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BC47ED6-512B-430E-9AA4-167CDF0520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2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8CF522CB-8611-4C97-A6E4-47B15A3BF2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1595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480F314E-899A-4821-8A84-F049C3E570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6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98974AAB-0164-473F-A98E-4D36FE671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1624"/>
              <a:ext cx="32" cy="538"/>
            </a:xfrm>
            <a:custGeom>
              <a:avLst/>
              <a:gdLst>
                <a:gd name="T0" fmla="*/ 32 w 32"/>
                <a:gd name="T1" fmla="*/ 538 h 538"/>
                <a:gd name="T2" fmla="*/ 32 w 32"/>
                <a:gd name="T3" fmla="*/ 0 h 538"/>
                <a:gd name="T4" fmla="*/ 32 w 32"/>
                <a:gd name="T5" fmla="*/ 487 h 538"/>
                <a:gd name="T6" fmla="*/ 9 w 32"/>
                <a:gd name="T7" fmla="*/ 487 h 538"/>
                <a:gd name="T8" fmla="*/ 32 w 32"/>
                <a:gd name="T9" fmla="*/ 379 h 538"/>
                <a:gd name="T10" fmla="*/ 9 w 32"/>
                <a:gd name="T11" fmla="*/ 379 h 538"/>
                <a:gd name="T12" fmla="*/ 32 w 32"/>
                <a:gd name="T13" fmla="*/ 271 h 538"/>
                <a:gd name="T14" fmla="*/ 9 w 32"/>
                <a:gd name="T15" fmla="*/ 271 h 538"/>
                <a:gd name="T16" fmla="*/ 32 w 32"/>
                <a:gd name="T17" fmla="*/ 164 h 538"/>
                <a:gd name="T18" fmla="*/ 9 w 32"/>
                <a:gd name="T19" fmla="*/ 164 h 538"/>
                <a:gd name="T20" fmla="*/ 32 w 32"/>
                <a:gd name="T21" fmla="*/ 56 h 538"/>
                <a:gd name="T22" fmla="*/ 9 w 32"/>
                <a:gd name="T23" fmla="*/ 56 h 538"/>
                <a:gd name="T24" fmla="*/ 32 w 32"/>
                <a:gd name="T25" fmla="*/ 515 h 538"/>
                <a:gd name="T26" fmla="*/ 23 w 32"/>
                <a:gd name="T27" fmla="*/ 515 h 538"/>
                <a:gd name="T28" fmla="*/ 32 w 32"/>
                <a:gd name="T29" fmla="*/ 459 h 538"/>
                <a:gd name="T30" fmla="*/ 23 w 32"/>
                <a:gd name="T31" fmla="*/ 459 h 538"/>
                <a:gd name="T32" fmla="*/ 32 w 32"/>
                <a:gd name="T33" fmla="*/ 407 h 538"/>
                <a:gd name="T34" fmla="*/ 23 w 32"/>
                <a:gd name="T35" fmla="*/ 407 h 538"/>
                <a:gd name="T36" fmla="*/ 32 w 32"/>
                <a:gd name="T37" fmla="*/ 351 h 538"/>
                <a:gd name="T38" fmla="*/ 23 w 32"/>
                <a:gd name="T39" fmla="*/ 351 h 538"/>
                <a:gd name="T40" fmla="*/ 32 w 32"/>
                <a:gd name="T41" fmla="*/ 299 h 538"/>
                <a:gd name="T42" fmla="*/ 23 w 32"/>
                <a:gd name="T43" fmla="*/ 299 h 538"/>
                <a:gd name="T44" fmla="*/ 32 w 32"/>
                <a:gd name="T45" fmla="*/ 243 h 538"/>
                <a:gd name="T46" fmla="*/ 23 w 32"/>
                <a:gd name="T47" fmla="*/ 243 h 538"/>
                <a:gd name="T48" fmla="*/ 32 w 32"/>
                <a:gd name="T49" fmla="*/ 192 h 538"/>
                <a:gd name="T50" fmla="*/ 23 w 32"/>
                <a:gd name="T51" fmla="*/ 192 h 538"/>
                <a:gd name="T52" fmla="*/ 32 w 32"/>
                <a:gd name="T53" fmla="*/ 136 h 538"/>
                <a:gd name="T54" fmla="*/ 23 w 32"/>
                <a:gd name="T55" fmla="*/ 136 h 538"/>
                <a:gd name="T56" fmla="*/ 32 w 32"/>
                <a:gd name="T57" fmla="*/ 84 h 538"/>
                <a:gd name="T58" fmla="*/ 23 w 32"/>
                <a:gd name="T59" fmla="*/ 84 h 538"/>
                <a:gd name="T60" fmla="*/ 32 w 32"/>
                <a:gd name="T61" fmla="*/ 28 h 538"/>
                <a:gd name="T62" fmla="*/ 23 w 32"/>
                <a:gd name="T63" fmla="*/ 28 h 538"/>
                <a:gd name="T64" fmla="*/ 32 w 32"/>
                <a:gd name="T65" fmla="*/ 538 h 538"/>
                <a:gd name="T66" fmla="*/ 0 w 32"/>
                <a:gd name="T67" fmla="*/ 538 h 538"/>
                <a:gd name="T68" fmla="*/ 32 w 32"/>
                <a:gd name="T69" fmla="*/ 430 h 538"/>
                <a:gd name="T70" fmla="*/ 0 w 32"/>
                <a:gd name="T71" fmla="*/ 430 h 538"/>
                <a:gd name="T72" fmla="*/ 32 w 32"/>
                <a:gd name="T73" fmla="*/ 323 h 538"/>
                <a:gd name="T74" fmla="*/ 0 w 32"/>
                <a:gd name="T75" fmla="*/ 323 h 538"/>
                <a:gd name="T76" fmla="*/ 32 w 32"/>
                <a:gd name="T77" fmla="*/ 215 h 538"/>
                <a:gd name="T78" fmla="*/ 0 w 32"/>
                <a:gd name="T79" fmla="*/ 215 h 538"/>
                <a:gd name="T80" fmla="*/ 32 w 32"/>
                <a:gd name="T81" fmla="*/ 108 h 538"/>
                <a:gd name="T82" fmla="*/ 0 w 32"/>
                <a:gd name="T83" fmla="*/ 108 h 538"/>
                <a:gd name="T84" fmla="*/ 32 w 32"/>
                <a:gd name="T85" fmla="*/ 5 h 538"/>
                <a:gd name="T86" fmla="*/ 0 w 32"/>
                <a:gd name="T87" fmla="*/ 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38">
                  <a:moveTo>
                    <a:pt x="32" y="538"/>
                  </a:moveTo>
                  <a:lnTo>
                    <a:pt x="32" y="0"/>
                  </a:lnTo>
                  <a:moveTo>
                    <a:pt x="32" y="487"/>
                  </a:moveTo>
                  <a:lnTo>
                    <a:pt x="9" y="487"/>
                  </a:lnTo>
                  <a:moveTo>
                    <a:pt x="32" y="379"/>
                  </a:moveTo>
                  <a:lnTo>
                    <a:pt x="9" y="379"/>
                  </a:lnTo>
                  <a:moveTo>
                    <a:pt x="32" y="271"/>
                  </a:moveTo>
                  <a:lnTo>
                    <a:pt x="9" y="271"/>
                  </a:lnTo>
                  <a:moveTo>
                    <a:pt x="32" y="164"/>
                  </a:moveTo>
                  <a:lnTo>
                    <a:pt x="9" y="164"/>
                  </a:lnTo>
                  <a:moveTo>
                    <a:pt x="32" y="56"/>
                  </a:moveTo>
                  <a:lnTo>
                    <a:pt x="9" y="56"/>
                  </a:lnTo>
                  <a:moveTo>
                    <a:pt x="32" y="515"/>
                  </a:moveTo>
                  <a:lnTo>
                    <a:pt x="23" y="515"/>
                  </a:lnTo>
                  <a:moveTo>
                    <a:pt x="32" y="459"/>
                  </a:moveTo>
                  <a:lnTo>
                    <a:pt x="23" y="459"/>
                  </a:lnTo>
                  <a:moveTo>
                    <a:pt x="32" y="407"/>
                  </a:moveTo>
                  <a:lnTo>
                    <a:pt x="23" y="407"/>
                  </a:lnTo>
                  <a:moveTo>
                    <a:pt x="32" y="351"/>
                  </a:moveTo>
                  <a:lnTo>
                    <a:pt x="23" y="351"/>
                  </a:lnTo>
                  <a:moveTo>
                    <a:pt x="32" y="299"/>
                  </a:moveTo>
                  <a:lnTo>
                    <a:pt x="23" y="299"/>
                  </a:lnTo>
                  <a:moveTo>
                    <a:pt x="32" y="243"/>
                  </a:moveTo>
                  <a:lnTo>
                    <a:pt x="23" y="243"/>
                  </a:lnTo>
                  <a:moveTo>
                    <a:pt x="32" y="192"/>
                  </a:moveTo>
                  <a:lnTo>
                    <a:pt x="23" y="192"/>
                  </a:lnTo>
                  <a:moveTo>
                    <a:pt x="32" y="136"/>
                  </a:moveTo>
                  <a:lnTo>
                    <a:pt x="23" y="136"/>
                  </a:lnTo>
                  <a:moveTo>
                    <a:pt x="32" y="84"/>
                  </a:moveTo>
                  <a:lnTo>
                    <a:pt x="23" y="84"/>
                  </a:lnTo>
                  <a:moveTo>
                    <a:pt x="32" y="28"/>
                  </a:moveTo>
                  <a:lnTo>
                    <a:pt x="23" y="28"/>
                  </a:lnTo>
                  <a:moveTo>
                    <a:pt x="32" y="538"/>
                  </a:moveTo>
                  <a:lnTo>
                    <a:pt x="0" y="538"/>
                  </a:lnTo>
                  <a:moveTo>
                    <a:pt x="32" y="430"/>
                  </a:moveTo>
                  <a:lnTo>
                    <a:pt x="0" y="430"/>
                  </a:lnTo>
                  <a:moveTo>
                    <a:pt x="32" y="323"/>
                  </a:moveTo>
                  <a:lnTo>
                    <a:pt x="0" y="323"/>
                  </a:lnTo>
                  <a:moveTo>
                    <a:pt x="32" y="215"/>
                  </a:moveTo>
                  <a:lnTo>
                    <a:pt x="0" y="215"/>
                  </a:lnTo>
                  <a:moveTo>
                    <a:pt x="32" y="108"/>
                  </a:moveTo>
                  <a:lnTo>
                    <a:pt x="0" y="108"/>
                  </a:lnTo>
                  <a:moveTo>
                    <a:pt x="32" y="5"/>
                  </a:moveTo>
                  <a:lnTo>
                    <a:pt x="0" y="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1573D33F-BCCF-439F-A459-FC3BCE36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455"/>
              <a:ext cx="7305" cy="71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30" name="Picture 34">
              <a:extLst>
                <a:ext uri="{FF2B5EF4-FFF2-40B4-BE49-F238E27FC236}">
                  <a16:creationId xmlns:a16="http://schemas.microsoft.com/office/drawing/2014/main" id="{B691AD51-FA44-4583-A795-484354749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1455"/>
              <a:ext cx="7305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4558A616-D00C-4C37-A4A6-A45B27F1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455"/>
              <a:ext cx="7305" cy="71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52D056F7-5545-42C6-8C08-AD69467C9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624"/>
              <a:ext cx="7217" cy="538"/>
            </a:xfrm>
            <a:custGeom>
              <a:avLst/>
              <a:gdLst>
                <a:gd name="T0" fmla="*/ 795 w 7217"/>
                <a:gd name="T1" fmla="*/ 538 h 538"/>
                <a:gd name="T2" fmla="*/ 805 w 7217"/>
                <a:gd name="T3" fmla="*/ 533 h 538"/>
                <a:gd name="T4" fmla="*/ 814 w 7217"/>
                <a:gd name="T5" fmla="*/ 533 h 538"/>
                <a:gd name="T6" fmla="*/ 828 w 7217"/>
                <a:gd name="T7" fmla="*/ 533 h 538"/>
                <a:gd name="T8" fmla="*/ 837 w 7217"/>
                <a:gd name="T9" fmla="*/ 533 h 538"/>
                <a:gd name="T10" fmla="*/ 847 w 7217"/>
                <a:gd name="T11" fmla="*/ 538 h 538"/>
                <a:gd name="T12" fmla="*/ 1506 w 7217"/>
                <a:gd name="T13" fmla="*/ 538 h 538"/>
                <a:gd name="T14" fmla="*/ 1520 w 7217"/>
                <a:gd name="T15" fmla="*/ 533 h 538"/>
                <a:gd name="T16" fmla="*/ 1530 w 7217"/>
                <a:gd name="T17" fmla="*/ 533 h 538"/>
                <a:gd name="T18" fmla="*/ 1539 w 7217"/>
                <a:gd name="T19" fmla="*/ 538 h 538"/>
                <a:gd name="T20" fmla="*/ 1553 w 7217"/>
                <a:gd name="T21" fmla="*/ 533 h 538"/>
                <a:gd name="T22" fmla="*/ 1562 w 7217"/>
                <a:gd name="T23" fmla="*/ 538 h 538"/>
                <a:gd name="T24" fmla="*/ 2208 w 7217"/>
                <a:gd name="T25" fmla="*/ 538 h 538"/>
                <a:gd name="T26" fmla="*/ 2217 w 7217"/>
                <a:gd name="T27" fmla="*/ 538 h 538"/>
                <a:gd name="T28" fmla="*/ 2227 w 7217"/>
                <a:gd name="T29" fmla="*/ 533 h 538"/>
                <a:gd name="T30" fmla="*/ 2241 w 7217"/>
                <a:gd name="T31" fmla="*/ 491 h 538"/>
                <a:gd name="T32" fmla="*/ 2250 w 7217"/>
                <a:gd name="T33" fmla="*/ 42 h 538"/>
                <a:gd name="T34" fmla="*/ 2259 w 7217"/>
                <a:gd name="T35" fmla="*/ 332 h 538"/>
                <a:gd name="T36" fmla="*/ 2269 w 7217"/>
                <a:gd name="T37" fmla="*/ 529 h 538"/>
                <a:gd name="T38" fmla="*/ 2278 w 7217"/>
                <a:gd name="T39" fmla="*/ 533 h 538"/>
                <a:gd name="T40" fmla="*/ 2292 w 7217"/>
                <a:gd name="T41" fmla="*/ 538 h 538"/>
                <a:gd name="T42" fmla="*/ 2919 w 7217"/>
                <a:gd name="T43" fmla="*/ 538 h 538"/>
                <a:gd name="T44" fmla="*/ 2928 w 7217"/>
                <a:gd name="T45" fmla="*/ 538 h 538"/>
                <a:gd name="T46" fmla="*/ 2937 w 7217"/>
                <a:gd name="T47" fmla="*/ 533 h 538"/>
                <a:gd name="T48" fmla="*/ 2947 w 7217"/>
                <a:gd name="T49" fmla="*/ 524 h 538"/>
                <a:gd name="T50" fmla="*/ 2956 w 7217"/>
                <a:gd name="T51" fmla="*/ 416 h 538"/>
                <a:gd name="T52" fmla="*/ 2970 w 7217"/>
                <a:gd name="T53" fmla="*/ 491 h 538"/>
                <a:gd name="T54" fmla="*/ 2980 w 7217"/>
                <a:gd name="T55" fmla="*/ 533 h 538"/>
                <a:gd name="T56" fmla="*/ 2989 w 7217"/>
                <a:gd name="T57" fmla="*/ 533 h 538"/>
                <a:gd name="T58" fmla="*/ 3003 w 7217"/>
                <a:gd name="T59" fmla="*/ 538 h 538"/>
                <a:gd name="T60" fmla="*/ 3634 w 7217"/>
                <a:gd name="T61" fmla="*/ 538 h 538"/>
                <a:gd name="T62" fmla="*/ 3648 w 7217"/>
                <a:gd name="T63" fmla="*/ 538 h 538"/>
                <a:gd name="T64" fmla="*/ 3658 w 7217"/>
                <a:gd name="T65" fmla="*/ 533 h 538"/>
                <a:gd name="T66" fmla="*/ 3667 w 7217"/>
                <a:gd name="T67" fmla="*/ 510 h 538"/>
                <a:gd name="T68" fmla="*/ 3676 w 7217"/>
                <a:gd name="T69" fmla="*/ 524 h 538"/>
                <a:gd name="T70" fmla="*/ 3686 w 7217"/>
                <a:gd name="T71" fmla="*/ 538 h 538"/>
                <a:gd name="T72" fmla="*/ 3695 w 7217"/>
                <a:gd name="T73" fmla="*/ 538 h 538"/>
                <a:gd name="T74" fmla="*/ 3709 w 7217"/>
                <a:gd name="T75" fmla="*/ 538 h 538"/>
                <a:gd name="T76" fmla="*/ 4350 w 7217"/>
                <a:gd name="T77" fmla="*/ 538 h 538"/>
                <a:gd name="T78" fmla="*/ 4359 w 7217"/>
                <a:gd name="T79" fmla="*/ 533 h 538"/>
                <a:gd name="T80" fmla="*/ 4373 w 7217"/>
                <a:gd name="T81" fmla="*/ 538 h 538"/>
                <a:gd name="T82" fmla="*/ 4383 w 7217"/>
                <a:gd name="T83" fmla="*/ 533 h 538"/>
                <a:gd name="T84" fmla="*/ 4392 w 7217"/>
                <a:gd name="T85" fmla="*/ 533 h 538"/>
                <a:gd name="T86" fmla="*/ 4401 w 7217"/>
                <a:gd name="T87" fmla="*/ 533 h 538"/>
                <a:gd name="T88" fmla="*/ 4411 w 7217"/>
                <a:gd name="T89" fmla="*/ 538 h 538"/>
                <a:gd name="T90" fmla="*/ 5056 w 7217"/>
                <a:gd name="T91" fmla="*/ 538 h 538"/>
                <a:gd name="T92" fmla="*/ 5070 w 7217"/>
                <a:gd name="T93" fmla="*/ 533 h 538"/>
                <a:gd name="T94" fmla="*/ 5080 w 7217"/>
                <a:gd name="T95" fmla="*/ 533 h 538"/>
                <a:gd name="T96" fmla="*/ 5089 w 7217"/>
                <a:gd name="T97" fmla="*/ 538 h 538"/>
                <a:gd name="T98" fmla="*/ 5103 w 7217"/>
                <a:gd name="T99" fmla="*/ 533 h 538"/>
                <a:gd name="T100" fmla="*/ 5112 w 7217"/>
                <a:gd name="T101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17" h="538">
                  <a:moveTo>
                    <a:pt x="0" y="538"/>
                  </a:moveTo>
                  <a:lnTo>
                    <a:pt x="791" y="538"/>
                  </a:lnTo>
                  <a:lnTo>
                    <a:pt x="795" y="538"/>
                  </a:lnTo>
                  <a:lnTo>
                    <a:pt x="800" y="538"/>
                  </a:lnTo>
                  <a:lnTo>
                    <a:pt x="805" y="538"/>
                  </a:lnTo>
                  <a:lnTo>
                    <a:pt x="805" y="533"/>
                  </a:lnTo>
                  <a:lnTo>
                    <a:pt x="809" y="533"/>
                  </a:lnTo>
                  <a:lnTo>
                    <a:pt x="814" y="538"/>
                  </a:lnTo>
                  <a:lnTo>
                    <a:pt x="814" y="533"/>
                  </a:lnTo>
                  <a:lnTo>
                    <a:pt x="819" y="533"/>
                  </a:lnTo>
                  <a:lnTo>
                    <a:pt x="823" y="533"/>
                  </a:lnTo>
                  <a:lnTo>
                    <a:pt x="828" y="533"/>
                  </a:lnTo>
                  <a:lnTo>
                    <a:pt x="828" y="538"/>
                  </a:lnTo>
                  <a:lnTo>
                    <a:pt x="833" y="533"/>
                  </a:lnTo>
                  <a:lnTo>
                    <a:pt x="837" y="533"/>
                  </a:lnTo>
                  <a:lnTo>
                    <a:pt x="837" y="538"/>
                  </a:lnTo>
                  <a:lnTo>
                    <a:pt x="842" y="533"/>
                  </a:lnTo>
                  <a:lnTo>
                    <a:pt x="847" y="538"/>
                  </a:lnTo>
                  <a:lnTo>
                    <a:pt x="851" y="538"/>
                  </a:lnTo>
                  <a:lnTo>
                    <a:pt x="856" y="538"/>
                  </a:lnTo>
                  <a:lnTo>
                    <a:pt x="1506" y="538"/>
                  </a:lnTo>
                  <a:lnTo>
                    <a:pt x="1511" y="538"/>
                  </a:lnTo>
                  <a:lnTo>
                    <a:pt x="1516" y="538"/>
                  </a:lnTo>
                  <a:lnTo>
                    <a:pt x="1520" y="533"/>
                  </a:lnTo>
                  <a:lnTo>
                    <a:pt x="1525" y="533"/>
                  </a:lnTo>
                  <a:lnTo>
                    <a:pt x="1530" y="538"/>
                  </a:lnTo>
                  <a:lnTo>
                    <a:pt x="1530" y="533"/>
                  </a:lnTo>
                  <a:lnTo>
                    <a:pt x="1534" y="533"/>
                  </a:lnTo>
                  <a:lnTo>
                    <a:pt x="1539" y="533"/>
                  </a:lnTo>
                  <a:lnTo>
                    <a:pt x="1539" y="538"/>
                  </a:lnTo>
                  <a:lnTo>
                    <a:pt x="1544" y="533"/>
                  </a:lnTo>
                  <a:lnTo>
                    <a:pt x="1548" y="533"/>
                  </a:lnTo>
                  <a:lnTo>
                    <a:pt x="1553" y="533"/>
                  </a:lnTo>
                  <a:lnTo>
                    <a:pt x="1553" y="538"/>
                  </a:lnTo>
                  <a:lnTo>
                    <a:pt x="1558" y="538"/>
                  </a:lnTo>
                  <a:lnTo>
                    <a:pt x="1562" y="538"/>
                  </a:lnTo>
                  <a:lnTo>
                    <a:pt x="2198" y="538"/>
                  </a:lnTo>
                  <a:lnTo>
                    <a:pt x="2203" y="538"/>
                  </a:lnTo>
                  <a:lnTo>
                    <a:pt x="2208" y="538"/>
                  </a:lnTo>
                  <a:lnTo>
                    <a:pt x="2212" y="533"/>
                  </a:lnTo>
                  <a:lnTo>
                    <a:pt x="2217" y="533"/>
                  </a:lnTo>
                  <a:lnTo>
                    <a:pt x="2217" y="538"/>
                  </a:lnTo>
                  <a:lnTo>
                    <a:pt x="2222" y="533"/>
                  </a:lnTo>
                  <a:lnTo>
                    <a:pt x="2227" y="538"/>
                  </a:lnTo>
                  <a:lnTo>
                    <a:pt x="2227" y="533"/>
                  </a:lnTo>
                  <a:lnTo>
                    <a:pt x="2231" y="529"/>
                  </a:lnTo>
                  <a:lnTo>
                    <a:pt x="2236" y="519"/>
                  </a:lnTo>
                  <a:lnTo>
                    <a:pt x="2241" y="491"/>
                  </a:lnTo>
                  <a:lnTo>
                    <a:pt x="2241" y="388"/>
                  </a:lnTo>
                  <a:lnTo>
                    <a:pt x="2245" y="206"/>
                  </a:lnTo>
                  <a:lnTo>
                    <a:pt x="2250" y="42"/>
                  </a:lnTo>
                  <a:lnTo>
                    <a:pt x="2250" y="0"/>
                  </a:lnTo>
                  <a:lnTo>
                    <a:pt x="2255" y="154"/>
                  </a:lnTo>
                  <a:lnTo>
                    <a:pt x="2259" y="332"/>
                  </a:lnTo>
                  <a:lnTo>
                    <a:pt x="2264" y="473"/>
                  </a:lnTo>
                  <a:lnTo>
                    <a:pt x="2264" y="519"/>
                  </a:lnTo>
                  <a:lnTo>
                    <a:pt x="2269" y="529"/>
                  </a:lnTo>
                  <a:lnTo>
                    <a:pt x="2273" y="529"/>
                  </a:lnTo>
                  <a:lnTo>
                    <a:pt x="2273" y="538"/>
                  </a:lnTo>
                  <a:lnTo>
                    <a:pt x="2278" y="533"/>
                  </a:lnTo>
                  <a:lnTo>
                    <a:pt x="2283" y="538"/>
                  </a:lnTo>
                  <a:lnTo>
                    <a:pt x="2287" y="538"/>
                  </a:lnTo>
                  <a:lnTo>
                    <a:pt x="2292" y="538"/>
                  </a:lnTo>
                  <a:lnTo>
                    <a:pt x="2909" y="538"/>
                  </a:lnTo>
                  <a:lnTo>
                    <a:pt x="2914" y="538"/>
                  </a:lnTo>
                  <a:lnTo>
                    <a:pt x="2919" y="538"/>
                  </a:lnTo>
                  <a:lnTo>
                    <a:pt x="2923" y="538"/>
                  </a:lnTo>
                  <a:lnTo>
                    <a:pt x="2923" y="533"/>
                  </a:lnTo>
                  <a:lnTo>
                    <a:pt x="2928" y="538"/>
                  </a:lnTo>
                  <a:lnTo>
                    <a:pt x="2933" y="538"/>
                  </a:lnTo>
                  <a:lnTo>
                    <a:pt x="2933" y="533"/>
                  </a:lnTo>
                  <a:lnTo>
                    <a:pt x="2937" y="533"/>
                  </a:lnTo>
                  <a:lnTo>
                    <a:pt x="2942" y="533"/>
                  </a:lnTo>
                  <a:lnTo>
                    <a:pt x="2947" y="538"/>
                  </a:lnTo>
                  <a:lnTo>
                    <a:pt x="2947" y="524"/>
                  </a:lnTo>
                  <a:lnTo>
                    <a:pt x="2951" y="501"/>
                  </a:lnTo>
                  <a:lnTo>
                    <a:pt x="2956" y="463"/>
                  </a:lnTo>
                  <a:lnTo>
                    <a:pt x="2956" y="416"/>
                  </a:lnTo>
                  <a:lnTo>
                    <a:pt x="2961" y="412"/>
                  </a:lnTo>
                  <a:lnTo>
                    <a:pt x="2965" y="449"/>
                  </a:lnTo>
                  <a:lnTo>
                    <a:pt x="2970" y="491"/>
                  </a:lnTo>
                  <a:lnTo>
                    <a:pt x="2970" y="529"/>
                  </a:lnTo>
                  <a:lnTo>
                    <a:pt x="2975" y="533"/>
                  </a:lnTo>
                  <a:lnTo>
                    <a:pt x="2980" y="533"/>
                  </a:lnTo>
                  <a:lnTo>
                    <a:pt x="2980" y="538"/>
                  </a:lnTo>
                  <a:lnTo>
                    <a:pt x="2984" y="533"/>
                  </a:lnTo>
                  <a:lnTo>
                    <a:pt x="2989" y="533"/>
                  </a:lnTo>
                  <a:lnTo>
                    <a:pt x="2994" y="538"/>
                  </a:lnTo>
                  <a:lnTo>
                    <a:pt x="2998" y="538"/>
                  </a:lnTo>
                  <a:lnTo>
                    <a:pt x="3003" y="538"/>
                  </a:lnTo>
                  <a:lnTo>
                    <a:pt x="3625" y="538"/>
                  </a:lnTo>
                  <a:lnTo>
                    <a:pt x="3630" y="538"/>
                  </a:lnTo>
                  <a:lnTo>
                    <a:pt x="3634" y="538"/>
                  </a:lnTo>
                  <a:lnTo>
                    <a:pt x="3639" y="533"/>
                  </a:lnTo>
                  <a:lnTo>
                    <a:pt x="3644" y="533"/>
                  </a:lnTo>
                  <a:lnTo>
                    <a:pt x="3648" y="538"/>
                  </a:lnTo>
                  <a:lnTo>
                    <a:pt x="3648" y="533"/>
                  </a:lnTo>
                  <a:lnTo>
                    <a:pt x="3653" y="533"/>
                  </a:lnTo>
                  <a:lnTo>
                    <a:pt x="3658" y="533"/>
                  </a:lnTo>
                  <a:lnTo>
                    <a:pt x="3662" y="533"/>
                  </a:lnTo>
                  <a:lnTo>
                    <a:pt x="3662" y="519"/>
                  </a:lnTo>
                  <a:lnTo>
                    <a:pt x="3667" y="510"/>
                  </a:lnTo>
                  <a:lnTo>
                    <a:pt x="3672" y="510"/>
                  </a:lnTo>
                  <a:lnTo>
                    <a:pt x="3672" y="524"/>
                  </a:lnTo>
                  <a:lnTo>
                    <a:pt x="3676" y="524"/>
                  </a:lnTo>
                  <a:lnTo>
                    <a:pt x="3681" y="533"/>
                  </a:lnTo>
                  <a:lnTo>
                    <a:pt x="3686" y="533"/>
                  </a:lnTo>
                  <a:lnTo>
                    <a:pt x="3686" y="538"/>
                  </a:lnTo>
                  <a:lnTo>
                    <a:pt x="3690" y="533"/>
                  </a:lnTo>
                  <a:lnTo>
                    <a:pt x="3695" y="533"/>
                  </a:lnTo>
                  <a:lnTo>
                    <a:pt x="3695" y="538"/>
                  </a:lnTo>
                  <a:lnTo>
                    <a:pt x="3700" y="538"/>
                  </a:lnTo>
                  <a:lnTo>
                    <a:pt x="3704" y="538"/>
                  </a:lnTo>
                  <a:lnTo>
                    <a:pt x="3709" y="538"/>
                  </a:lnTo>
                  <a:lnTo>
                    <a:pt x="4341" y="538"/>
                  </a:lnTo>
                  <a:lnTo>
                    <a:pt x="4345" y="538"/>
                  </a:lnTo>
                  <a:lnTo>
                    <a:pt x="4350" y="538"/>
                  </a:lnTo>
                  <a:lnTo>
                    <a:pt x="4355" y="533"/>
                  </a:lnTo>
                  <a:lnTo>
                    <a:pt x="4359" y="538"/>
                  </a:lnTo>
                  <a:lnTo>
                    <a:pt x="4359" y="533"/>
                  </a:lnTo>
                  <a:lnTo>
                    <a:pt x="4364" y="533"/>
                  </a:lnTo>
                  <a:lnTo>
                    <a:pt x="4369" y="533"/>
                  </a:lnTo>
                  <a:lnTo>
                    <a:pt x="4373" y="538"/>
                  </a:lnTo>
                  <a:lnTo>
                    <a:pt x="4373" y="533"/>
                  </a:lnTo>
                  <a:lnTo>
                    <a:pt x="4378" y="533"/>
                  </a:lnTo>
                  <a:lnTo>
                    <a:pt x="4383" y="533"/>
                  </a:lnTo>
                  <a:lnTo>
                    <a:pt x="4383" y="538"/>
                  </a:lnTo>
                  <a:lnTo>
                    <a:pt x="4387" y="533"/>
                  </a:lnTo>
                  <a:lnTo>
                    <a:pt x="4392" y="533"/>
                  </a:lnTo>
                  <a:lnTo>
                    <a:pt x="4397" y="533"/>
                  </a:lnTo>
                  <a:lnTo>
                    <a:pt x="4397" y="538"/>
                  </a:lnTo>
                  <a:lnTo>
                    <a:pt x="4401" y="533"/>
                  </a:lnTo>
                  <a:lnTo>
                    <a:pt x="4406" y="533"/>
                  </a:lnTo>
                  <a:lnTo>
                    <a:pt x="4406" y="538"/>
                  </a:lnTo>
                  <a:lnTo>
                    <a:pt x="4411" y="538"/>
                  </a:lnTo>
                  <a:lnTo>
                    <a:pt x="4415" y="538"/>
                  </a:lnTo>
                  <a:lnTo>
                    <a:pt x="4420" y="538"/>
                  </a:lnTo>
                  <a:lnTo>
                    <a:pt x="5056" y="538"/>
                  </a:lnTo>
                  <a:lnTo>
                    <a:pt x="5061" y="538"/>
                  </a:lnTo>
                  <a:lnTo>
                    <a:pt x="5065" y="538"/>
                  </a:lnTo>
                  <a:lnTo>
                    <a:pt x="5070" y="533"/>
                  </a:lnTo>
                  <a:lnTo>
                    <a:pt x="5075" y="533"/>
                  </a:lnTo>
                  <a:lnTo>
                    <a:pt x="5080" y="538"/>
                  </a:lnTo>
                  <a:lnTo>
                    <a:pt x="5080" y="533"/>
                  </a:lnTo>
                  <a:lnTo>
                    <a:pt x="5084" y="533"/>
                  </a:lnTo>
                  <a:lnTo>
                    <a:pt x="5089" y="533"/>
                  </a:lnTo>
                  <a:lnTo>
                    <a:pt x="5089" y="538"/>
                  </a:lnTo>
                  <a:lnTo>
                    <a:pt x="5094" y="533"/>
                  </a:lnTo>
                  <a:lnTo>
                    <a:pt x="5098" y="533"/>
                  </a:lnTo>
                  <a:lnTo>
                    <a:pt x="5103" y="533"/>
                  </a:lnTo>
                  <a:lnTo>
                    <a:pt x="5103" y="538"/>
                  </a:lnTo>
                  <a:lnTo>
                    <a:pt x="5108" y="538"/>
                  </a:lnTo>
                  <a:lnTo>
                    <a:pt x="5112" y="538"/>
                  </a:lnTo>
                  <a:lnTo>
                    <a:pt x="5117" y="538"/>
                  </a:lnTo>
                  <a:lnTo>
                    <a:pt x="7217" y="5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E542CCED-9782-4D0B-8CA8-33C7A907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54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81D1EA35-7643-49F4-A1A8-3A178D2B2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1610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0BC374A2-955C-47E3-A894-05F6F59D0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196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FD41CC4-27EF-44AD-855D-AE689EB46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" y="2022"/>
              <a:ext cx="0" cy="4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D00D5734-0E20-4DA0-A8F4-9DCF43A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05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465.0920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67D58D6-4E91-4EC0-8B19-9940E0E7D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2120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73CEA3E-6BE8-43B5-8E8D-069AA48EA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83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466.0941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4622A6-A0E6-4640-AA71-BB2DA5C37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5" y="2143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4D4E9315-7E3A-4FAC-8E8C-D92FF4612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2083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461.0708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5F1A85E-A797-41CC-9552-57B0EF5ED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2143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B5D29973-AC59-4FE3-A3F6-ACDCD17A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083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462.0738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08F6DBCA-9866-478D-9E96-80F6AAC10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143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9CBC88AE-B320-49B9-981E-973BF6DF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2083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467.0987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31C181F2-C550-4A50-A24F-E95C19E06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2143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60DFD96B-14B9-4F9C-9264-587A4125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928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463.0353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240A8376-2628-489C-AB64-F6014B6CC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0" y="1998"/>
              <a:ext cx="9" cy="150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279C969C-273D-406A-9D0F-F8A74D30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08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464.0388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9D95038-92A0-4D4E-A79D-FFB90EBB6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1" y="2148"/>
              <a:ext cx="9" cy="0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E84B36A7-C864-4922-9095-2EBDA3F4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A7CB132-C646-4827-AB80-66F38504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5945FB4F-EA65-4D04-A857-CFE652A31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B1C46D48-58F8-4A41-8AFB-F78CBD505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7A71D3E6-DD60-4074-A372-4AC3A98B6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5049FDD-771A-410A-B515-26AE92B3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6" name="Rectangle 61">
              <a:extLst>
                <a:ext uri="{FF2B5EF4-FFF2-40B4-BE49-F238E27FC236}">
                  <a16:creationId xmlns:a16="http://schemas.microsoft.com/office/drawing/2014/main" id="{5FDC86FE-3BDD-4C93-AD9E-57C8DCB5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7" name="Rectangle 62">
              <a:extLst>
                <a:ext uri="{FF2B5EF4-FFF2-40B4-BE49-F238E27FC236}">
                  <a16:creationId xmlns:a16="http://schemas.microsoft.com/office/drawing/2014/main" id="{E488FBDE-62CF-4282-9DD2-068D5BFC2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3">
              <a:extLst>
                <a:ext uri="{FF2B5EF4-FFF2-40B4-BE49-F238E27FC236}">
                  <a16:creationId xmlns:a16="http://schemas.microsoft.com/office/drawing/2014/main" id="{BD1D8B60-01F7-4FA9-BB94-7A8CBB00A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9" name="Rectangle 64">
              <a:extLst>
                <a:ext uri="{FF2B5EF4-FFF2-40B4-BE49-F238E27FC236}">
                  <a16:creationId xmlns:a16="http://schemas.microsoft.com/office/drawing/2014/main" id="{04FCD057-397C-471F-B0F7-FC9EA57D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5">
              <a:extLst>
                <a:ext uri="{FF2B5EF4-FFF2-40B4-BE49-F238E27FC236}">
                  <a16:creationId xmlns:a16="http://schemas.microsoft.com/office/drawing/2014/main" id="{383265EC-51E7-4B6B-8B26-44AA594D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1" name="Rectangle 66">
              <a:extLst>
                <a:ext uri="{FF2B5EF4-FFF2-40B4-BE49-F238E27FC236}">
                  <a16:creationId xmlns:a16="http://schemas.microsoft.com/office/drawing/2014/main" id="{4E93FD86-23FD-43F4-8E8D-40A1459E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99BE3636-6599-416C-A43A-C25F1053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B58A20BE-4068-45FD-B7B8-376D5361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C6C3568-634C-4151-A304-92864CC6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Rectangle 70">
              <a:extLst>
                <a:ext uri="{FF2B5EF4-FFF2-40B4-BE49-F238E27FC236}">
                  <a16:creationId xmlns:a16="http://schemas.microsoft.com/office/drawing/2014/main" id="{85F14269-CF98-40D9-8734-9F5D9BCE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6" name="Rectangle 71">
              <a:extLst>
                <a:ext uri="{FF2B5EF4-FFF2-40B4-BE49-F238E27FC236}">
                  <a16:creationId xmlns:a16="http://schemas.microsoft.com/office/drawing/2014/main" id="{7DF0CBE0-6817-45B1-9F78-E1508F71C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468.0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7" name="Rectangle 72">
              <a:extLst>
                <a:ext uri="{FF2B5EF4-FFF2-40B4-BE49-F238E27FC236}">
                  <a16:creationId xmlns:a16="http://schemas.microsoft.com/office/drawing/2014/main" id="{A7A5211B-3B96-4C4E-97D1-A99661F7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468.5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8" name="Rectangle 73">
              <a:extLst>
                <a:ext uri="{FF2B5EF4-FFF2-40B4-BE49-F238E27FC236}">
                  <a16:creationId xmlns:a16="http://schemas.microsoft.com/office/drawing/2014/main" id="{B8EF601A-B2BE-4A0E-9FF2-E69C026E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4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469.0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9" name="Rectangle 74">
              <a:extLst>
                <a:ext uri="{FF2B5EF4-FFF2-40B4-BE49-F238E27FC236}">
                  <a16:creationId xmlns:a16="http://schemas.microsoft.com/office/drawing/2014/main" id="{144AA7FD-F348-4D15-B47C-F121616B8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469.5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0" name="Rectangle 75">
              <a:extLst>
                <a:ext uri="{FF2B5EF4-FFF2-40B4-BE49-F238E27FC236}">
                  <a16:creationId xmlns:a16="http://schemas.microsoft.com/office/drawing/2014/main" id="{B777084B-12B3-4642-AB3A-340A9D644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" y="2195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470.0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1" name="Rectangle 76">
              <a:extLst>
                <a:ext uri="{FF2B5EF4-FFF2-40B4-BE49-F238E27FC236}">
                  <a16:creationId xmlns:a16="http://schemas.microsoft.com/office/drawing/2014/main" id="{1D224787-98E0-43C9-831C-0B0C5CFE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265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034C0AAF-1D7D-4E0C-BAF5-D32E3D9B2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2162"/>
              <a:ext cx="7217" cy="33"/>
            </a:xfrm>
            <a:custGeom>
              <a:avLst/>
              <a:gdLst>
                <a:gd name="T0" fmla="*/ 281 w 7217"/>
                <a:gd name="T1" fmla="*/ 0 h 33"/>
                <a:gd name="T2" fmla="*/ 562 w 7217"/>
                <a:gd name="T3" fmla="*/ 24 h 33"/>
                <a:gd name="T4" fmla="*/ 917 w 7217"/>
                <a:gd name="T5" fmla="*/ 0 h 33"/>
                <a:gd name="T6" fmla="*/ 1198 w 7217"/>
                <a:gd name="T7" fmla="*/ 24 h 33"/>
                <a:gd name="T8" fmla="*/ 1553 w 7217"/>
                <a:gd name="T9" fmla="*/ 0 h 33"/>
                <a:gd name="T10" fmla="*/ 1764 w 7217"/>
                <a:gd name="T11" fmla="*/ 24 h 33"/>
                <a:gd name="T12" fmla="*/ 2119 w 7217"/>
                <a:gd name="T13" fmla="*/ 0 h 33"/>
                <a:gd name="T14" fmla="*/ 2400 w 7217"/>
                <a:gd name="T15" fmla="*/ 24 h 33"/>
                <a:gd name="T16" fmla="*/ 2755 w 7217"/>
                <a:gd name="T17" fmla="*/ 0 h 33"/>
                <a:gd name="T18" fmla="*/ 3040 w 7217"/>
                <a:gd name="T19" fmla="*/ 24 h 33"/>
                <a:gd name="T20" fmla="*/ 3391 w 7217"/>
                <a:gd name="T21" fmla="*/ 0 h 33"/>
                <a:gd name="T22" fmla="*/ 3676 w 7217"/>
                <a:gd name="T23" fmla="*/ 24 h 33"/>
                <a:gd name="T24" fmla="*/ 4027 w 7217"/>
                <a:gd name="T25" fmla="*/ 0 h 33"/>
                <a:gd name="T26" fmla="*/ 4242 w 7217"/>
                <a:gd name="T27" fmla="*/ 24 h 33"/>
                <a:gd name="T28" fmla="*/ 4593 w 7217"/>
                <a:gd name="T29" fmla="*/ 0 h 33"/>
                <a:gd name="T30" fmla="*/ 4878 w 7217"/>
                <a:gd name="T31" fmla="*/ 24 h 33"/>
                <a:gd name="T32" fmla="*/ 5229 w 7217"/>
                <a:gd name="T33" fmla="*/ 0 h 33"/>
                <a:gd name="T34" fmla="*/ 5514 w 7217"/>
                <a:gd name="T35" fmla="*/ 24 h 33"/>
                <a:gd name="T36" fmla="*/ 5865 w 7217"/>
                <a:gd name="T37" fmla="*/ 0 h 33"/>
                <a:gd name="T38" fmla="*/ 6151 w 7217"/>
                <a:gd name="T39" fmla="*/ 24 h 33"/>
                <a:gd name="T40" fmla="*/ 6501 w 7217"/>
                <a:gd name="T41" fmla="*/ 0 h 33"/>
                <a:gd name="T42" fmla="*/ 6716 w 7217"/>
                <a:gd name="T43" fmla="*/ 24 h 33"/>
                <a:gd name="T44" fmla="*/ 7067 w 7217"/>
                <a:gd name="T45" fmla="*/ 0 h 33"/>
                <a:gd name="T46" fmla="*/ 103 w 7217"/>
                <a:gd name="T47" fmla="*/ 9 h 33"/>
                <a:gd name="T48" fmla="*/ 388 w 7217"/>
                <a:gd name="T49" fmla="*/ 0 h 33"/>
                <a:gd name="T50" fmla="*/ 599 w 7217"/>
                <a:gd name="T51" fmla="*/ 9 h 33"/>
                <a:gd name="T52" fmla="*/ 880 w 7217"/>
                <a:gd name="T53" fmla="*/ 0 h 33"/>
                <a:gd name="T54" fmla="*/ 1095 w 7217"/>
                <a:gd name="T55" fmla="*/ 9 h 33"/>
                <a:gd name="T56" fmla="*/ 1375 w 7217"/>
                <a:gd name="T57" fmla="*/ 0 h 33"/>
                <a:gd name="T58" fmla="*/ 1590 w 7217"/>
                <a:gd name="T59" fmla="*/ 9 h 33"/>
                <a:gd name="T60" fmla="*/ 1871 w 7217"/>
                <a:gd name="T61" fmla="*/ 0 h 33"/>
                <a:gd name="T62" fmla="*/ 2082 w 7217"/>
                <a:gd name="T63" fmla="*/ 9 h 33"/>
                <a:gd name="T64" fmla="*/ 2367 w 7217"/>
                <a:gd name="T65" fmla="*/ 0 h 33"/>
                <a:gd name="T66" fmla="*/ 2577 w 7217"/>
                <a:gd name="T67" fmla="*/ 9 h 33"/>
                <a:gd name="T68" fmla="*/ 2863 w 7217"/>
                <a:gd name="T69" fmla="*/ 0 h 33"/>
                <a:gd name="T70" fmla="*/ 3073 w 7217"/>
                <a:gd name="T71" fmla="*/ 9 h 33"/>
                <a:gd name="T72" fmla="*/ 3358 w 7217"/>
                <a:gd name="T73" fmla="*/ 0 h 33"/>
                <a:gd name="T74" fmla="*/ 3569 w 7217"/>
                <a:gd name="T75" fmla="*/ 9 h 33"/>
                <a:gd name="T76" fmla="*/ 3849 w 7217"/>
                <a:gd name="T77" fmla="*/ 0 h 33"/>
                <a:gd name="T78" fmla="*/ 4065 w 7217"/>
                <a:gd name="T79" fmla="*/ 9 h 33"/>
                <a:gd name="T80" fmla="*/ 4345 w 7217"/>
                <a:gd name="T81" fmla="*/ 0 h 33"/>
                <a:gd name="T82" fmla="*/ 4560 w 7217"/>
                <a:gd name="T83" fmla="*/ 9 h 33"/>
                <a:gd name="T84" fmla="*/ 4841 w 7217"/>
                <a:gd name="T85" fmla="*/ 0 h 33"/>
                <a:gd name="T86" fmla="*/ 5051 w 7217"/>
                <a:gd name="T87" fmla="*/ 9 h 33"/>
                <a:gd name="T88" fmla="*/ 5337 w 7217"/>
                <a:gd name="T89" fmla="*/ 0 h 33"/>
                <a:gd name="T90" fmla="*/ 5547 w 7217"/>
                <a:gd name="T91" fmla="*/ 9 h 33"/>
                <a:gd name="T92" fmla="*/ 5833 w 7217"/>
                <a:gd name="T93" fmla="*/ 0 h 33"/>
                <a:gd name="T94" fmla="*/ 6043 w 7217"/>
                <a:gd name="T95" fmla="*/ 9 h 33"/>
                <a:gd name="T96" fmla="*/ 6328 w 7217"/>
                <a:gd name="T97" fmla="*/ 0 h 33"/>
                <a:gd name="T98" fmla="*/ 6539 w 7217"/>
                <a:gd name="T99" fmla="*/ 9 h 33"/>
                <a:gd name="T100" fmla="*/ 6819 w 7217"/>
                <a:gd name="T101" fmla="*/ 0 h 33"/>
                <a:gd name="T102" fmla="*/ 7034 w 7217"/>
                <a:gd name="T103" fmla="*/ 9 h 33"/>
                <a:gd name="T104" fmla="*/ 421 w 7217"/>
                <a:gd name="T105" fmla="*/ 0 h 33"/>
                <a:gd name="T106" fmla="*/ 1483 w 7217"/>
                <a:gd name="T107" fmla="*/ 33 h 33"/>
                <a:gd name="T108" fmla="*/ 2895 w 7217"/>
                <a:gd name="T109" fmla="*/ 0 h 33"/>
                <a:gd name="T110" fmla="*/ 3957 w 7217"/>
                <a:gd name="T111" fmla="*/ 33 h 33"/>
                <a:gd name="T112" fmla="*/ 5369 w 7217"/>
                <a:gd name="T113" fmla="*/ 0 h 33"/>
                <a:gd name="T114" fmla="*/ 6431 w 7217"/>
                <a:gd name="T1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141" y="0"/>
                  </a:moveTo>
                  <a:lnTo>
                    <a:pt x="141" y="24"/>
                  </a:lnTo>
                  <a:moveTo>
                    <a:pt x="211" y="0"/>
                  </a:moveTo>
                  <a:lnTo>
                    <a:pt x="211" y="24"/>
                  </a:lnTo>
                  <a:moveTo>
                    <a:pt x="281" y="0"/>
                  </a:moveTo>
                  <a:lnTo>
                    <a:pt x="281" y="24"/>
                  </a:lnTo>
                  <a:moveTo>
                    <a:pt x="351" y="0"/>
                  </a:moveTo>
                  <a:lnTo>
                    <a:pt x="351" y="24"/>
                  </a:lnTo>
                  <a:moveTo>
                    <a:pt x="491" y="0"/>
                  </a:moveTo>
                  <a:lnTo>
                    <a:pt x="491" y="24"/>
                  </a:lnTo>
                  <a:moveTo>
                    <a:pt x="562" y="0"/>
                  </a:moveTo>
                  <a:lnTo>
                    <a:pt x="562" y="24"/>
                  </a:lnTo>
                  <a:moveTo>
                    <a:pt x="636" y="0"/>
                  </a:moveTo>
                  <a:lnTo>
                    <a:pt x="636" y="24"/>
                  </a:lnTo>
                  <a:moveTo>
                    <a:pt x="706" y="0"/>
                  </a:moveTo>
                  <a:lnTo>
                    <a:pt x="706" y="24"/>
                  </a:lnTo>
                  <a:moveTo>
                    <a:pt x="847" y="0"/>
                  </a:moveTo>
                  <a:lnTo>
                    <a:pt x="847" y="24"/>
                  </a:lnTo>
                  <a:moveTo>
                    <a:pt x="917" y="0"/>
                  </a:moveTo>
                  <a:lnTo>
                    <a:pt x="917" y="24"/>
                  </a:lnTo>
                  <a:moveTo>
                    <a:pt x="987" y="0"/>
                  </a:moveTo>
                  <a:lnTo>
                    <a:pt x="987" y="24"/>
                  </a:lnTo>
                  <a:moveTo>
                    <a:pt x="1057" y="0"/>
                  </a:moveTo>
                  <a:lnTo>
                    <a:pt x="1057" y="24"/>
                  </a:lnTo>
                  <a:moveTo>
                    <a:pt x="1198" y="0"/>
                  </a:moveTo>
                  <a:lnTo>
                    <a:pt x="1198" y="24"/>
                  </a:lnTo>
                  <a:moveTo>
                    <a:pt x="1272" y="0"/>
                  </a:moveTo>
                  <a:lnTo>
                    <a:pt x="1272" y="24"/>
                  </a:lnTo>
                  <a:moveTo>
                    <a:pt x="1343" y="0"/>
                  </a:moveTo>
                  <a:lnTo>
                    <a:pt x="1343" y="24"/>
                  </a:lnTo>
                  <a:moveTo>
                    <a:pt x="1413" y="0"/>
                  </a:moveTo>
                  <a:lnTo>
                    <a:pt x="1413" y="24"/>
                  </a:lnTo>
                  <a:moveTo>
                    <a:pt x="1553" y="0"/>
                  </a:moveTo>
                  <a:lnTo>
                    <a:pt x="1553" y="24"/>
                  </a:lnTo>
                  <a:moveTo>
                    <a:pt x="1623" y="0"/>
                  </a:moveTo>
                  <a:lnTo>
                    <a:pt x="1623" y="24"/>
                  </a:lnTo>
                  <a:moveTo>
                    <a:pt x="1693" y="0"/>
                  </a:moveTo>
                  <a:lnTo>
                    <a:pt x="1693" y="24"/>
                  </a:lnTo>
                  <a:moveTo>
                    <a:pt x="1764" y="0"/>
                  </a:moveTo>
                  <a:lnTo>
                    <a:pt x="1764" y="24"/>
                  </a:lnTo>
                  <a:moveTo>
                    <a:pt x="1908" y="0"/>
                  </a:moveTo>
                  <a:lnTo>
                    <a:pt x="1908" y="24"/>
                  </a:lnTo>
                  <a:moveTo>
                    <a:pt x="1979" y="0"/>
                  </a:moveTo>
                  <a:lnTo>
                    <a:pt x="1979" y="24"/>
                  </a:lnTo>
                  <a:moveTo>
                    <a:pt x="2049" y="0"/>
                  </a:moveTo>
                  <a:lnTo>
                    <a:pt x="2049" y="24"/>
                  </a:lnTo>
                  <a:moveTo>
                    <a:pt x="2119" y="0"/>
                  </a:moveTo>
                  <a:lnTo>
                    <a:pt x="2119" y="24"/>
                  </a:lnTo>
                  <a:moveTo>
                    <a:pt x="2259" y="0"/>
                  </a:moveTo>
                  <a:lnTo>
                    <a:pt x="2259" y="24"/>
                  </a:lnTo>
                  <a:moveTo>
                    <a:pt x="2329" y="0"/>
                  </a:moveTo>
                  <a:lnTo>
                    <a:pt x="2329" y="24"/>
                  </a:lnTo>
                  <a:moveTo>
                    <a:pt x="2400" y="0"/>
                  </a:moveTo>
                  <a:lnTo>
                    <a:pt x="2400" y="24"/>
                  </a:lnTo>
                  <a:moveTo>
                    <a:pt x="2474" y="0"/>
                  </a:moveTo>
                  <a:lnTo>
                    <a:pt x="2474" y="24"/>
                  </a:lnTo>
                  <a:moveTo>
                    <a:pt x="2615" y="0"/>
                  </a:moveTo>
                  <a:lnTo>
                    <a:pt x="2615" y="24"/>
                  </a:lnTo>
                  <a:moveTo>
                    <a:pt x="2685" y="0"/>
                  </a:moveTo>
                  <a:lnTo>
                    <a:pt x="2685" y="24"/>
                  </a:lnTo>
                  <a:moveTo>
                    <a:pt x="2755" y="0"/>
                  </a:moveTo>
                  <a:lnTo>
                    <a:pt x="2755" y="24"/>
                  </a:lnTo>
                  <a:moveTo>
                    <a:pt x="2825" y="0"/>
                  </a:moveTo>
                  <a:lnTo>
                    <a:pt x="2825" y="24"/>
                  </a:lnTo>
                  <a:moveTo>
                    <a:pt x="2965" y="0"/>
                  </a:moveTo>
                  <a:lnTo>
                    <a:pt x="2965" y="24"/>
                  </a:lnTo>
                  <a:moveTo>
                    <a:pt x="3040" y="0"/>
                  </a:moveTo>
                  <a:lnTo>
                    <a:pt x="3040" y="24"/>
                  </a:lnTo>
                  <a:moveTo>
                    <a:pt x="3110" y="0"/>
                  </a:moveTo>
                  <a:lnTo>
                    <a:pt x="3110" y="24"/>
                  </a:lnTo>
                  <a:moveTo>
                    <a:pt x="3181" y="0"/>
                  </a:moveTo>
                  <a:lnTo>
                    <a:pt x="3181" y="24"/>
                  </a:lnTo>
                  <a:moveTo>
                    <a:pt x="3321" y="0"/>
                  </a:moveTo>
                  <a:lnTo>
                    <a:pt x="3321" y="24"/>
                  </a:lnTo>
                  <a:moveTo>
                    <a:pt x="3391" y="0"/>
                  </a:moveTo>
                  <a:lnTo>
                    <a:pt x="3391" y="24"/>
                  </a:lnTo>
                  <a:moveTo>
                    <a:pt x="3461" y="0"/>
                  </a:moveTo>
                  <a:lnTo>
                    <a:pt x="3461" y="24"/>
                  </a:lnTo>
                  <a:moveTo>
                    <a:pt x="3531" y="0"/>
                  </a:moveTo>
                  <a:lnTo>
                    <a:pt x="3531" y="24"/>
                  </a:lnTo>
                  <a:moveTo>
                    <a:pt x="3676" y="0"/>
                  </a:moveTo>
                  <a:lnTo>
                    <a:pt x="3676" y="24"/>
                  </a:lnTo>
                  <a:moveTo>
                    <a:pt x="3747" y="0"/>
                  </a:moveTo>
                  <a:lnTo>
                    <a:pt x="3747" y="24"/>
                  </a:lnTo>
                  <a:moveTo>
                    <a:pt x="3817" y="0"/>
                  </a:moveTo>
                  <a:lnTo>
                    <a:pt x="3817" y="24"/>
                  </a:lnTo>
                  <a:moveTo>
                    <a:pt x="3887" y="0"/>
                  </a:moveTo>
                  <a:lnTo>
                    <a:pt x="3887" y="24"/>
                  </a:lnTo>
                  <a:moveTo>
                    <a:pt x="4027" y="0"/>
                  </a:moveTo>
                  <a:lnTo>
                    <a:pt x="4027" y="24"/>
                  </a:lnTo>
                  <a:moveTo>
                    <a:pt x="4097" y="0"/>
                  </a:moveTo>
                  <a:lnTo>
                    <a:pt x="4097" y="24"/>
                  </a:lnTo>
                  <a:moveTo>
                    <a:pt x="4167" y="0"/>
                  </a:moveTo>
                  <a:lnTo>
                    <a:pt x="4167" y="24"/>
                  </a:lnTo>
                  <a:moveTo>
                    <a:pt x="4242" y="0"/>
                  </a:moveTo>
                  <a:lnTo>
                    <a:pt x="4242" y="24"/>
                  </a:lnTo>
                  <a:moveTo>
                    <a:pt x="4383" y="0"/>
                  </a:moveTo>
                  <a:lnTo>
                    <a:pt x="4383" y="24"/>
                  </a:lnTo>
                  <a:moveTo>
                    <a:pt x="4453" y="0"/>
                  </a:moveTo>
                  <a:lnTo>
                    <a:pt x="4453" y="24"/>
                  </a:lnTo>
                  <a:moveTo>
                    <a:pt x="4523" y="0"/>
                  </a:moveTo>
                  <a:lnTo>
                    <a:pt x="4523" y="24"/>
                  </a:lnTo>
                  <a:moveTo>
                    <a:pt x="4593" y="0"/>
                  </a:moveTo>
                  <a:lnTo>
                    <a:pt x="4593" y="24"/>
                  </a:lnTo>
                  <a:moveTo>
                    <a:pt x="4733" y="0"/>
                  </a:moveTo>
                  <a:lnTo>
                    <a:pt x="4733" y="24"/>
                  </a:lnTo>
                  <a:moveTo>
                    <a:pt x="4808" y="0"/>
                  </a:moveTo>
                  <a:lnTo>
                    <a:pt x="4808" y="24"/>
                  </a:lnTo>
                  <a:moveTo>
                    <a:pt x="4878" y="0"/>
                  </a:moveTo>
                  <a:lnTo>
                    <a:pt x="4878" y="24"/>
                  </a:lnTo>
                  <a:moveTo>
                    <a:pt x="4949" y="0"/>
                  </a:moveTo>
                  <a:lnTo>
                    <a:pt x="4949" y="24"/>
                  </a:lnTo>
                  <a:moveTo>
                    <a:pt x="5089" y="0"/>
                  </a:moveTo>
                  <a:lnTo>
                    <a:pt x="5089" y="24"/>
                  </a:lnTo>
                  <a:moveTo>
                    <a:pt x="5159" y="0"/>
                  </a:moveTo>
                  <a:lnTo>
                    <a:pt x="5159" y="24"/>
                  </a:lnTo>
                  <a:moveTo>
                    <a:pt x="5229" y="0"/>
                  </a:moveTo>
                  <a:lnTo>
                    <a:pt x="5229" y="24"/>
                  </a:lnTo>
                  <a:moveTo>
                    <a:pt x="5299" y="0"/>
                  </a:moveTo>
                  <a:lnTo>
                    <a:pt x="5299" y="24"/>
                  </a:lnTo>
                  <a:moveTo>
                    <a:pt x="5444" y="0"/>
                  </a:moveTo>
                  <a:lnTo>
                    <a:pt x="5444" y="24"/>
                  </a:lnTo>
                  <a:moveTo>
                    <a:pt x="5514" y="0"/>
                  </a:moveTo>
                  <a:lnTo>
                    <a:pt x="5514" y="24"/>
                  </a:lnTo>
                  <a:moveTo>
                    <a:pt x="5585" y="0"/>
                  </a:moveTo>
                  <a:lnTo>
                    <a:pt x="5585" y="24"/>
                  </a:lnTo>
                  <a:moveTo>
                    <a:pt x="5655" y="0"/>
                  </a:moveTo>
                  <a:lnTo>
                    <a:pt x="5655" y="24"/>
                  </a:lnTo>
                  <a:moveTo>
                    <a:pt x="5795" y="0"/>
                  </a:moveTo>
                  <a:lnTo>
                    <a:pt x="5795" y="24"/>
                  </a:lnTo>
                  <a:moveTo>
                    <a:pt x="5865" y="0"/>
                  </a:moveTo>
                  <a:lnTo>
                    <a:pt x="5865" y="24"/>
                  </a:lnTo>
                  <a:moveTo>
                    <a:pt x="5935" y="0"/>
                  </a:moveTo>
                  <a:lnTo>
                    <a:pt x="5935" y="24"/>
                  </a:lnTo>
                  <a:moveTo>
                    <a:pt x="6010" y="0"/>
                  </a:moveTo>
                  <a:lnTo>
                    <a:pt x="6010" y="24"/>
                  </a:lnTo>
                  <a:moveTo>
                    <a:pt x="6151" y="0"/>
                  </a:moveTo>
                  <a:lnTo>
                    <a:pt x="6151" y="24"/>
                  </a:lnTo>
                  <a:moveTo>
                    <a:pt x="6221" y="0"/>
                  </a:moveTo>
                  <a:lnTo>
                    <a:pt x="6221" y="24"/>
                  </a:lnTo>
                  <a:moveTo>
                    <a:pt x="6291" y="0"/>
                  </a:moveTo>
                  <a:lnTo>
                    <a:pt x="6291" y="24"/>
                  </a:lnTo>
                  <a:moveTo>
                    <a:pt x="6361" y="0"/>
                  </a:moveTo>
                  <a:lnTo>
                    <a:pt x="6361" y="24"/>
                  </a:lnTo>
                  <a:moveTo>
                    <a:pt x="6501" y="0"/>
                  </a:moveTo>
                  <a:lnTo>
                    <a:pt x="6501" y="24"/>
                  </a:lnTo>
                  <a:moveTo>
                    <a:pt x="6571" y="0"/>
                  </a:moveTo>
                  <a:lnTo>
                    <a:pt x="6571" y="24"/>
                  </a:lnTo>
                  <a:moveTo>
                    <a:pt x="6646" y="0"/>
                  </a:moveTo>
                  <a:lnTo>
                    <a:pt x="6646" y="24"/>
                  </a:lnTo>
                  <a:moveTo>
                    <a:pt x="6716" y="0"/>
                  </a:moveTo>
                  <a:lnTo>
                    <a:pt x="6716" y="24"/>
                  </a:lnTo>
                  <a:moveTo>
                    <a:pt x="6857" y="0"/>
                  </a:moveTo>
                  <a:lnTo>
                    <a:pt x="6857" y="24"/>
                  </a:lnTo>
                  <a:moveTo>
                    <a:pt x="6927" y="0"/>
                  </a:moveTo>
                  <a:lnTo>
                    <a:pt x="6927" y="24"/>
                  </a:lnTo>
                  <a:moveTo>
                    <a:pt x="6997" y="0"/>
                  </a:moveTo>
                  <a:lnTo>
                    <a:pt x="6997" y="24"/>
                  </a:lnTo>
                  <a:moveTo>
                    <a:pt x="7067" y="0"/>
                  </a:moveTo>
                  <a:lnTo>
                    <a:pt x="7067" y="24"/>
                  </a:lnTo>
                  <a:moveTo>
                    <a:pt x="7212" y="0"/>
                  </a:moveTo>
                  <a:lnTo>
                    <a:pt x="7212" y="24"/>
                  </a:lnTo>
                  <a:moveTo>
                    <a:pt x="33" y="0"/>
                  </a:moveTo>
                  <a:lnTo>
                    <a:pt x="33" y="9"/>
                  </a:lnTo>
                  <a:moveTo>
                    <a:pt x="103" y="0"/>
                  </a:moveTo>
                  <a:lnTo>
                    <a:pt x="103" y="9"/>
                  </a:lnTo>
                  <a:moveTo>
                    <a:pt x="173" y="0"/>
                  </a:moveTo>
                  <a:lnTo>
                    <a:pt x="173" y="9"/>
                  </a:lnTo>
                  <a:moveTo>
                    <a:pt x="243" y="0"/>
                  </a:moveTo>
                  <a:lnTo>
                    <a:pt x="243" y="9"/>
                  </a:lnTo>
                  <a:moveTo>
                    <a:pt x="314" y="0"/>
                  </a:moveTo>
                  <a:lnTo>
                    <a:pt x="314" y="9"/>
                  </a:lnTo>
                  <a:moveTo>
                    <a:pt x="388" y="0"/>
                  </a:moveTo>
                  <a:lnTo>
                    <a:pt x="388" y="9"/>
                  </a:lnTo>
                  <a:moveTo>
                    <a:pt x="459" y="0"/>
                  </a:moveTo>
                  <a:lnTo>
                    <a:pt x="459" y="9"/>
                  </a:lnTo>
                  <a:moveTo>
                    <a:pt x="529" y="0"/>
                  </a:moveTo>
                  <a:lnTo>
                    <a:pt x="529" y="9"/>
                  </a:lnTo>
                  <a:moveTo>
                    <a:pt x="599" y="0"/>
                  </a:moveTo>
                  <a:lnTo>
                    <a:pt x="599" y="9"/>
                  </a:lnTo>
                  <a:moveTo>
                    <a:pt x="669" y="0"/>
                  </a:moveTo>
                  <a:lnTo>
                    <a:pt x="669" y="9"/>
                  </a:lnTo>
                  <a:moveTo>
                    <a:pt x="739" y="0"/>
                  </a:moveTo>
                  <a:lnTo>
                    <a:pt x="739" y="9"/>
                  </a:lnTo>
                  <a:moveTo>
                    <a:pt x="809" y="0"/>
                  </a:moveTo>
                  <a:lnTo>
                    <a:pt x="809" y="9"/>
                  </a:lnTo>
                  <a:moveTo>
                    <a:pt x="880" y="0"/>
                  </a:moveTo>
                  <a:lnTo>
                    <a:pt x="880" y="9"/>
                  </a:lnTo>
                  <a:moveTo>
                    <a:pt x="954" y="0"/>
                  </a:moveTo>
                  <a:lnTo>
                    <a:pt x="954" y="9"/>
                  </a:lnTo>
                  <a:moveTo>
                    <a:pt x="1025" y="0"/>
                  </a:moveTo>
                  <a:lnTo>
                    <a:pt x="1025" y="9"/>
                  </a:lnTo>
                  <a:moveTo>
                    <a:pt x="1095" y="0"/>
                  </a:moveTo>
                  <a:lnTo>
                    <a:pt x="1095" y="9"/>
                  </a:lnTo>
                  <a:moveTo>
                    <a:pt x="1165" y="0"/>
                  </a:moveTo>
                  <a:lnTo>
                    <a:pt x="1165" y="9"/>
                  </a:lnTo>
                  <a:moveTo>
                    <a:pt x="1235" y="0"/>
                  </a:moveTo>
                  <a:lnTo>
                    <a:pt x="1235" y="9"/>
                  </a:lnTo>
                  <a:moveTo>
                    <a:pt x="1305" y="0"/>
                  </a:moveTo>
                  <a:lnTo>
                    <a:pt x="1305" y="9"/>
                  </a:lnTo>
                  <a:moveTo>
                    <a:pt x="1375" y="0"/>
                  </a:moveTo>
                  <a:lnTo>
                    <a:pt x="1375" y="9"/>
                  </a:lnTo>
                  <a:moveTo>
                    <a:pt x="1445" y="0"/>
                  </a:moveTo>
                  <a:lnTo>
                    <a:pt x="1445" y="9"/>
                  </a:lnTo>
                  <a:moveTo>
                    <a:pt x="1520" y="0"/>
                  </a:moveTo>
                  <a:lnTo>
                    <a:pt x="1520" y="9"/>
                  </a:lnTo>
                  <a:moveTo>
                    <a:pt x="1590" y="0"/>
                  </a:moveTo>
                  <a:lnTo>
                    <a:pt x="1590" y="9"/>
                  </a:lnTo>
                  <a:moveTo>
                    <a:pt x="1661" y="0"/>
                  </a:moveTo>
                  <a:lnTo>
                    <a:pt x="1661" y="9"/>
                  </a:lnTo>
                  <a:moveTo>
                    <a:pt x="1731" y="0"/>
                  </a:moveTo>
                  <a:lnTo>
                    <a:pt x="1731" y="9"/>
                  </a:lnTo>
                  <a:moveTo>
                    <a:pt x="1801" y="0"/>
                  </a:moveTo>
                  <a:lnTo>
                    <a:pt x="1801" y="9"/>
                  </a:lnTo>
                  <a:moveTo>
                    <a:pt x="1871" y="0"/>
                  </a:moveTo>
                  <a:lnTo>
                    <a:pt x="1871" y="9"/>
                  </a:lnTo>
                  <a:moveTo>
                    <a:pt x="1941" y="0"/>
                  </a:moveTo>
                  <a:lnTo>
                    <a:pt x="1941" y="9"/>
                  </a:lnTo>
                  <a:moveTo>
                    <a:pt x="2011" y="0"/>
                  </a:moveTo>
                  <a:lnTo>
                    <a:pt x="2011" y="9"/>
                  </a:lnTo>
                  <a:moveTo>
                    <a:pt x="2082" y="0"/>
                  </a:moveTo>
                  <a:lnTo>
                    <a:pt x="2082" y="9"/>
                  </a:lnTo>
                  <a:moveTo>
                    <a:pt x="2156" y="0"/>
                  </a:moveTo>
                  <a:lnTo>
                    <a:pt x="2156" y="9"/>
                  </a:lnTo>
                  <a:moveTo>
                    <a:pt x="2227" y="0"/>
                  </a:moveTo>
                  <a:lnTo>
                    <a:pt x="2227" y="9"/>
                  </a:lnTo>
                  <a:moveTo>
                    <a:pt x="2297" y="0"/>
                  </a:moveTo>
                  <a:lnTo>
                    <a:pt x="2297" y="9"/>
                  </a:lnTo>
                  <a:moveTo>
                    <a:pt x="2367" y="0"/>
                  </a:moveTo>
                  <a:lnTo>
                    <a:pt x="2367" y="9"/>
                  </a:lnTo>
                  <a:moveTo>
                    <a:pt x="2437" y="0"/>
                  </a:moveTo>
                  <a:lnTo>
                    <a:pt x="2437" y="9"/>
                  </a:lnTo>
                  <a:moveTo>
                    <a:pt x="2507" y="0"/>
                  </a:moveTo>
                  <a:lnTo>
                    <a:pt x="2507" y="9"/>
                  </a:lnTo>
                  <a:moveTo>
                    <a:pt x="2577" y="0"/>
                  </a:moveTo>
                  <a:lnTo>
                    <a:pt x="2577" y="9"/>
                  </a:lnTo>
                  <a:moveTo>
                    <a:pt x="2647" y="0"/>
                  </a:moveTo>
                  <a:lnTo>
                    <a:pt x="2647" y="9"/>
                  </a:lnTo>
                  <a:moveTo>
                    <a:pt x="2722" y="0"/>
                  </a:moveTo>
                  <a:lnTo>
                    <a:pt x="2722" y="9"/>
                  </a:lnTo>
                  <a:moveTo>
                    <a:pt x="2792" y="0"/>
                  </a:moveTo>
                  <a:lnTo>
                    <a:pt x="2792" y="9"/>
                  </a:lnTo>
                  <a:moveTo>
                    <a:pt x="2863" y="0"/>
                  </a:moveTo>
                  <a:lnTo>
                    <a:pt x="2863" y="9"/>
                  </a:lnTo>
                  <a:moveTo>
                    <a:pt x="2933" y="0"/>
                  </a:moveTo>
                  <a:lnTo>
                    <a:pt x="2933" y="9"/>
                  </a:lnTo>
                  <a:moveTo>
                    <a:pt x="3003" y="0"/>
                  </a:moveTo>
                  <a:lnTo>
                    <a:pt x="3003" y="9"/>
                  </a:lnTo>
                  <a:moveTo>
                    <a:pt x="3073" y="0"/>
                  </a:moveTo>
                  <a:lnTo>
                    <a:pt x="3073" y="9"/>
                  </a:lnTo>
                  <a:moveTo>
                    <a:pt x="3143" y="0"/>
                  </a:moveTo>
                  <a:lnTo>
                    <a:pt x="3143" y="9"/>
                  </a:lnTo>
                  <a:moveTo>
                    <a:pt x="3213" y="0"/>
                  </a:moveTo>
                  <a:lnTo>
                    <a:pt x="3213" y="9"/>
                  </a:lnTo>
                  <a:moveTo>
                    <a:pt x="3284" y="0"/>
                  </a:moveTo>
                  <a:lnTo>
                    <a:pt x="3284" y="9"/>
                  </a:lnTo>
                  <a:moveTo>
                    <a:pt x="3358" y="0"/>
                  </a:moveTo>
                  <a:lnTo>
                    <a:pt x="3358" y="9"/>
                  </a:lnTo>
                  <a:moveTo>
                    <a:pt x="3429" y="0"/>
                  </a:moveTo>
                  <a:lnTo>
                    <a:pt x="3429" y="9"/>
                  </a:lnTo>
                  <a:moveTo>
                    <a:pt x="3499" y="0"/>
                  </a:moveTo>
                  <a:lnTo>
                    <a:pt x="3499" y="9"/>
                  </a:lnTo>
                  <a:moveTo>
                    <a:pt x="3569" y="0"/>
                  </a:moveTo>
                  <a:lnTo>
                    <a:pt x="3569" y="9"/>
                  </a:lnTo>
                  <a:moveTo>
                    <a:pt x="3639" y="0"/>
                  </a:moveTo>
                  <a:lnTo>
                    <a:pt x="3639" y="9"/>
                  </a:lnTo>
                  <a:moveTo>
                    <a:pt x="3709" y="0"/>
                  </a:moveTo>
                  <a:lnTo>
                    <a:pt x="3709" y="9"/>
                  </a:lnTo>
                  <a:moveTo>
                    <a:pt x="3779" y="0"/>
                  </a:moveTo>
                  <a:lnTo>
                    <a:pt x="3779" y="9"/>
                  </a:lnTo>
                  <a:moveTo>
                    <a:pt x="3849" y="0"/>
                  </a:moveTo>
                  <a:lnTo>
                    <a:pt x="3849" y="9"/>
                  </a:lnTo>
                  <a:moveTo>
                    <a:pt x="3924" y="0"/>
                  </a:moveTo>
                  <a:lnTo>
                    <a:pt x="3924" y="9"/>
                  </a:lnTo>
                  <a:moveTo>
                    <a:pt x="3994" y="0"/>
                  </a:moveTo>
                  <a:lnTo>
                    <a:pt x="3994" y="9"/>
                  </a:lnTo>
                  <a:moveTo>
                    <a:pt x="4065" y="0"/>
                  </a:moveTo>
                  <a:lnTo>
                    <a:pt x="4065" y="9"/>
                  </a:lnTo>
                  <a:moveTo>
                    <a:pt x="4135" y="0"/>
                  </a:moveTo>
                  <a:lnTo>
                    <a:pt x="4135" y="9"/>
                  </a:lnTo>
                  <a:moveTo>
                    <a:pt x="4205" y="0"/>
                  </a:moveTo>
                  <a:lnTo>
                    <a:pt x="4205" y="9"/>
                  </a:lnTo>
                  <a:moveTo>
                    <a:pt x="4275" y="0"/>
                  </a:moveTo>
                  <a:lnTo>
                    <a:pt x="4275" y="9"/>
                  </a:lnTo>
                  <a:moveTo>
                    <a:pt x="4345" y="0"/>
                  </a:moveTo>
                  <a:lnTo>
                    <a:pt x="4345" y="9"/>
                  </a:lnTo>
                  <a:moveTo>
                    <a:pt x="4415" y="0"/>
                  </a:moveTo>
                  <a:lnTo>
                    <a:pt x="4415" y="9"/>
                  </a:lnTo>
                  <a:moveTo>
                    <a:pt x="4486" y="0"/>
                  </a:moveTo>
                  <a:lnTo>
                    <a:pt x="4486" y="9"/>
                  </a:lnTo>
                  <a:moveTo>
                    <a:pt x="4560" y="0"/>
                  </a:moveTo>
                  <a:lnTo>
                    <a:pt x="4560" y="9"/>
                  </a:lnTo>
                  <a:moveTo>
                    <a:pt x="4631" y="0"/>
                  </a:moveTo>
                  <a:lnTo>
                    <a:pt x="4631" y="9"/>
                  </a:lnTo>
                  <a:moveTo>
                    <a:pt x="4701" y="0"/>
                  </a:moveTo>
                  <a:lnTo>
                    <a:pt x="4701" y="9"/>
                  </a:lnTo>
                  <a:moveTo>
                    <a:pt x="4771" y="0"/>
                  </a:moveTo>
                  <a:lnTo>
                    <a:pt x="4771" y="9"/>
                  </a:lnTo>
                  <a:moveTo>
                    <a:pt x="4841" y="0"/>
                  </a:moveTo>
                  <a:lnTo>
                    <a:pt x="4841" y="9"/>
                  </a:lnTo>
                  <a:moveTo>
                    <a:pt x="4911" y="0"/>
                  </a:moveTo>
                  <a:lnTo>
                    <a:pt x="4911" y="9"/>
                  </a:lnTo>
                  <a:moveTo>
                    <a:pt x="4981" y="0"/>
                  </a:moveTo>
                  <a:lnTo>
                    <a:pt x="4981" y="9"/>
                  </a:lnTo>
                  <a:moveTo>
                    <a:pt x="5051" y="0"/>
                  </a:moveTo>
                  <a:lnTo>
                    <a:pt x="5051" y="9"/>
                  </a:lnTo>
                  <a:moveTo>
                    <a:pt x="5126" y="0"/>
                  </a:moveTo>
                  <a:lnTo>
                    <a:pt x="5126" y="9"/>
                  </a:lnTo>
                  <a:moveTo>
                    <a:pt x="5196" y="0"/>
                  </a:moveTo>
                  <a:lnTo>
                    <a:pt x="5196" y="9"/>
                  </a:lnTo>
                  <a:moveTo>
                    <a:pt x="5267" y="0"/>
                  </a:moveTo>
                  <a:lnTo>
                    <a:pt x="5267" y="9"/>
                  </a:lnTo>
                  <a:moveTo>
                    <a:pt x="5337" y="0"/>
                  </a:moveTo>
                  <a:lnTo>
                    <a:pt x="5337" y="9"/>
                  </a:lnTo>
                  <a:moveTo>
                    <a:pt x="5407" y="0"/>
                  </a:moveTo>
                  <a:lnTo>
                    <a:pt x="5407" y="9"/>
                  </a:lnTo>
                  <a:moveTo>
                    <a:pt x="5477" y="0"/>
                  </a:moveTo>
                  <a:lnTo>
                    <a:pt x="5477" y="9"/>
                  </a:lnTo>
                  <a:moveTo>
                    <a:pt x="5547" y="0"/>
                  </a:moveTo>
                  <a:lnTo>
                    <a:pt x="5547" y="9"/>
                  </a:lnTo>
                  <a:moveTo>
                    <a:pt x="5617" y="0"/>
                  </a:moveTo>
                  <a:lnTo>
                    <a:pt x="5617" y="9"/>
                  </a:lnTo>
                  <a:moveTo>
                    <a:pt x="5688" y="0"/>
                  </a:moveTo>
                  <a:lnTo>
                    <a:pt x="5688" y="9"/>
                  </a:lnTo>
                  <a:moveTo>
                    <a:pt x="5762" y="0"/>
                  </a:moveTo>
                  <a:lnTo>
                    <a:pt x="5762" y="9"/>
                  </a:lnTo>
                  <a:moveTo>
                    <a:pt x="5833" y="0"/>
                  </a:moveTo>
                  <a:lnTo>
                    <a:pt x="5833" y="9"/>
                  </a:lnTo>
                  <a:moveTo>
                    <a:pt x="5903" y="0"/>
                  </a:moveTo>
                  <a:lnTo>
                    <a:pt x="5903" y="9"/>
                  </a:lnTo>
                  <a:moveTo>
                    <a:pt x="5973" y="0"/>
                  </a:moveTo>
                  <a:lnTo>
                    <a:pt x="5973" y="9"/>
                  </a:lnTo>
                  <a:moveTo>
                    <a:pt x="6043" y="0"/>
                  </a:moveTo>
                  <a:lnTo>
                    <a:pt x="6043" y="9"/>
                  </a:lnTo>
                  <a:moveTo>
                    <a:pt x="6113" y="0"/>
                  </a:moveTo>
                  <a:lnTo>
                    <a:pt x="6113" y="9"/>
                  </a:lnTo>
                  <a:moveTo>
                    <a:pt x="6183" y="0"/>
                  </a:moveTo>
                  <a:lnTo>
                    <a:pt x="6183" y="9"/>
                  </a:lnTo>
                  <a:moveTo>
                    <a:pt x="6253" y="0"/>
                  </a:moveTo>
                  <a:lnTo>
                    <a:pt x="6253" y="9"/>
                  </a:lnTo>
                  <a:moveTo>
                    <a:pt x="6328" y="0"/>
                  </a:moveTo>
                  <a:lnTo>
                    <a:pt x="6328" y="9"/>
                  </a:lnTo>
                  <a:moveTo>
                    <a:pt x="6398" y="0"/>
                  </a:moveTo>
                  <a:lnTo>
                    <a:pt x="6398" y="9"/>
                  </a:lnTo>
                  <a:moveTo>
                    <a:pt x="6469" y="0"/>
                  </a:moveTo>
                  <a:lnTo>
                    <a:pt x="6469" y="9"/>
                  </a:lnTo>
                  <a:moveTo>
                    <a:pt x="6539" y="0"/>
                  </a:moveTo>
                  <a:lnTo>
                    <a:pt x="6539" y="9"/>
                  </a:lnTo>
                  <a:moveTo>
                    <a:pt x="6609" y="0"/>
                  </a:moveTo>
                  <a:lnTo>
                    <a:pt x="6609" y="9"/>
                  </a:lnTo>
                  <a:moveTo>
                    <a:pt x="6679" y="0"/>
                  </a:moveTo>
                  <a:lnTo>
                    <a:pt x="6679" y="9"/>
                  </a:lnTo>
                  <a:moveTo>
                    <a:pt x="6749" y="0"/>
                  </a:moveTo>
                  <a:lnTo>
                    <a:pt x="6749" y="9"/>
                  </a:lnTo>
                  <a:moveTo>
                    <a:pt x="6819" y="0"/>
                  </a:moveTo>
                  <a:lnTo>
                    <a:pt x="6819" y="9"/>
                  </a:lnTo>
                  <a:moveTo>
                    <a:pt x="6894" y="0"/>
                  </a:moveTo>
                  <a:lnTo>
                    <a:pt x="6894" y="9"/>
                  </a:lnTo>
                  <a:moveTo>
                    <a:pt x="6964" y="0"/>
                  </a:moveTo>
                  <a:lnTo>
                    <a:pt x="6964" y="9"/>
                  </a:lnTo>
                  <a:moveTo>
                    <a:pt x="7034" y="0"/>
                  </a:moveTo>
                  <a:lnTo>
                    <a:pt x="7034" y="9"/>
                  </a:lnTo>
                  <a:moveTo>
                    <a:pt x="7105" y="0"/>
                  </a:moveTo>
                  <a:lnTo>
                    <a:pt x="7105" y="9"/>
                  </a:lnTo>
                  <a:moveTo>
                    <a:pt x="7175" y="0"/>
                  </a:moveTo>
                  <a:lnTo>
                    <a:pt x="7175" y="9"/>
                  </a:lnTo>
                  <a:moveTo>
                    <a:pt x="70" y="0"/>
                  </a:moveTo>
                  <a:lnTo>
                    <a:pt x="70" y="33"/>
                  </a:lnTo>
                  <a:moveTo>
                    <a:pt x="421" y="0"/>
                  </a:moveTo>
                  <a:lnTo>
                    <a:pt x="421" y="33"/>
                  </a:lnTo>
                  <a:moveTo>
                    <a:pt x="777" y="0"/>
                  </a:moveTo>
                  <a:lnTo>
                    <a:pt x="777" y="33"/>
                  </a:lnTo>
                  <a:moveTo>
                    <a:pt x="1127" y="0"/>
                  </a:moveTo>
                  <a:lnTo>
                    <a:pt x="1127" y="33"/>
                  </a:lnTo>
                  <a:moveTo>
                    <a:pt x="1483" y="0"/>
                  </a:moveTo>
                  <a:lnTo>
                    <a:pt x="1483" y="33"/>
                  </a:lnTo>
                  <a:moveTo>
                    <a:pt x="1838" y="0"/>
                  </a:moveTo>
                  <a:lnTo>
                    <a:pt x="1838" y="33"/>
                  </a:lnTo>
                  <a:moveTo>
                    <a:pt x="2189" y="0"/>
                  </a:moveTo>
                  <a:lnTo>
                    <a:pt x="2189" y="33"/>
                  </a:lnTo>
                  <a:moveTo>
                    <a:pt x="2545" y="0"/>
                  </a:moveTo>
                  <a:lnTo>
                    <a:pt x="2545" y="33"/>
                  </a:lnTo>
                  <a:moveTo>
                    <a:pt x="2895" y="0"/>
                  </a:moveTo>
                  <a:lnTo>
                    <a:pt x="2895" y="33"/>
                  </a:lnTo>
                  <a:moveTo>
                    <a:pt x="3251" y="0"/>
                  </a:moveTo>
                  <a:lnTo>
                    <a:pt x="3251" y="33"/>
                  </a:lnTo>
                  <a:moveTo>
                    <a:pt x="3606" y="0"/>
                  </a:moveTo>
                  <a:lnTo>
                    <a:pt x="3606" y="33"/>
                  </a:lnTo>
                  <a:moveTo>
                    <a:pt x="3957" y="0"/>
                  </a:moveTo>
                  <a:lnTo>
                    <a:pt x="3957" y="33"/>
                  </a:lnTo>
                  <a:moveTo>
                    <a:pt x="4312" y="0"/>
                  </a:moveTo>
                  <a:lnTo>
                    <a:pt x="4312" y="33"/>
                  </a:lnTo>
                  <a:moveTo>
                    <a:pt x="4663" y="0"/>
                  </a:moveTo>
                  <a:lnTo>
                    <a:pt x="4663" y="33"/>
                  </a:lnTo>
                  <a:moveTo>
                    <a:pt x="5019" y="0"/>
                  </a:moveTo>
                  <a:lnTo>
                    <a:pt x="5019" y="33"/>
                  </a:lnTo>
                  <a:moveTo>
                    <a:pt x="5369" y="0"/>
                  </a:moveTo>
                  <a:lnTo>
                    <a:pt x="5369" y="33"/>
                  </a:lnTo>
                  <a:moveTo>
                    <a:pt x="5725" y="0"/>
                  </a:moveTo>
                  <a:lnTo>
                    <a:pt x="5725" y="33"/>
                  </a:lnTo>
                  <a:moveTo>
                    <a:pt x="6080" y="0"/>
                  </a:moveTo>
                  <a:lnTo>
                    <a:pt x="6080" y="33"/>
                  </a:lnTo>
                  <a:moveTo>
                    <a:pt x="6431" y="0"/>
                  </a:moveTo>
                  <a:lnTo>
                    <a:pt x="6431" y="33"/>
                  </a:lnTo>
                  <a:moveTo>
                    <a:pt x="6787" y="0"/>
                  </a:moveTo>
                  <a:lnTo>
                    <a:pt x="6787" y="33"/>
                  </a:lnTo>
                  <a:moveTo>
                    <a:pt x="7137" y="0"/>
                  </a:moveTo>
                  <a:lnTo>
                    <a:pt x="7137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13" name="Group 80">
            <a:extLst>
              <a:ext uri="{FF2B5EF4-FFF2-40B4-BE49-F238E27FC236}">
                <a16:creationId xmlns:a16="http://schemas.microsoft.com/office/drawing/2014/main" id="{D9A84A7F-3900-4DBC-95F3-B8DC486DE6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5214938"/>
            <a:ext cx="12199938" cy="1643062"/>
            <a:chOff x="-1" y="3285"/>
            <a:chExt cx="7685" cy="1035"/>
          </a:xfrm>
        </p:grpSpPr>
        <p:sp>
          <p:nvSpPr>
            <p:cNvPr id="4114" name="AutoShape 79">
              <a:extLst>
                <a:ext uri="{FF2B5EF4-FFF2-40B4-BE49-F238E27FC236}">
                  <a16:creationId xmlns:a16="http://schemas.microsoft.com/office/drawing/2014/main" id="{6C878F21-C356-42D4-BD8B-249B0B7C68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3285"/>
              <a:ext cx="7680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Rectangle 81">
              <a:extLst>
                <a:ext uri="{FF2B5EF4-FFF2-40B4-BE49-F238E27FC236}">
                  <a16:creationId xmlns:a16="http://schemas.microsoft.com/office/drawing/2014/main" id="{C49F5C2F-E279-4F83-B333-A567C2717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85"/>
              <a:ext cx="7684" cy="103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Rectangle 82">
              <a:extLst>
                <a:ext uri="{FF2B5EF4-FFF2-40B4-BE49-F238E27FC236}">
                  <a16:creationId xmlns:a16="http://schemas.microsoft.com/office/drawing/2014/main" id="{A22C46CF-DAD5-409E-957C-5B0DA29D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85"/>
              <a:ext cx="16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China #2734-2780  RT: 6.9-7.01 AV: 16 NL: 7.19E+008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7" name="Rectangle 83">
              <a:extLst>
                <a:ext uri="{FF2B5EF4-FFF2-40B4-BE49-F238E27FC236}">
                  <a16:creationId xmlns:a16="http://schemas.microsoft.com/office/drawing/2014/main" id="{0C451526-F4B4-428E-AEFE-42D494A6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352"/>
              <a:ext cx="140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 [150.0000-2000.0000]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8" name="Rectangle 84">
              <a:extLst>
                <a:ext uri="{FF2B5EF4-FFF2-40B4-BE49-F238E27FC236}">
                  <a16:creationId xmlns:a16="http://schemas.microsoft.com/office/drawing/2014/main" id="{32F31F16-529C-42DB-828A-B45C4B10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40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9" name="Rectangle 85">
              <a:extLst>
                <a:ext uri="{FF2B5EF4-FFF2-40B4-BE49-F238E27FC236}">
                  <a16:creationId xmlns:a16="http://schemas.microsoft.com/office/drawing/2014/main" id="{4371882C-0A25-4088-BF1D-E6BA54D1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97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0" name="Rectangle 86">
              <a:extLst>
                <a:ext uri="{FF2B5EF4-FFF2-40B4-BE49-F238E27FC236}">
                  <a16:creationId xmlns:a16="http://schemas.microsoft.com/office/drawing/2014/main" id="{C74D573F-CA42-49D2-93F8-4347E294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86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1" name="Rectangle 87">
              <a:extLst>
                <a:ext uri="{FF2B5EF4-FFF2-40B4-BE49-F238E27FC236}">
                  <a16:creationId xmlns:a16="http://schemas.microsoft.com/office/drawing/2014/main" id="{29A79FD0-2A8A-4255-9270-D76EF76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758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2" name="Rectangle 88">
              <a:extLst>
                <a:ext uri="{FF2B5EF4-FFF2-40B4-BE49-F238E27FC236}">
                  <a16:creationId xmlns:a16="http://schemas.microsoft.com/office/drawing/2014/main" id="{50A8A427-DE46-4460-8E30-2E0F4B680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65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3" name="Rectangle 89">
              <a:extLst>
                <a:ext uri="{FF2B5EF4-FFF2-40B4-BE49-F238E27FC236}">
                  <a16:creationId xmlns:a16="http://schemas.microsoft.com/office/drawing/2014/main" id="{D173E535-CE70-40D5-8769-24166CFD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547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4" name="Rectangle 90">
              <a:extLst>
                <a:ext uri="{FF2B5EF4-FFF2-40B4-BE49-F238E27FC236}">
                  <a16:creationId xmlns:a16="http://schemas.microsoft.com/office/drawing/2014/main" id="{6DC5AF33-05FC-47A6-BB65-6928C90EA8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4005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5" name="Rectangle 91">
              <a:extLst>
                <a:ext uri="{FF2B5EF4-FFF2-40B4-BE49-F238E27FC236}">
                  <a16:creationId xmlns:a16="http://schemas.microsoft.com/office/drawing/2014/main" id="{A6182F89-7741-4D7A-866E-331D646B5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6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6" name="Rectangle 92">
              <a:extLst>
                <a:ext uri="{FF2B5EF4-FFF2-40B4-BE49-F238E27FC236}">
                  <a16:creationId xmlns:a16="http://schemas.microsoft.com/office/drawing/2014/main" id="{4416C346-D1AD-4EF5-B36A-05D098256A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946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7" name="Rectangle 93">
              <a:extLst>
                <a:ext uri="{FF2B5EF4-FFF2-40B4-BE49-F238E27FC236}">
                  <a16:creationId xmlns:a16="http://schemas.microsoft.com/office/drawing/2014/main" id="{554C7005-DBDF-4F49-A5F1-AB6F6D014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2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8" name="Rectangle 94">
              <a:extLst>
                <a:ext uri="{FF2B5EF4-FFF2-40B4-BE49-F238E27FC236}">
                  <a16:creationId xmlns:a16="http://schemas.microsoft.com/office/drawing/2014/main" id="{DCE5BB2B-B860-4C1F-95AD-9FE97BFB0A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898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9" name="Rectangle 95">
              <a:extLst>
                <a:ext uri="{FF2B5EF4-FFF2-40B4-BE49-F238E27FC236}">
                  <a16:creationId xmlns:a16="http://schemas.microsoft.com/office/drawing/2014/main" id="{0B699511-32CA-4A16-9483-059DCDD20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883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1" name="Rectangle 96">
              <a:extLst>
                <a:ext uri="{FF2B5EF4-FFF2-40B4-BE49-F238E27FC236}">
                  <a16:creationId xmlns:a16="http://schemas.microsoft.com/office/drawing/2014/main" id="{066F1E9E-3C04-4215-A168-D6773BAE67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3860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2" name="Rectangle 97">
              <a:extLst>
                <a:ext uri="{FF2B5EF4-FFF2-40B4-BE49-F238E27FC236}">
                  <a16:creationId xmlns:a16="http://schemas.microsoft.com/office/drawing/2014/main" id="{B18A17BB-F42E-4D97-BDC4-28D440B89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83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3" name="Rectangle 98">
              <a:extLst>
                <a:ext uri="{FF2B5EF4-FFF2-40B4-BE49-F238E27FC236}">
                  <a16:creationId xmlns:a16="http://schemas.microsoft.com/office/drawing/2014/main" id="{E52F32B8-FB5E-4E21-A117-ED060B6F0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80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4" name="Rectangle 99">
              <a:extLst>
                <a:ext uri="{FF2B5EF4-FFF2-40B4-BE49-F238E27FC236}">
                  <a16:creationId xmlns:a16="http://schemas.microsoft.com/office/drawing/2014/main" id="{3A7B5099-1E7B-44F9-96E2-206206F8FD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3780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5" name="Rectangle 100">
              <a:extLst>
                <a:ext uri="{FF2B5EF4-FFF2-40B4-BE49-F238E27FC236}">
                  <a16:creationId xmlns:a16="http://schemas.microsoft.com/office/drawing/2014/main" id="{FE628D38-D575-4CAF-9090-C3A43CF52A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4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6" name="Rectangle 101">
              <a:extLst>
                <a:ext uri="{FF2B5EF4-FFF2-40B4-BE49-F238E27FC236}">
                  <a16:creationId xmlns:a16="http://schemas.microsoft.com/office/drawing/2014/main" id="{F26DF851-FB6B-4DC5-99F8-D87F68A0DB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1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7" name="Rectangle 102">
              <a:extLst>
                <a:ext uri="{FF2B5EF4-FFF2-40B4-BE49-F238E27FC236}">
                  <a16:creationId xmlns:a16="http://schemas.microsoft.com/office/drawing/2014/main" id="{596C041B-F80D-4C05-BF29-7EA9DEA594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8" name="Rectangle 103">
              <a:extLst>
                <a:ext uri="{FF2B5EF4-FFF2-40B4-BE49-F238E27FC236}">
                  <a16:creationId xmlns:a16="http://schemas.microsoft.com/office/drawing/2014/main" id="{947BF013-70D4-423C-8C3A-3B66757BA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4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9" name="Rectangle 104">
              <a:extLst>
                <a:ext uri="{FF2B5EF4-FFF2-40B4-BE49-F238E27FC236}">
                  <a16:creationId xmlns:a16="http://schemas.microsoft.com/office/drawing/2014/main" id="{58C67271-A473-4E17-A30E-6E0CEA3A2D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1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0" name="Rectangle 105">
              <a:extLst>
                <a:ext uri="{FF2B5EF4-FFF2-40B4-BE49-F238E27FC236}">
                  <a16:creationId xmlns:a16="http://schemas.microsoft.com/office/drawing/2014/main" id="{C060A4E9-525F-4360-B155-CC53EA5E81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1" name="Rectangle 106">
              <a:extLst>
                <a:ext uri="{FF2B5EF4-FFF2-40B4-BE49-F238E27FC236}">
                  <a16:creationId xmlns:a16="http://schemas.microsoft.com/office/drawing/2014/main" id="{C86B5373-A7AA-4D71-BCC0-E370DF480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355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2" name="Rectangle 107">
              <a:extLst>
                <a:ext uri="{FF2B5EF4-FFF2-40B4-BE49-F238E27FC236}">
                  <a16:creationId xmlns:a16="http://schemas.microsoft.com/office/drawing/2014/main" id="{B155B743-313C-4ABB-AD66-57A8E47FA0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2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3" name="Freeform 108">
              <a:extLst>
                <a:ext uri="{FF2B5EF4-FFF2-40B4-BE49-F238E27FC236}">
                  <a16:creationId xmlns:a16="http://schemas.microsoft.com/office/drawing/2014/main" id="{1469AE8E-3D78-45C5-A5FA-3C3BBAB4B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3580"/>
              <a:ext cx="32" cy="538"/>
            </a:xfrm>
            <a:custGeom>
              <a:avLst/>
              <a:gdLst>
                <a:gd name="T0" fmla="*/ 32 w 32"/>
                <a:gd name="T1" fmla="*/ 538 h 538"/>
                <a:gd name="T2" fmla="*/ 32 w 32"/>
                <a:gd name="T3" fmla="*/ 0 h 538"/>
                <a:gd name="T4" fmla="*/ 32 w 32"/>
                <a:gd name="T5" fmla="*/ 487 h 538"/>
                <a:gd name="T6" fmla="*/ 9 w 32"/>
                <a:gd name="T7" fmla="*/ 487 h 538"/>
                <a:gd name="T8" fmla="*/ 32 w 32"/>
                <a:gd name="T9" fmla="*/ 379 h 538"/>
                <a:gd name="T10" fmla="*/ 9 w 32"/>
                <a:gd name="T11" fmla="*/ 379 h 538"/>
                <a:gd name="T12" fmla="*/ 32 w 32"/>
                <a:gd name="T13" fmla="*/ 271 h 538"/>
                <a:gd name="T14" fmla="*/ 9 w 32"/>
                <a:gd name="T15" fmla="*/ 271 h 538"/>
                <a:gd name="T16" fmla="*/ 32 w 32"/>
                <a:gd name="T17" fmla="*/ 164 h 538"/>
                <a:gd name="T18" fmla="*/ 9 w 32"/>
                <a:gd name="T19" fmla="*/ 164 h 538"/>
                <a:gd name="T20" fmla="*/ 32 w 32"/>
                <a:gd name="T21" fmla="*/ 56 h 538"/>
                <a:gd name="T22" fmla="*/ 9 w 32"/>
                <a:gd name="T23" fmla="*/ 56 h 538"/>
                <a:gd name="T24" fmla="*/ 32 w 32"/>
                <a:gd name="T25" fmla="*/ 515 h 538"/>
                <a:gd name="T26" fmla="*/ 23 w 32"/>
                <a:gd name="T27" fmla="*/ 515 h 538"/>
                <a:gd name="T28" fmla="*/ 32 w 32"/>
                <a:gd name="T29" fmla="*/ 459 h 538"/>
                <a:gd name="T30" fmla="*/ 23 w 32"/>
                <a:gd name="T31" fmla="*/ 459 h 538"/>
                <a:gd name="T32" fmla="*/ 32 w 32"/>
                <a:gd name="T33" fmla="*/ 407 h 538"/>
                <a:gd name="T34" fmla="*/ 23 w 32"/>
                <a:gd name="T35" fmla="*/ 407 h 538"/>
                <a:gd name="T36" fmla="*/ 32 w 32"/>
                <a:gd name="T37" fmla="*/ 351 h 538"/>
                <a:gd name="T38" fmla="*/ 23 w 32"/>
                <a:gd name="T39" fmla="*/ 351 h 538"/>
                <a:gd name="T40" fmla="*/ 32 w 32"/>
                <a:gd name="T41" fmla="*/ 299 h 538"/>
                <a:gd name="T42" fmla="*/ 23 w 32"/>
                <a:gd name="T43" fmla="*/ 299 h 538"/>
                <a:gd name="T44" fmla="*/ 32 w 32"/>
                <a:gd name="T45" fmla="*/ 243 h 538"/>
                <a:gd name="T46" fmla="*/ 23 w 32"/>
                <a:gd name="T47" fmla="*/ 243 h 538"/>
                <a:gd name="T48" fmla="*/ 32 w 32"/>
                <a:gd name="T49" fmla="*/ 192 h 538"/>
                <a:gd name="T50" fmla="*/ 23 w 32"/>
                <a:gd name="T51" fmla="*/ 192 h 538"/>
                <a:gd name="T52" fmla="*/ 32 w 32"/>
                <a:gd name="T53" fmla="*/ 136 h 538"/>
                <a:gd name="T54" fmla="*/ 23 w 32"/>
                <a:gd name="T55" fmla="*/ 136 h 538"/>
                <a:gd name="T56" fmla="*/ 32 w 32"/>
                <a:gd name="T57" fmla="*/ 84 h 538"/>
                <a:gd name="T58" fmla="*/ 23 w 32"/>
                <a:gd name="T59" fmla="*/ 84 h 538"/>
                <a:gd name="T60" fmla="*/ 32 w 32"/>
                <a:gd name="T61" fmla="*/ 28 h 538"/>
                <a:gd name="T62" fmla="*/ 23 w 32"/>
                <a:gd name="T63" fmla="*/ 28 h 538"/>
                <a:gd name="T64" fmla="*/ 32 w 32"/>
                <a:gd name="T65" fmla="*/ 538 h 538"/>
                <a:gd name="T66" fmla="*/ 0 w 32"/>
                <a:gd name="T67" fmla="*/ 538 h 538"/>
                <a:gd name="T68" fmla="*/ 32 w 32"/>
                <a:gd name="T69" fmla="*/ 430 h 538"/>
                <a:gd name="T70" fmla="*/ 0 w 32"/>
                <a:gd name="T71" fmla="*/ 430 h 538"/>
                <a:gd name="T72" fmla="*/ 32 w 32"/>
                <a:gd name="T73" fmla="*/ 323 h 538"/>
                <a:gd name="T74" fmla="*/ 0 w 32"/>
                <a:gd name="T75" fmla="*/ 323 h 538"/>
                <a:gd name="T76" fmla="*/ 32 w 32"/>
                <a:gd name="T77" fmla="*/ 215 h 538"/>
                <a:gd name="T78" fmla="*/ 0 w 32"/>
                <a:gd name="T79" fmla="*/ 215 h 538"/>
                <a:gd name="T80" fmla="*/ 32 w 32"/>
                <a:gd name="T81" fmla="*/ 108 h 538"/>
                <a:gd name="T82" fmla="*/ 0 w 32"/>
                <a:gd name="T83" fmla="*/ 108 h 538"/>
                <a:gd name="T84" fmla="*/ 32 w 32"/>
                <a:gd name="T85" fmla="*/ 5 h 538"/>
                <a:gd name="T86" fmla="*/ 0 w 32"/>
                <a:gd name="T87" fmla="*/ 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38">
                  <a:moveTo>
                    <a:pt x="32" y="538"/>
                  </a:moveTo>
                  <a:lnTo>
                    <a:pt x="32" y="0"/>
                  </a:lnTo>
                  <a:moveTo>
                    <a:pt x="32" y="487"/>
                  </a:moveTo>
                  <a:lnTo>
                    <a:pt x="9" y="487"/>
                  </a:lnTo>
                  <a:moveTo>
                    <a:pt x="32" y="379"/>
                  </a:moveTo>
                  <a:lnTo>
                    <a:pt x="9" y="379"/>
                  </a:lnTo>
                  <a:moveTo>
                    <a:pt x="32" y="271"/>
                  </a:moveTo>
                  <a:lnTo>
                    <a:pt x="9" y="271"/>
                  </a:lnTo>
                  <a:moveTo>
                    <a:pt x="32" y="164"/>
                  </a:moveTo>
                  <a:lnTo>
                    <a:pt x="9" y="164"/>
                  </a:lnTo>
                  <a:moveTo>
                    <a:pt x="32" y="56"/>
                  </a:moveTo>
                  <a:lnTo>
                    <a:pt x="9" y="56"/>
                  </a:lnTo>
                  <a:moveTo>
                    <a:pt x="32" y="515"/>
                  </a:moveTo>
                  <a:lnTo>
                    <a:pt x="23" y="515"/>
                  </a:lnTo>
                  <a:moveTo>
                    <a:pt x="32" y="459"/>
                  </a:moveTo>
                  <a:lnTo>
                    <a:pt x="23" y="459"/>
                  </a:lnTo>
                  <a:moveTo>
                    <a:pt x="32" y="407"/>
                  </a:moveTo>
                  <a:lnTo>
                    <a:pt x="23" y="407"/>
                  </a:lnTo>
                  <a:moveTo>
                    <a:pt x="32" y="351"/>
                  </a:moveTo>
                  <a:lnTo>
                    <a:pt x="23" y="351"/>
                  </a:lnTo>
                  <a:moveTo>
                    <a:pt x="32" y="299"/>
                  </a:moveTo>
                  <a:lnTo>
                    <a:pt x="23" y="299"/>
                  </a:lnTo>
                  <a:moveTo>
                    <a:pt x="32" y="243"/>
                  </a:moveTo>
                  <a:lnTo>
                    <a:pt x="23" y="243"/>
                  </a:lnTo>
                  <a:moveTo>
                    <a:pt x="32" y="192"/>
                  </a:moveTo>
                  <a:lnTo>
                    <a:pt x="23" y="192"/>
                  </a:lnTo>
                  <a:moveTo>
                    <a:pt x="32" y="136"/>
                  </a:moveTo>
                  <a:lnTo>
                    <a:pt x="23" y="136"/>
                  </a:lnTo>
                  <a:moveTo>
                    <a:pt x="32" y="84"/>
                  </a:moveTo>
                  <a:lnTo>
                    <a:pt x="23" y="84"/>
                  </a:lnTo>
                  <a:moveTo>
                    <a:pt x="32" y="28"/>
                  </a:moveTo>
                  <a:lnTo>
                    <a:pt x="23" y="28"/>
                  </a:lnTo>
                  <a:moveTo>
                    <a:pt x="32" y="538"/>
                  </a:moveTo>
                  <a:lnTo>
                    <a:pt x="0" y="538"/>
                  </a:lnTo>
                  <a:moveTo>
                    <a:pt x="32" y="430"/>
                  </a:moveTo>
                  <a:lnTo>
                    <a:pt x="0" y="430"/>
                  </a:lnTo>
                  <a:moveTo>
                    <a:pt x="32" y="323"/>
                  </a:moveTo>
                  <a:lnTo>
                    <a:pt x="0" y="323"/>
                  </a:lnTo>
                  <a:moveTo>
                    <a:pt x="32" y="215"/>
                  </a:moveTo>
                  <a:lnTo>
                    <a:pt x="0" y="215"/>
                  </a:lnTo>
                  <a:moveTo>
                    <a:pt x="32" y="108"/>
                  </a:moveTo>
                  <a:lnTo>
                    <a:pt x="0" y="108"/>
                  </a:lnTo>
                  <a:moveTo>
                    <a:pt x="32" y="5"/>
                  </a:moveTo>
                  <a:lnTo>
                    <a:pt x="0" y="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Rectangle 109">
              <a:extLst>
                <a:ext uri="{FF2B5EF4-FFF2-40B4-BE49-F238E27FC236}">
                  <a16:creationId xmlns:a16="http://schemas.microsoft.com/office/drawing/2014/main" id="{8DAC63F1-111E-4169-88C5-82804FEC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411"/>
              <a:ext cx="7305" cy="71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206" name="Picture 110">
              <a:extLst>
                <a:ext uri="{FF2B5EF4-FFF2-40B4-BE49-F238E27FC236}">
                  <a16:creationId xmlns:a16="http://schemas.microsoft.com/office/drawing/2014/main" id="{363E01B3-7C63-4BAE-9702-0022D1A46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3411"/>
              <a:ext cx="7305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5" name="Rectangle 111">
              <a:extLst>
                <a:ext uri="{FF2B5EF4-FFF2-40B4-BE49-F238E27FC236}">
                  <a16:creationId xmlns:a16="http://schemas.microsoft.com/office/drawing/2014/main" id="{5FBB573B-1B02-4045-B5EF-9F870FAFD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411"/>
              <a:ext cx="7305" cy="71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112">
              <a:extLst>
                <a:ext uri="{FF2B5EF4-FFF2-40B4-BE49-F238E27FC236}">
                  <a16:creationId xmlns:a16="http://schemas.microsoft.com/office/drawing/2014/main" id="{4CE0E1BC-6F9B-435A-B66F-E2A26FDFB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3580"/>
              <a:ext cx="7217" cy="538"/>
            </a:xfrm>
            <a:custGeom>
              <a:avLst/>
              <a:gdLst>
                <a:gd name="T0" fmla="*/ 239 w 7217"/>
                <a:gd name="T1" fmla="*/ 538 h 538"/>
                <a:gd name="T2" fmla="*/ 253 w 7217"/>
                <a:gd name="T3" fmla="*/ 538 h 538"/>
                <a:gd name="T4" fmla="*/ 262 w 7217"/>
                <a:gd name="T5" fmla="*/ 538 h 538"/>
                <a:gd name="T6" fmla="*/ 281 w 7217"/>
                <a:gd name="T7" fmla="*/ 538 h 538"/>
                <a:gd name="T8" fmla="*/ 814 w 7217"/>
                <a:gd name="T9" fmla="*/ 538 h 538"/>
                <a:gd name="T10" fmla="*/ 828 w 7217"/>
                <a:gd name="T11" fmla="*/ 533 h 538"/>
                <a:gd name="T12" fmla="*/ 842 w 7217"/>
                <a:gd name="T13" fmla="*/ 538 h 538"/>
                <a:gd name="T14" fmla="*/ 931 w 7217"/>
                <a:gd name="T15" fmla="*/ 538 h 538"/>
                <a:gd name="T16" fmla="*/ 945 w 7217"/>
                <a:gd name="T17" fmla="*/ 533 h 538"/>
                <a:gd name="T18" fmla="*/ 959 w 7217"/>
                <a:gd name="T19" fmla="*/ 533 h 538"/>
                <a:gd name="T20" fmla="*/ 973 w 7217"/>
                <a:gd name="T21" fmla="*/ 533 h 538"/>
                <a:gd name="T22" fmla="*/ 987 w 7217"/>
                <a:gd name="T23" fmla="*/ 538 h 538"/>
                <a:gd name="T24" fmla="*/ 1530 w 7217"/>
                <a:gd name="T25" fmla="*/ 538 h 538"/>
                <a:gd name="T26" fmla="*/ 1544 w 7217"/>
                <a:gd name="T27" fmla="*/ 533 h 538"/>
                <a:gd name="T28" fmla="*/ 1558 w 7217"/>
                <a:gd name="T29" fmla="*/ 538 h 538"/>
                <a:gd name="T30" fmla="*/ 2212 w 7217"/>
                <a:gd name="T31" fmla="*/ 538 h 538"/>
                <a:gd name="T32" fmla="*/ 2227 w 7217"/>
                <a:gd name="T33" fmla="*/ 533 h 538"/>
                <a:gd name="T34" fmla="*/ 2241 w 7217"/>
                <a:gd name="T35" fmla="*/ 533 h 538"/>
                <a:gd name="T36" fmla="*/ 2255 w 7217"/>
                <a:gd name="T37" fmla="*/ 416 h 538"/>
                <a:gd name="T38" fmla="*/ 2269 w 7217"/>
                <a:gd name="T39" fmla="*/ 140 h 538"/>
                <a:gd name="T40" fmla="*/ 2283 w 7217"/>
                <a:gd name="T41" fmla="*/ 529 h 538"/>
                <a:gd name="T42" fmla="*/ 2292 w 7217"/>
                <a:gd name="T43" fmla="*/ 538 h 538"/>
                <a:gd name="T44" fmla="*/ 2923 w 7217"/>
                <a:gd name="T45" fmla="*/ 538 h 538"/>
                <a:gd name="T46" fmla="*/ 2942 w 7217"/>
                <a:gd name="T47" fmla="*/ 533 h 538"/>
                <a:gd name="T48" fmla="*/ 2956 w 7217"/>
                <a:gd name="T49" fmla="*/ 538 h 538"/>
                <a:gd name="T50" fmla="*/ 2965 w 7217"/>
                <a:gd name="T51" fmla="*/ 505 h 538"/>
                <a:gd name="T52" fmla="*/ 2980 w 7217"/>
                <a:gd name="T53" fmla="*/ 449 h 538"/>
                <a:gd name="T54" fmla="*/ 2994 w 7217"/>
                <a:gd name="T55" fmla="*/ 538 h 538"/>
                <a:gd name="T56" fmla="*/ 3008 w 7217"/>
                <a:gd name="T57" fmla="*/ 533 h 538"/>
                <a:gd name="T58" fmla="*/ 3648 w 7217"/>
                <a:gd name="T59" fmla="*/ 538 h 538"/>
                <a:gd name="T60" fmla="*/ 3662 w 7217"/>
                <a:gd name="T61" fmla="*/ 533 h 538"/>
                <a:gd name="T62" fmla="*/ 3676 w 7217"/>
                <a:gd name="T63" fmla="*/ 533 h 538"/>
                <a:gd name="T64" fmla="*/ 3690 w 7217"/>
                <a:gd name="T65" fmla="*/ 510 h 538"/>
                <a:gd name="T66" fmla="*/ 3704 w 7217"/>
                <a:gd name="T67" fmla="*/ 533 h 538"/>
                <a:gd name="T68" fmla="*/ 3718 w 7217"/>
                <a:gd name="T69" fmla="*/ 533 h 538"/>
                <a:gd name="T70" fmla="*/ 3733 w 7217"/>
                <a:gd name="T71" fmla="*/ 538 h 538"/>
                <a:gd name="T72" fmla="*/ 4373 w 7217"/>
                <a:gd name="T73" fmla="*/ 538 h 538"/>
                <a:gd name="T74" fmla="*/ 4387 w 7217"/>
                <a:gd name="T75" fmla="*/ 533 h 538"/>
                <a:gd name="T76" fmla="*/ 4401 w 7217"/>
                <a:gd name="T77" fmla="*/ 538 h 538"/>
                <a:gd name="T78" fmla="*/ 4415 w 7217"/>
                <a:gd name="T79" fmla="*/ 533 h 538"/>
                <a:gd name="T80" fmla="*/ 4429 w 7217"/>
                <a:gd name="T81" fmla="*/ 533 h 538"/>
                <a:gd name="T82" fmla="*/ 4443 w 7217"/>
                <a:gd name="T83" fmla="*/ 538 h 538"/>
                <a:gd name="T84" fmla="*/ 4509 w 7217"/>
                <a:gd name="T85" fmla="*/ 538 h 538"/>
                <a:gd name="T86" fmla="*/ 4523 w 7217"/>
                <a:gd name="T87" fmla="*/ 533 h 538"/>
                <a:gd name="T88" fmla="*/ 4537 w 7217"/>
                <a:gd name="T89" fmla="*/ 533 h 538"/>
                <a:gd name="T90" fmla="*/ 4551 w 7217"/>
                <a:gd name="T91" fmla="*/ 538 h 538"/>
                <a:gd name="T92" fmla="*/ 5103 w 7217"/>
                <a:gd name="T93" fmla="*/ 538 h 538"/>
                <a:gd name="T94" fmla="*/ 5112 w 7217"/>
                <a:gd name="T95" fmla="*/ 533 h 538"/>
                <a:gd name="T96" fmla="*/ 5126 w 7217"/>
                <a:gd name="T97" fmla="*/ 538 h 538"/>
                <a:gd name="T98" fmla="*/ 5145 w 7217"/>
                <a:gd name="T99" fmla="*/ 538 h 538"/>
                <a:gd name="T100" fmla="*/ 5921 w 7217"/>
                <a:gd name="T101" fmla="*/ 533 h 538"/>
                <a:gd name="T102" fmla="*/ 5935 w 7217"/>
                <a:gd name="T103" fmla="*/ 538 h 538"/>
                <a:gd name="T104" fmla="*/ 5954 w 7217"/>
                <a:gd name="T105" fmla="*/ 538 h 538"/>
                <a:gd name="T106" fmla="*/ 6571 w 7217"/>
                <a:gd name="T107" fmla="*/ 538 h 538"/>
                <a:gd name="T108" fmla="*/ 6586 w 7217"/>
                <a:gd name="T109" fmla="*/ 533 h 538"/>
                <a:gd name="T110" fmla="*/ 6600 w 7217"/>
                <a:gd name="T111" fmla="*/ 533 h 538"/>
                <a:gd name="T112" fmla="*/ 6614 w 7217"/>
                <a:gd name="T113" fmla="*/ 538 h 538"/>
                <a:gd name="T114" fmla="*/ 6628 w 7217"/>
                <a:gd name="T115" fmla="*/ 533 h 538"/>
                <a:gd name="T116" fmla="*/ 6642 w 7217"/>
                <a:gd name="T117" fmla="*/ 538 h 538"/>
                <a:gd name="T118" fmla="*/ 6656 w 7217"/>
                <a:gd name="T11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17" h="538">
                  <a:moveTo>
                    <a:pt x="0" y="538"/>
                  </a:moveTo>
                  <a:lnTo>
                    <a:pt x="229" y="538"/>
                  </a:lnTo>
                  <a:lnTo>
                    <a:pt x="234" y="538"/>
                  </a:lnTo>
                  <a:lnTo>
                    <a:pt x="239" y="538"/>
                  </a:lnTo>
                  <a:lnTo>
                    <a:pt x="243" y="538"/>
                  </a:lnTo>
                  <a:lnTo>
                    <a:pt x="243" y="533"/>
                  </a:lnTo>
                  <a:lnTo>
                    <a:pt x="248" y="533"/>
                  </a:lnTo>
                  <a:lnTo>
                    <a:pt x="253" y="538"/>
                  </a:lnTo>
                  <a:lnTo>
                    <a:pt x="253" y="533"/>
                  </a:lnTo>
                  <a:lnTo>
                    <a:pt x="258" y="533"/>
                  </a:lnTo>
                  <a:lnTo>
                    <a:pt x="262" y="533"/>
                  </a:lnTo>
                  <a:lnTo>
                    <a:pt x="262" y="538"/>
                  </a:lnTo>
                  <a:lnTo>
                    <a:pt x="267" y="533"/>
                  </a:lnTo>
                  <a:lnTo>
                    <a:pt x="272" y="533"/>
                  </a:lnTo>
                  <a:lnTo>
                    <a:pt x="276" y="538"/>
                  </a:lnTo>
                  <a:lnTo>
                    <a:pt x="281" y="538"/>
                  </a:lnTo>
                  <a:lnTo>
                    <a:pt x="286" y="538"/>
                  </a:lnTo>
                  <a:lnTo>
                    <a:pt x="805" y="538"/>
                  </a:lnTo>
                  <a:lnTo>
                    <a:pt x="809" y="538"/>
                  </a:lnTo>
                  <a:lnTo>
                    <a:pt x="814" y="538"/>
                  </a:lnTo>
                  <a:lnTo>
                    <a:pt x="819" y="533"/>
                  </a:lnTo>
                  <a:lnTo>
                    <a:pt x="823" y="538"/>
                  </a:lnTo>
                  <a:lnTo>
                    <a:pt x="823" y="533"/>
                  </a:lnTo>
                  <a:lnTo>
                    <a:pt x="828" y="533"/>
                  </a:lnTo>
                  <a:lnTo>
                    <a:pt x="833" y="533"/>
                  </a:lnTo>
                  <a:lnTo>
                    <a:pt x="837" y="533"/>
                  </a:lnTo>
                  <a:lnTo>
                    <a:pt x="837" y="538"/>
                  </a:lnTo>
                  <a:lnTo>
                    <a:pt x="842" y="538"/>
                  </a:lnTo>
                  <a:lnTo>
                    <a:pt x="847" y="538"/>
                  </a:lnTo>
                  <a:lnTo>
                    <a:pt x="922" y="538"/>
                  </a:lnTo>
                  <a:lnTo>
                    <a:pt x="926" y="538"/>
                  </a:lnTo>
                  <a:lnTo>
                    <a:pt x="931" y="538"/>
                  </a:lnTo>
                  <a:lnTo>
                    <a:pt x="936" y="533"/>
                  </a:lnTo>
                  <a:lnTo>
                    <a:pt x="940" y="538"/>
                  </a:lnTo>
                  <a:lnTo>
                    <a:pt x="940" y="533"/>
                  </a:lnTo>
                  <a:lnTo>
                    <a:pt x="945" y="533"/>
                  </a:lnTo>
                  <a:lnTo>
                    <a:pt x="950" y="533"/>
                  </a:lnTo>
                  <a:lnTo>
                    <a:pt x="954" y="533"/>
                  </a:lnTo>
                  <a:lnTo>
                    <a:pt x="954" y="538"/>
                  </a:lnTo>
                  <a:lnTo>
                    <a:pt x="959" y="533"/>
                  </a:lnTo>
                  <a:lnTo>
                    <a:pt x="964" y="538"/>
                  </a:lnTo>
                  <a:lnTo>
                    <a:pt x="964" y="533"/>
                  </a:lnTo>
                  <a:lnTo>
                    <a:pt x="968" y="533"/>
                  </a:lnTo>
                  <a:lnTo>
                    <a:pt x="973" y="533"/>
                  </a:lnTo>
                  <a:lnTo>
                    <a:pt x="978" y="533"/>
                  </a:lnTo>
                  <a:lnTo>
                    <a:pt x="978" y="538"/>
                  </a:lnTo>
                  <a:lnTo>
                    <a:pt x="982" y="538"/>
                  </a:lnTo>
                  <a:lnTo>
                    <a:pt x="987" y="538"/>
                  </a:lnTo>
                  <a:lnTo>
                    <a:pt x="992" y="538"/>
                  </a:lnTo>
                  <a:lnTo>
                    <a:pt x="1520" y="538"/>
                  </a:lnTo>
                  <a:lnTo>
                    <a:pt x="1525" y="538"/>
                  </a:lnTo>
                  <a:lnTo>
                    <a:pt x="1530" y="538"/>
                  </a:lnTo>
                  <a:lnTo>
                    <a:pt x="1534" y="533"/>
                  </a:lnTo>
                  <a:lnTo>
                    <a:pt x="1539" y="533"/>
                  </a:lnTo>
                  <a:lnTo>
                    <a:pt x="1544" y="538"/>
                  </a:lnTo>
                  <a:lnTo>
                    <a:pt x="1544" y="533"/>
                  </a:lnTo>
                  <a:lnTo>
                    <a:pt x="1548" y="533"/>
                  </a:lnTo>
                  <a:lnTo>
                    <a:pt x="1553" y="533"/>
                  </a:lnTo>
                  <a:lnTo>
                    <a:pt x="1553" y="538"/>
                  </a:lnTo>
                  <a:lnTo>
                    <a:pt x="1558" y="538"/>
                  </a:lnTo>
                  <a:lnTo>
                    <a:pt x="1562" y="538"/>
                  </a:lnTo>
                  <a:lnTo>
                    <a:pt x="1567" y="538"/>
                  </a:lnTo>
                  <a:lnTo>
                    <a:pt x="2208" y="538"/>
                  </a:lnTo>
                  <a:lnTo>
                    <a:pt x="2212" y="538"/>
                  </a:lnTo>
                  <a:lnTo>
                    <a:pt x="2217" y="538"/>
                  </a:lnTo>
                  <a:lnTo>
                    <a:pt x="2222" y="538"/>
                  </a:lnTo>
                  <a:lnTo>
                    <a:pt x="2222" y="533"/>
                  </a:lnTo>
                  <a:lnTo>
                    <a:pt x="2227" y="533"/>
                  </a:lnTo>
                  <a:lnTo>
                    <a:pt x="2231" y="538"/>
                  </a:lnTo>
                  <a:lnTo>
                    <a:pt x="2231" y="533"/>
                  </a:lnTo>
                  <a:lnTo>
                    <a:pt x="2236" y="533"/>
                  </a:lnTo>
                  <a:lnTo>
                    <a:pt x="2241" y="533"/>
                  </a:lnTo>
                  <a:lnTo>
                    <a:pt x="2245" y="533"/>
                  </a:lnTo>
                  <a:lnTo>
                    <a:pt x="2245" y="524"/>
                  </a:lnTo>
                  <a:lnTo>
                    <a:pt x="2250" y="496"/>
                  </a:lnTo>
                  <a:lnTo>
                    <a:pt x="2255" y="416"/>
                  </a:lnTo>
                  <a:lnTo>
                    <a:pt x="2255" y="239"/>
                  </a:lnTo>
                  <a:lnTo>
                    <a:pt x="2259" y="65"/>
                  </a:lnTo>
                  <a:lnTo>
                    <a:pt x="2264" y="0"/>
                  </a:lnTo>
                  <a:lnTo>
                    <a:pt x="2269" y="140"/>
                  </a:lnTo>
                  <a:lnTo>
                    <a:pt x="2269" y="323"/>
                  </a:lnTo>
                  <a:lnTo>
                    <a:pt x="2273" y="468"/>
                  </a:lnTo>
                  <a:lnTo>
                    <a:pt x="2278" y="515"/>
                  </a:lnTo>
                  <a:lnTo>
                    <a:pt x="2283" y="529"/>
                  </a:lnTo>
                  <a:lnTo>
                    <a:pt x="2283" y="538"/>
                  </a:lnTo>
                  <a:lnTo>
                    <a:pt x="2287" y="533"/>
                  </a:lnTo>
                  <a:lnTo>
                    <a:pt x="2292" y="533"/>
                  </a:lnTo>
                  <a:lnTo>
                    <a:pt x="2292" y="538"/>
                  </a:lnTo>
                  <a:lnTo>
                    <a:pt x="2297" y="538"/>
                  </a:lnTo>
                  <a:lnTo>
                    <a:pt x="2301" y="538"/>
                  </a:lnTo>
                  <a:lnTo>
                    <a:pt x="2306" y="538"/>
                  </a:lnTo>
                  <a:lnTo>
                    <a:pt x="2923" y="538"/>
                  </a:lnTo>
                  <a:lnTo>
                    <a:pt x="2928" y="538"/>
                  </a:lnTo>
                  <a:lnTo>
                    <a:pt x="2933" y="538"/>
                  </a:lnTo>
                  <a:lnTo>
                    <a:pt x="2937" y="533"/>
                  </a:lnTo>
                  <a:lnTo>
                    <a:pt x="2942" y="533"/>
                  </a:lnTo>
                  <a:lnTo>
                    <a:pt x="2942" y="538"/>
                  </a:lnTo>
                  <a:lnTo>
                    <a:pt x="2947" y="533"/>
                  </a:lnTo>
                  <a:lnTo>
                    <a:pt x="2951" y="533"/>
                  </a:lnTo>
                  <a:lnTo>
                    <a:pt x="2956" y="538"/>
                  </a:lnTo>
                  <a:lnTo>
                    <a:pt x="2956" y="533"/>
                  </a:lnTo>
                  <a:lnTo>
                    <a:pt x="2961" y="533"/>
                  </a:lnTo>
                  <a:lnTo>
                    <a:pt x="2965" y="529"/>
                  </a:lnTo>
                  <a:lnTo>
                    <a:pt x="2965" y="505"/>
                  </a:lnTo>
                  <a:lnTo>
                    <a:pt x="2970" y="463"/>
                  </a:lnTo>
                  <a:lnTo>
                    <a:pt x="2975" y="426"/>
                  </a:lnTo>
                  <a:lnTo>
                    <a:pt x="2980" y="412"/>
                  </a:lnTo>
                  <a:lnTo>
                    <a:pt x="2980" y="449"/>
                  </a:lnTo>
                  <a:lnTo>
                    <a:pt x="2984" y="487"/>
                  </a:lnTo>
                  <a:lnTo>
                    <a:pt x="2989" y="519"/>
                  </a:lnTo>
                  <a:lnTo>
                    <a:pt x="2994" y="533"/>
                  </a:lnTo>
                  <a:lnTo>
                    <a:pt x="2994" y="538"/>
                  </a:lnTo>
                  <a:lnTo>
                    <a:pt x="2998" y="533"/>
                  </a:lnTo>
                  <a:lnTo>
                    <a:pt x="3003" y="533"/>
                  </a:lnTo>
                  <a:lnTo>
                    <a:pt x="3003" y="538"/>
                  </a:lnTo>
                  <a:lnTo>
                    <a:pt x="3008" y="533"/>
                  </a:lnTo>
                  <a:lnTo>
                    <a:pt x="3012" y="538"/>
                  </a:lnTo>
                  <a:lnTo>
                    <a:pt x="3017" y="538"/>
                  </a:lnTo>
                  <a:lnTo>
                    <a:pt x="3022" y="538"/>
                  </a:lnTo>
                  <a:lnTo>
                    <a:pt x="3648" y="538"/>
                  </a:lnTo>
                  <a:lnTo>
                    <a:pt x="3653" y="538"/>
                  </a:lnTo>
                  <a:lnTo>
                    <a:pt x="3658" y="538"/>
                  </a:lnTo>
                  <a:lnTo>
                    <a:pt x="3662" y="538"/>
                  </a:lnTo>
                  <a:lnTo>
                    <a:pt x="3662" y="533"/>
                  </a:lnTo>
                  <a:lnTo>
                    <a:pt x="3667" y="533"/>
                  </a:lnTo>
                  <a:lnTo>
                    <a:pt x="3672" y="533"/>
                  </a:lnTo>
                  <a:lnTo>
                    <a:pt x="3676" y="538"/>
                  </a:lnTo>
                  <a:lnTo>
                    <a:pt x="3676" y="533"/>
                  </a:lnTo>
                  <a:lnTo>
                    <a:pt x="3681" y="529"/>
                  </a:lnTo>
                  <a:lnTo>
                    <a:pt x="3686" y="524"/>
                  </a:lnTo>
                  <a:lnTo>
                    <a:pt x="3686" y="510"/>
                  </a:lnTo>
                  <a:lnTo>
                    <a:pt x="3690" y="510"/>
                  </a:lnTo>
                  <a:lnTo>
                    <a:pt x="3695" y="515"/>
                  </a:lnTo>
                  <a:lnTo>
                    <a:pt x="3700" y="524"/>
                  </a:lnTo>
                  <a:lnTo>
                    <a:pt x="3700" y="538"/>
                  </a:lnTo>
                  <a:lnTo>
                    <a:pt x="3704" y="533"/>
                  </a:lnTo>
                  <a:lnTo>
                    <a:pt x="3709" y="533"/>
                  </a:lnTo>
                  <a:lnTo>
                    <a:pt x="3709" y="538"/>
                  </a:lnTo>
                  <a:lnTo>
                    <a:pt x="3714" y="533"/>
                  </a:lnTo>
                  <a:lnTo>
                    <a:pt x="3718" y="533"/>
                  </a:lnTo>
                  <a:lnTo>
                    <a:pt x="3723" y="533"/>
                  </a:lnTo>
                  <a:lnTo>
                    <a:pt x="3723" y="538"/>
                  </a:lnTo>
                  <a:lnTo>
                    <a:pt x="3728" y="538"/>
                  </a:lnTo>
                  <a:lnTo>
                    <a:pt x="3733" y="538"/>
                  </a:lnTo>
                  <a:lnTo>
                    <a:pt x="3737" y="538"/>
                  </a:lnTo>
                  <a:lnTo>
                    <a:pt x="4364" y="538"/>
                  </a:lnTo>
                  <a:lnTo>
                    <a:pt x="4369" y="538"/>
                  </a:lnTo>
                  <a:lnTo>
                    <a:pt x="4373" y="538"/>
                  </a:lnTo>
                  <a:lnTo>
                    <a:pt x="4378" y="538"/>
                  </a:lnTo>
                  <a:lnTo>
                    <a:pt x="4378" y="533"/>
                  </a:lnTo>
                  <a:lnTo>
                    <a:pt x="4383" y="533"/>
                  </a:lnTo>
                  <a:lnTo>
                    <a:pt x="4387" y="533"/>
                  </a:lnTo>
                  <a:lnTo>
                    <a:pt x="4392" y="538"/>
                  </a:lnTo>
                  <a:lnTo>
                    <a:pt x="4392" y="533"/>
                  </a:lnTo>
                  <a:lnTo>
                    <a:pt x="4397" y="533"/>
                  </a:lnTo>
                  <a:lnTo>
                    <a:pt x="4401" y="538"/>
                  </a:lnTo>
                  <a:lnTo>
                    <a:pt x="4401" y="533"/>
                  </a:lnTo>
                  <a:lnTo>
                    <a:pt x="4406" y="533"/>
                  </a:lnTo>
                  <a:lnTo>
                    <a:pt x="4411" y="533"/>
                  </a:lnTo>
                  <a:lnTo>
                    <a:pt x="4415" y="533"/>
                  </a:lnTo>
                  <a:lnTo>
                    <a:pt x="4415" y="538"/>
                  </a:lnTo>
                  <a:lnTo>
                    <a:pt x="4420" y="533"/>
                  </a:lnTo>
                  <a:lnTo>
                    <a:pt x="4425" y="533"/>
                  </a:lnTo>
                  <a:lnTo>
                    <a:pt x="4429" y="533"/>
                  </a:lnTo>
                  <a:lnTo>
                    <a:pt x="4429" y="538"/>
                  </a:lnTo>
                  <a:lnTo>
                    <a:pt x="4434" y="533"/>
                  </a:lnTo>
                  <a:lnTo>
                    <a:pt x="4439" y="538"/>
                  </a:lnTo>
                  <a:lnTo>
                    <a:pt x="4443" y="538"/>
                  </a:lnTo>
                  <a:lnTo>
                    <a:pt x="4448" y="538"/>
                  </a:lnTo>
                  <a:lnTo>
                    <a:pt x="4500" y="538"/>
                  </a:lnTo>
                  <a:lnTo>
                    <a:pt x="4504" y="538"/>
                  </a:lnTo>
                  <a:lnTo>
                    <a:pt x="4509" y="538"/>
                  </a:lnTo>
                  <a:lnTo>
                    <a:pt x="4514" y="538"/>
                  </a:lnTo>
                  <a:lnTo>
                    <a:pt x="4514" y="533"/>
                  </a:lnTo>
                  <a:lnTo>
                    <a:pt x="4518" y="533"/>
                  </a:lnTo>
                  <a:lnTo>
                    <a:pt x="4523" y="533"/>
                  </a:lnTo>
                  <a:lnTo>
                    <a:pt x="4528" y="533"/>
                  </a:lnTo>
                  <a:lnTo>
                    <a:pt x="4528" y="538"/>
                  </a:lnTo>
                  <a:lnTo>
                    <a:pt x="4532" y="533"/>
                  </a:lnTo>
                  <a:lnTo>
                    <a:pt x="4537" y="533"/>
                  </a:lnTo>
                  <a:lnTo>
                    <a:pt x="4537" y="538"/>
                  </a:lnTo>
                  <a:lnTo>
                    <a:pt x="4542" y="538"/>
                  </a:lnTo>
                  <a:lnTo>
                    <a:pt x="4546" y="538"/>
                  </a:lnTo>
                  <a:lnTo>
                    <a:pt x="4551" y="538"/>
                  </a:lnTo>
                  <a:lnTo>
                    <a:pt x="5089" y="538"/>
                  </a:lnTo>
                  <a:lnTo>
                    <a:pt x="5094" y="538"/>
                  </a:lnTo>
                  <a:lnTo>
                    <a:pt x="5098" y="538"/>
                  </a:lnTo>
                  <a:lnTo>
                    <a:pt x="5103" y="538"/>
                  </a:lnTo>
                  <a:lnTo>
                    <a:pt x="5103" y="533"/>
                  </a:lnTo>
                  <a:lnTo>
                    <a:pt x="5108" y="533"/>
                  </a:lnTo>
                  <a:lnTo>
                    <a:pt x="5112" y="538"/>
                  </a:lnTo>
                  <a:lnTo>
                    <a:pt x="5112" y="533"/>
                  </a:lnTo>
                  <a:lnTo>
                    <a:pt x="5117" y="533"/>
                  </a:lnTo>
                  <a:lnTo>
                    <a:pt x="5122" y="533"/>
                  </a:lnTo>
                  <a:lnTo>
                    <a:pt x="5126" y="533"/>
                  </a:lnTo>
                  <a:lnTo>
                    <a:pt x="5126" y="538"/>
                  </a:lnTo>
                  <a:lnTo>
                    <a:pt x="5131" y="533"/>
                  </a:lnTo>
                  <a:lnTo>
                    <a:pt x="5136" y="538"/>
                  </a:lnTo>
                  <a:lnTo>
                    <a:pt x="5140" y="538"/>
                  </a:lnTo>
                  <a:lnTo>
                    <a:pt x="5145" y="538"/>
                  </a:lnTo>
                  <a:lnTo>
                    <a:pt x="5912" y="538"/>
                  </a:lnTo>
                  <a:lnTo>
                    <a:pt x="5917" y="538"/>
                  </a:lnTo>
                  <a:lnTo>
                    <a:pt x="5921" y="538"/>
                  </a:lnTo>
                  <a:lnTo>
                    <a:pt x="5921" y="533"/>
                  </a:lnTo>
                  <a:lnTo>
                    <a:pt x="5926" y="533"/>
                  </a:lnTo>
                  <a:lnTo>
                    <a:pt x="5931" y="533"/>
                  </a:lnTo>
                  <a:lnTo>
                    <a:pt x="5935" y="533"/>
                  </a:lnTo>
                  <a:lnTo>
                    <a:pt x="5935" y="538"/>
                  </a:lnTo>
                  <a:lnTo>
                    <a:pt x="5940" y="533"/>
                  </a:lnTo>
                  <a:lnTo>
                    <a:pt x="5945" y="533"/>
                  </a:lnTo>
                  <a:lnTo>
                    <a:pt x="5949" y="538"/>
                  </a:lnTo>
                  <a:lnTo>
                    <a:pt x="5954" y="538"/>
                  </a:lnTo>
                  <a:lnTo>
                    <a:pt x="5959" y="538"/>
                  </a:lnTo>
                  <a:lnTo>
                    <a:pt x="6562" y="538"/>
                  </a:lnTo>
                  <a:lnTo>
                    <a:pt x="6567" y="538"/>
                  </a:lnTo>
                  <a:lnTo>
                    <a:pt x="6571" y="538"/>
                  </a:lnTo>
                  <a:lnTo>
                    <a:pt x="6576" y="538"/>
                  </a:lnTo>
                  <a:lnTo>
                    <a:pt x="6576" y="533"/>
                  </a:lnTo>
                  <a:lnTo>
                    <a:pt x="6581" y="533"/>
                  </a:lnTo>
                  <a:lnTo>
                    <a:pt x="6586" y="533"/>
                  </a:lnTo>
                  <a:lnTo>
                    <a:pt x="6590" y="538"/>
                  </a:lnTo>
                  <a:lnTo>
                    <a:pt x="6590" y="533"/>
                  </a:lnTo>
                  <a:lnTo>
                    <a:pt x="6595" y="533"/>
                  </a:lnTo>
                  <a:lnTo>
                    <a:pt x="6600" y="533"/>
                  </a:lnTo>
                  <a:lnTo>
                    <a:pt x="6600" y="538"/>
                  </a:lnTo>
                  <a:lnTo>
                    <a:pt x="6604" y="533"/>
                  </a:lnTo>
                  <a:lnTo>
                    <a:pt x="6609" y="533"/>
                  </a:lnTo>
                  <a:lnTo>
                    <a:pt x="6614" y="538"/>
                  </a:lnTo>
                  <a:lnTo>
                    <a:pt x="6618" y="538"/>
                  </a:lnTo>
                  <a:lnTo>
                    <a:pt x="6623" y="538"/>
                  </a:lnTo>
                  <a:lnTo>
                    <a:pt x="6628" y="538"/>
                  </a:lnTo>
                  <a:lnTo>
                    <a:pt x="6628" y="533"/>
                  </a:lnTo>
                  <a:lnTo>
                    <a:pt x="6632" y="533"/>
                  </a:lnTo>
                  <a:lnTo>
                    <a:pt x="6637" y="533"/>
                  </a:lnTo>
                  <a:lnTo>
                    <a:pt x="6642" y="533"/>
                  </a:lnTo>
                  <a:lnTo>
                    <a:pt x="6642" y="538"/>
                  </a:lnTo>
                  <a:lnTo>
                    <a:pt x="6646" y="533"/>
                  </a:lnTo>
                  <a:lnTo>
                    <a:pt x="6651" y="533"/>
                  </a:lnTo>
                  <a:lnTo>
                    <a:pt x="6651" y="538"/>
                  </a:lnTo>
                  <a:lnTo>
                    <a:pt x="6656" y="538"/>
                  </a:lnTo>
                  <a:lnTo>
                    <a:pt x="6660" y="538"/>
                  </a:lnTo>
                  <a:lnTo>
                    <a:pt x="6665" y="538"/>
                  </a:lnTo>
                  <a:lnTo>
                    <a:pt x="7217" y="5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Rectangle 113">
              <a:extLst>
                <a:ext uri="{FF2B5EF4-FFF2-40B4-BE49-F238E27FC236}">
                  <a16:creationId xmlns:a16="http://schemas.microsoft.com/office/drawing/2014/main" id="{F2E08732-2B0E-4C2F-9E46-508BFF8F5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505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463.0866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8" name="Line 114">
              <a:extLst>
                <a:ext uri="{FF2B5EF4-FFF2-40B4-BE49-F238E27FC236}">
                  <a16:creationId xmlns:a16="http://schemas.microsoft.com/office/drawing/2014/main" id="{F159E1DB-D9A4-4038-B65F-307803803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1" y="3566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Rectangle 115">
              <a:extLst>
                <a:ext uri="{FF2B5EF4-FFF2-40B4-BE49-F238E27FC236}">
                  <a16:creationId xmlns:a16="http://schemas.microsoft.com/office/drawing/2014/main" id="{27F6332C-0809-4AAB-B0A7-5AFC4663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91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0" name="Line 116">
              <a:extLst>
                <a:ext uri="{FF2B5EF4-FFF2-40B4-BE49-F238E27FC236}">
                  <a16:creationId xmlns:a16="http://schemas.microsoft.com/office/drawing/2014/main" id="{2BCD6F89-2D61-44EA-AF2C-B4C743AC3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978"/>
              <a:ext cx="0" cy="18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Rectangle 117">
              <a:extLst>
                <a:ext uri="{FF2B5EF4-FFF2-40B4-BE49-F238E27FC236}">
                  <a16:creationId xmlns:a16="http://schemas.microsoft.com/office/drawing/2014/main" id="{CFDAE8A6-CA06-40D7-84B1-354D7F220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4015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465.0920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2" name="Line 118">
              <a:extLst>
                <a:ext uri="{FF2B5EF4-FFF2-40B4-BE49-F238E27FC236}">
                  <a16:creationId xmlns:a16="http://schemas.microsoft.com/office/drawing/2014/main" id="{21088EFC-D926-4DC4-A8EB-AC6BA7648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4076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Rectangle 119">
              <a:extLst>
                <a:ext uri="{FF2B5EF4-FFF2-40B4-BE49-F238E27FC236}">
                  <a16:creationId xmlns:a16="http://schemas.microsoft.com/office/drawing/2014/main" id="{1C567533-B131-4C22-B287-89BBB7980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466.0941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4" name="Line 120">
              <a:extLst>
                <a:ext uri="{FF2B5EF4-FFF2-40B4-BE49-F238E27FC236}">
                  <a16:creationId xmlns:a16="http://schemas.microsoft.com/office/drawing/2014/main" id="{88B33D6F-E59C-4DDE-A358-1B3249260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8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Rectangle 121">
              <a:extLst>
                <a:ext uri="{FF2B5EF4-FFF2-40B4-BE49-F238E27FC236}">
                  <a16:creationId xmlns:a16="http://schemas.microsoft.com/office/drawing/2014/main" id="{3EAA99BC-9572-4AEE-852E-375E18DC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467.0990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6" name="Line 122">
              <a:extLst>
                <a:ext uri="{FF2B5EF4-FFF2-40B4-BE49-F238E27FC236}">
                  <a16:creationId xmlns:a16="http://schemas.microsoft.com/office/drawing/2014/main" id="{BEEDD09F-7459-43B9-90F6-A9D5B33AB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Rectangle 123">
              <a:extLst>
                <a:ext uri="{FF2B5EF4-FFF2-40B4-BE49-F238E27FC236}">
                  <a16:creationId xmlns:a16="http://schemas.microsoft.com/office/drawing/2014/main" id="{FAE05BCB-74CC-426A-BA07-FE716AE9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88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463.0352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8" name="Line 124">
              <a:extLst>
                <a:ext uri="{FF2B5EF4-FFF2-40B4-BE49-F238E27FC236}">
                  <a16:creationId xmlns:a16="http://schemas.microsoft.com/office/drawing/2014/main" id="{669A3FD9-5CEA-455B-A94F-53CCAB938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4" y="3954"/>
              <a:ext cx="10" cy="150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Rectangle 125">
              <a:extLst>
                <a:ext uri="{FF2B5EF4-FFF2-40B4-BE49-F238E27FC236}">
                  <a16:creationId xmlns:a16="http://schemas.microsoft.com/office/drawing/2014/main" id="{46151164-A2D3-447E-8DD3-A4406CE1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469.1744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0" name="Line 126">
              <a:extLst>
                <a:ext uri="{FF2B5EF4-FFF2-40B4-BE49-F238E27FC236}">
                  <a16:creationId xmlns:a16="http://schemas.microsoft.com/office/drawing/2014/main" id="{4C776709-66D7-4502-A583-EC80C2F9E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2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Rectangle 127">
              <a:extLst>
                <a:ext uri="{FF2B5EF4-FFF2-40B4-BE49-F238E27FC236}">
                  <a16:creationId xmlns:a16="http://schemas.microsoft.com/office/drawing/2014/main" id="{332E5712-704C-43C8-8107-EBFECFEF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461.2386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2" name="Line 128">
              <a:extLst>
                <a:ext uri="{FF2B5EF4-FFF2-40B4-BE49-F238E27FC236}">
                  <a16:creationId xmlns:a16="http://schemas.microsoft.com/office/drawing/2014/main" id="{4B463406-AD70-4004-A2E3-B4A072BF1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Rectangle 129">
              <a:extLst>
                <a:ext uri="{FF2B5EF4-FFF2-40B4-BE49-F238E27FC236}">
                  <a16:creationId xmlns:a16="http://schemas.microsoft.com/office/drawing/2014/main" id="{114CE2BD-371F-4745-999E-31B14CBB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460.2655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4" name="Line 130">
              <a:extLst>
                <a:ext uri="{FF2B5EF4-FFF2-40B4-BE49-F238E27FC236}">
                  <a16:creationId xmlns:a16="http://schemas.microsoft.com/office/drawing/2014/main" id="{F724CFAE-C1E9-4C79-8353-69B0C6591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5" name="Rectangle 131">
              <a:extLst>
                <a:ext uri="{FF2B5EF4-FFF2-40B4-BE49-F238E27FC236}">
                  <a16:creationId xmlns:a16="http://schemas.microsoft.com/office/drawing/2014/main" id="{7BB0D873-FC2F-4DFA-8640-E213ED89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4043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464.0387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6" name="Line 132">
              <a:extLst>
                <a:ext uri="{FF2B5EF4-FFF2-40B4-BE49-F238E27FC236}">
                  <a16:creationId xmlns:a16="http://schemas.microsoft.com/office/drawing/2014/main" id="{5E8750BF-A97C-4ECF-BDB4-F42521D6F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0" y="4104"/>
              <a:ext cx="9" cy="0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7" name="Rectangle 133">
              <a:extLst>
                <a:ext uri="{FF2B5EF4-FFF2-40B4-BE49-F238E27FC236}">
                  <a16:creationId xmlns:a16="http://schemas.microsoft.com/office/drawing/2014/main" id="{884F7637-D588-457F-96EE-59B3EDE0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462.0803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8" name="Line 134">
              <a:extLst>
                <a:ext uri="{FF2B5EF4-FFF2-40B4-BE49-F238E27FC236}">
                  <a16:creationId xmlns:a16="http://schemas.microsoft.com/office/drawing/2014/main" id="{2F1D6436-D41E-4464-AFF5-2EE595B58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5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9" name="Rectangle 135">
              <a:extLst>
                <a:ext uri="{FF2B5EF4-FFF2-40B4-BE49-F238E27FC236}">
                  <a16:creationId xmlns:a16="http://schemas.microsoft.com/office/drawing/2014/main" id="{0904E163-8350-49EC-870B-C3ED5CD1E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468.2464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0" name="Line 136">
              <a:extLst>
                <a:ext uri="{FF2B5EF4-FFF2-40B4-BE49-F238E27FC236}">
                  <a16:creationId xmlns:a16="http://schemas.microsoft.com/office/drawing/2014/main" id="{B6EA9825-9696-48D8-93F5-A75B412E6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2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37">
              <a:extLst>
                <a:ext uri="{FF2B5EF4-FFF2-40B4-BE49-F238E27FC236}">
                  <a16:creationId xmlns:a16="http://schemas.microsoft.com/office/drawing/2014/main" id="{9A32CFAA-14BD-46FE-AAF2-A302A76B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2" name="Rectangle 138">
              <a:extLst>
                <a:ext uri="{FF2B5EF4-FFF2-40B4-BE49-F238E27FC236}">
                  <a16:creationId xmlns:a16="http://schemas.microsoft.com/office/drawing/2014/main" id="{6BA8685B-9D53-4848-A34E-F3953A3B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3" name="Rectangle 139">
              <a:extLst>
                <a:ext uri="{FF2B5EF4-FFF2-40B4-BE49-F238E27FC236}">
                  <a16:creationId xmlns:a16="http://schemas.microsoft.com/office/drawing/2014/main" id="{FD69E2E3-0E9A-41FA-B02D-61B9D62C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4" name="Rectangle 140">
              <a:extLst>
                <a:ext uri="{FF2B5EF4-FFF2-40B4-BE49-F238E27FC236}">
                  <a16:creationId xmlns:a16="http://schemas.microsoft.com/office/drawing/2014/main" id="{D5579F04-2BDF-4A08-BA67-2E12A4F4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5" name="Rectangle 141">
              <a:extLst>
                <a:ext uri="{FF2B5EF4-FFF2-40B4-BE49-F238E27FC236}">
                  <a16:creationId xmlns:a16="http://schemas.microsoft.com/office/drawing/2014/main" id="{C8C67E17-0521-4400-BC73-67FBDACA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6" name="Rectangle 142">
              <a:extLst>
                <a:ext uri="{FF2B5EF4-FFF2-40B4-BE49-F238E27FC236}">
                  <a16:creationId xmlns:a16="http://schemas.microsoft.com/office/drawing/2014/main" id="{3B669A8F-F2AA-405A-B8CF-F3470C4A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7" name="Rectangle 143">
              <a:extLst>
                <a:ext uri="{FF2B5EF4-FFF2-40B4-BE49-F238E27FC236}">
                  <a16:creationId xmlns:a16="http://schemas.microsoft.com/office/drawing/2014/main" id="{F7741911-E069-469A-840F-B01E67E5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8" name="Rectangle 144">
              <a:extLst>
                <a:ext uri="{FF2B5EF4-FFF2-40B4-BE49-F238E27FC236}">
                  <a16:creationId xmlns:a16="http://schemas.microsoft.com/office/drawing/2014/main" id="{E647FB63-A38A-46B6-AA41-06E5575E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9" name="Rectangle 145">
              <a:extLst>
                <a:ext uri="{FF2B5EF4-FFF2-40B4-BE49-F238E27FC236}">
                  <a16:creationId xmlns:a16="http://schemas.microsoft.com/office/drawing/2014/main" id="{3A9F820F-765F-43EC-8712-111FF993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0" name="Rectangle 146">
              <a:extLst>
                <a:ext uri="{FF2B5EF4-FFF2-40B4-BE49-F238E27FC236}">
                  <a16:creationId xmlns:a16="http://schemas.microsoft.com/office/drawing/2014/main" id="{6484AD91-9AAA-4A8B-9BD9-FBDA5AC1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464.5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1" name="Rectangle 147">
              <a:extLst>
                <a:ext uri="{FF2B5EF4-FFF2-40B4-BE49-F238E27FC236}">
                  <a16:creationId xmlns:a16="http://schemas.microsoft.com/office/drawing/2014/main" id="{B4E55DA4-D576-47C2-A4CA-73470827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2" name="Rectangle 148">
              <a:extLst>
                <a:ext uri="{FF2B5EF4-FFF2-40B4-BE49-F238E27FC236}">
                  <a16:creationId xmlns:a16="http://schemas.microsoft.com/office/drawing/2014/main" id="{C1937EBC-73AD-4FBA-9C48-C23CE363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465.5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3" name="Rectangle 149">
              <a:extLst>
                <a:ext uri="{FF2B5EF4-FFF2-40B4-BE49-F238E27FC236}">
                  <a16:creationId xmlns:a16="http://schemas.microsoft.com/office/drawing/2014/main" id="{185945E6-A153-46C4-9BEC-0FF69D9B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4" name="Rectangle 150">
              <a:extLst>
                <a:ext uri="{FF2B5EF4-FFF2-40B4-BE49-F238E27FC236}">
                  <a16:creationId xmlns:a16="http://schemas.microsoft.com/office/drawing/2014/main" id="{2C7A7034-DE86-4BC1-A8F6-C3ED38AD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466.5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5" name="Rectangle 151">
              <a:extLst>
                <a:ext uri="{FF2B5EF4-FFF2-40B4-BE49-F238E27FC236}">
                  <a16:creationId xmlns:a16="http://schemas.microsoft.com/office/drawing/2014/main" id="{3596BCE0-D3DF-4CEF-89B5-C1D1CACC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6" name="Rectangle 152">
              <a:extLst>
                <a:ext uri="{FF2B5EF4-FFF2-40B4-BE49-F238E27FC236}">
                  <a16:creationId xmlns:a16="http://schemas.microsoft.com/office/drawing/2014/main" id="{9BBC18DA-6ECC-4125-BC67-BC80AED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5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7" name="Rectangle 153">
              <a:extLst>
                <a:ext uri="{FF2B5EF4-FFF2-40B4-BE49-F238E27FC236}">
                  <a16:creationId xmlns:a16="http://schemas.microsoft.com/office/drawing/2014/main" id="{E10A416B-CEF6-44DB-9F60-F842AA70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468.0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8" name="Rectangle 154">
              <a:extLst>
                <a:ext uri="{FF2B5EF4-FFF2-40B4-BE49-F238E27FC236}">
                  <a16:creationId xmlns:a16="http://schemas.microsoft.com/office/drawing/2014/main" id="{7DE72790-0857-4C40-8EB7-C8B8E1D3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468.5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9" name="Rectangle 155">
              <a:extLst>
                <a:ext uri="{FF2B5EF4-FFF2-40B4-BE49-F238E27FC236}">
                  <a16:creationId xmlns:a16="http://schemas.microsoft.com/office/drawing/2014/main" id="{E13E7530-F537-44CB-A975-C0999BCB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469.0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0" name="Rectangle 156">
              <a:extLst>
                <a:ext uri="{FF2B5EF4-FFF2-40B4-BE49-F238E27FC236}">
                  <a16:creationId xmlns:a16="http://schemas.microsoft.com/office/drawing/2014/main" id="{17692690-B422-493A-9C02-08BC4EDEA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2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469.5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1" name="Rectangle 157">
              <a:extLst>
                <a:ext uri="{FF2B5EF4-FFF2-40B4-BE49-F238E27FC236}">
                  <a16:creationId xmlns:a16="http://schemas.microsoft.com/office/drawing/2014/main" id="{43AC4974-B4A1-44ED-9655-0327778E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" y="4151"/>
              <a:ext cx="19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470.0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2" name="Rectangle 158">
              <a:extLst>
                <a:ext uri="{FF2B5EF4-FFF2-40B4-BE49-F238E27FC236}">
                  <a16:creationId xmlns:a16="http://schemas.microsoft.com/office/drawing/2014/main" id="{8F2157D3-C9DF-4E9A-AC05-CF3F47B9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21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3" name="Freeform 159">
              <a:extLst>
                <a:ext uri="{FF2B5EF4-FFF2-40B4-BE49-F238E27FC236}">
                  <a16:creationId xmlns:a16="http://schemas.microsoft.com/office/drawing/2014/main" id="{2E9A05BB-FB47-472F-BD1E-85626B9AE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4118"/>
              <a:ext cx="7217" cy="33"/>
            </a:xfrm>
            <a:custGeom>
              <a:avLst/>
              <a:gdLst>
                <a:gd name="T0" fmla="*/ 281 w 7217"/>
                <a:gd name="T1" fmla="*/ 0 h 33"/>
                <a:gd name="T2" fmla="*/ 566 w 7217"/>
                <a:gd name="T3" fmla="*/ 24 h 33"/>
                <a:gd name="T4" fmla="*/ 922 w 7217"/>
                <a:gd name="T5" fmla="*/ 0 h 33"/>
                <a:gd name="T6" fmla="*/ 1207 w 7217"/>
                <a:gd name="T7" fmla="*/ 24 h 33"/>
                <a:gd name="T8" fmla="*/ 1562 w 7217"/>
                <a:gd name="T9" fmla="*/ 0 h 33"/>
                <a:gd name="T10" fmla="*/ 1773 w 7217"/>
                <a:gd name="T11" fmla="*/ 24 h 33"/>
                <a:gd name="T12" fmla="*/ 2128 w 7217"/>
                <a:gd name="T13" fmla="*/ 0 h 33"/>
                <a:gd name="T14" fmla="*/ 2414 w 7217"/>
                <a:gd name="T15" fmla="*/ 24 h 33"/>
                <a:gd name="T16" fmla="*/ 2769 w 7217"/>
                <a:gd name="T17" fmla="*/ 0 h 33"/>
                <a:gd name="T18" fmla="*/ 3054 w 7217"/>
                <a:gd name="T19" fmla="*/ 24 h 33"/>
                <a:gd name="T20" fmla="*/ 3410 w 7217"/>
                <a:gd name="T21" fmla="*/ 0 h 33"/>
                <a:gd name="T22" fmla="*/ 3695 w 7217"/>
                <a:gd name="T23" fmla="*/ 24 h 33"/>
                <a:gd name="T24" fmla="*/ 4051 w 7217"/>
                <a:gd name="T25" fmla="*/ 0 h 33"/>
                <a:gd name="T26" fmla="*/ 4266 w 7217"/>
                <a:gd name="T27" fmla="*/ 24 h 33"/>
                <a:gd name="T28" fmla="*/ 4621 w 7217"/>
                <a:gd name="T29" fmla="*/ 0 h 33"/>
                <a:gd name="T30" fmla="*/ 4906 w 7217"/>
                <a:gd name="T31" fmla="*/ 24 h 33"/>
                <a:gd name="T32" fmla="*/ 5262 w 7217"/>
                <a:gd name="T33" fmla="*/ 0 h 33"/>
                <a:gd name="T34" fmla="*/ 5547 w 7217"/>
                <a:gd name="T35" fmla="*/ 24 h 33"/>
                <a:gd name="T36" fmla="*/ 5903 w 7217"/>
                <a:gd name="T37" fmla="*/ 0 h 33"/>
                <a:gd name="T38" fmla="*/ 6188 w 7217"/>
                <a:gd name="T39" fmla="*/ 24 h 33"/>
                <a:gd name="T40" fmla="*/ 6543 w 7217"/>
                <a:gd name="T41" fmla="*/ 0 h 33"/>
                <a:gd name="T42" fmla="*/ 6759 w 7217"/>
                <a:gd name="T43" fmla="*/ 24 h 33"/>
                <a:gd name="T44" fmla="*/ 7114 w 7217"/>
                <a:gd name="T45" fmla="*/ 0 h 33"/>
                <a:gd name="T46" fmla="*/ 173 w 7217"/>
                <a:gd name="T47" fmla="*/ 9 h 33"/>
                <a:gd name="T48" fmla="*/ 459 w 7217"/>
                <a:gd name="T49" fmla="*/ 0 h 33"/>
                <a:gd name="T50" fmla="*/ 669 w 7217"/>
                <a:gd name="T51" fmla="*/ 9 h 33"/>
                <a:gd name="T52" fmla="*/ 954 w 7217"/>
                <a:gd name="T53" fmla="*/ 0 h 33"/>
                <a:gd name="T54" fmla="*/ 1170 w 7217"/>
                <a:gd name="T55" fmla="*/ 9 h 33"/>
                <a:gd name="T56" fmla="*/ 1455 w 7217"/>
                <a:gd name="T57" fmla="*/ 0 h 33"/>
                <a:gd name="T58" fmla="*/ 1665 w 7217"/>
                <a:gd name="T59" fmla="*/ 9 h 33"/>
                <a:gd name="T60" fmla="*/ 1951 w 7217"/>
                <a:gd name="T61" fmla="*/ 0 h 33"/>
                <a:gd name="T62" fmla="*/ 2166 w 7217"/>
                <a:gd name="T63" fmla="*/ 9 h 33"/>
                <a:gd name="T64" fmla="*/ 2451 w 7217"/>
                <a:gd name="T65" fmla="*/ 0 h 33"/>
                <a:gd name="T66" fmla="*/ 2666 w 7217"/>
                <a:gd name="T67" fmla="*/ 9 h 33"/>
                <a:gd name="T68" fmla="*/ 2947 w 7217"/>
                <a:gd name="T69" fmla="*/ 0 h 33"/>
                <a:gd name="T70" fmla="*/ 3162 w 7217"/>
                <a:gd name="T71" fmla="*/ 9 h 33"/>
                <a:gd name="T72" fmla="*/ 3447 w 7217"/>
                <a:gd name="T73" fmla="*/ 0 h 33"/>
                <a:gd name="T74" fmla="*/ 3662 w 7217"/>
                <a:gd name="T75" fmla="*/ 9 h 33"/>
                <a:gd name="T76" fmla="*/ 3943 w 7217"/>
                <a:gd name="T77" fmla="*/ 0 h 33"/>
                <a:gd name="T78" fmla="*/ 4158 w 7217"/>
                <a:gd name="T79" fmla="*/ 9 h 33"/>
                <a:gd name="T80" fmla="*/ 4443 w 7217"/>
                <a:gd name="T81" fmla="*/ 0 h 33"/>
                <a:gd name="T82" fmla="*/ 4659 w 7217"/>
                <a:gd name="T83" fmla="*/ 9 h 33"/>
                <a:gd name="T84" fmla="*/ 4939 w 7217"/>
                <a:gd name="T85" fmla="*/ 0 h 33"/>
                <a:gd name="T86" fmla="*/ 5154 w 7217"/>
                <a:gd name="T87" fmla="*/ 9 h 33"/>
                <a:gd name="T88" fmla="*/ 5440 w 7217"/>
                <a:gd name="T89" fmla="*/ 0 h 33"/>
                <a:gd name="T90" fmla="*/ 5655 w 7217"/>
                <a:gd name="T91" fmla="*/ 9 h 33"/>
                <a:gd name="T92" fmla="*/ 5940 w 7217"/>
                <a:gd name="T93" fmla="*/ 0 h 33"/>
                <a:gd name="T94" fmla="*/ 6151 w 7217"/>
                <a:gd name="T95" fmla="*/ 9 h 33"/>
                <a:gd name="T96" fmla="*/ 6436 w 7217"/>
                <a:gd name="T97" fmla="*/ 0 h 33"/>
                <a:gd name="T98" fmla="*/ 6651 w 7217"/>
                <a:gd name="T99" fmla="*/ 9 h 33"/>
                <a:gd name="T100" fmla="*/ 6936 w 7217"/>
                <a:gd name="T101" fmla="*/ 0 h 33"/>
                <a:gd name="T102" fmla="*/ 7147 w 7217"/>
                <a:gd name="T103" fmla="*/ 9 h 33"/>
                <a:gd name="T104" fmla="*/ 1132 w 7217"/>
                <a:gd name="T105" fmla="*/ 0 h 33"/>
                <a:gd name="T106" fmla="*/ 2203 w 7217"/>
                <a:gd name="T107" fmla="*/ 33 h 33"/>
                <a:gd name="T108" fmla="*/ 3625 w 7217"/>
                <a:gd name="T109" fmla="*/ 0 h 33"/>
                <a:gd name="T110" fmla="*/ 4691 w 7217"/>
                <a:gd name="T111" fmla="*/ 33 h 33"/>
                <a:gd name="T112" fmla="*/ 6118 w 7217"/>
                <a:gd name="T113" fmla="*/ 0 h 33"/>
                <a:gd name="T114" fmla="*/ 7184 w 7217"/>
                <a:gd name="T1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136" y="0"/>
                  </a:moveTo>
                  <a:lnTo>
                    <a:pt x="136" y="24"/>
                  </a:lnTo>
                  <a:moveTo>
                    <a:pt x="211" y="0"/>
                  </a:moveTo>
                  <a:lnTo>
                    <a:pt x="211" y="24"/>
                  </a:lnTo>
                  <a:moveTo>
                    <a:pt x="281" y="0"/>
                  </a:moveTo>
                  <a:lnTo>
                    <a:pt x="281" y="24"/>
                  </a:lnTo>
                  <a:moveTo>
                    <a:pt x="351" y="0"/>
                  </a:moveTo>
                  <a:lnTo>
                    <a:pt x="351" y="24"/>
                  </a:lnTo>
                  <a:moveTo>
                    <a:pt x="491" y="0"/>
                  </a:moveTo>
                  <a:lnTo>
                    <a:pt x="491" y="24"/>
                  </a:lnTo>
                  <a:moveTo>
                    <a:pt x="566" y="0"/>
                  </a:moveTo>
                  <a:lnTo>
                    <a:pt x="566" y="24"/>
                  </a:lnTo>
                  <a:moveTo>
                    <a:pt x="636" y="0"/>
                  </a:moveTo>
                  <a:lnTo>
                    <a:pt x="636" y="24"/>
                  </a:lnTo>
                  <a:moveTo>
                    <a:pt x="706" y="0"/>
                  </a:moveTo>
                  <a:lnTo>
                    <a:pt x="706" y="24"/>
                  </a:lnTo>
                  <a:moveTo>
                    <a:pt x="847" y="0"/>
                  </a:moveTo>
                  <a:lnTo>
                    <a:pt x="847" y="24"/>
                  </a:lnTo>
                  <a:moveTo>
                    <a:pt x="922" y="0"/>
                  </a:moveTo>
                  <a:lnTo>
                    <a:pt x="922" y="24"/>
                  </a:lnTo>
                  <a:moveTo>
                    <a:pt x="992" y="0"/>
                  </a:moveTo>
                  <a:lnTo>
                    <a:pt x="992" y="24"/>
                  </a:lnTo>
                  <a:moveTo>
                    <a:pt x="1062" y="0"/>
                  </a:moveTo>
                  <a:lnTo>
                    <a:pt x="1062" y="24"/>
                  </a:lnTo>
                  <a:moveTo>
                    <a:pt x="1207" y="0"/>
                  </a:moveTo>
                  <a:lnTo>
                    <a:pt x="1207" y="24"/>
                  </a:lnTo>
                  <a:moveTo>
                    <a:pt x="1277" y="0"/>
                  </a:moveTo>
                  <a:lnTo>
                    <a:pt x="1277" y="24"/>
                  </a:lnTo>
                  <a:moveTo>
                    <a:pt x="1347" y="0"/>
                  </a:moveTo>
                  <a:lnTo>
                    <a:pt x="1347" y="24"/>
                  </a:lnTo>
                  <a:moveTo>
                    <a:pt x="1417" y="0"/>
                  </a:moveTo>
                  <a:lnTo>
                    <a:pt x="1417" y="24"/>
                  </a:lnTo>
                  <a:moveTo>
                    <a:pt x="1562" y="0"/>
                  </a:moveTo>
                  <a:lnTo>
                    <a:pt x="1562" y="24"/>
                  </a:lnTo>
                  <a:moveTo>
                    <a:pt x="1633" y="0"/>
                  </a:moveTo>
                  <a:lnTo>
                    <a:pt x="1633" y="24"/>
                  </a:lnTo>
                  <a:moveTo>
                    <a:pt x="1703" y="0"/>
                  </a:moveTo>
                  <a:lnTo>
                    <a:pt x="1703" y="24"/>
                  </a:lnTo>
                  <a:moveTo>
                    <a:pt x="1773" y="0"/>
                  </a:moveTo>
                  <a:lnTo>
                    <a:pt x="1773" y="24"/>
                  </a:lnTo>
                  <a:moveTo>
                    <a:pt x="1918" y="0"/>
                  </a:moveTo>
                  <a:lnTo>
                    <a:pt x="1918" y="24"/>
                  </a:lnTo>
                  <a:moveTo>
                    <a:pt x="1988" y="0"/>
                  </a:moveTo>
                  <a:lnTo>
                    <a:pt x="1988" y="24"/>
                  </a:lnTo>
                  <a:moveTo>
                    <a:pt x="2058" y="0"/>
                  </a:moveTo>
                  <a:lnTo>
                    <a:pt x="2058" y="24"/>
                  </a:lnTo>
                  <a:moveTo>
                    <a:pt x="2128" y="0"/>
                  </a:moveTo>
                  <a:lnTo>
                    <a:pt x="2128" y="24"/>
                  </a:lnTo>
                  <a:moveTo>
                    <a:pt x="2273" y="0"/>
                  </a:moveTo>
                  <a:lnTo>
                    <a:pt x="2273" y="24"/>
                  </a:lnTo>
                  <a:moveTo>
                    <a:pt x="2343" y="0"/>
                  </a:moveTo>
                  <a:lnTo>
                    <a:pt x="2343" y="24"/>
                  </a:lnTo>
                  <a:moveTo>
                    <a:pt x="2414" y="0"/>
                  </a:moveTo>
                  <a:lnTo>
                    <a:pt x="2414" y="24"/>
                  </a:lnTo>
                  <a:moveTo>
                    <a:pt x="2484" y="0"/>
                  </a:moveTo>
                  <a:lnTo>
                    <a:pt x="2484" y="24"/>
                  </a:lnTo>
                  <a:moveTo>
                    <a:pt x="2629" y="0"/>
                  </a:moveTo>
                  <a:lnTo>
                    <a:pt x="2629" y="24"/>
                  </a:lnTo>
                  <a:moveTo>
                    <a:pt x="2699" y="0"/>
                  </a:moveTo>
                  <a:lnTo>
                    <a:pt x="2699" y="24"/>
                  </a:lnTo>
                  <a:moveTo>
                    <a:pt x="2769" y="0"/>
                  </a:moveTo>
                  <a:lnTo>
                    <a:pt x="2769" y="24"/>
                  </a:lnTo>
                  <a:moveTo>
                    <a:pt x="2844" y="0"/>
                  </a:moveTo>
                  <a:lnTo>
                    <a:pt x="2844" y="24"/>
                  </a:lnTo>
                  <a:moveTo>
                    <a:pt x="2984" y="0"/>
                  </a:moveTo>
                  <a:lnTo>
                    <a:pt x="2984" y="24"/>
                  </a:lnTo>
                  <a:moveTo>
                    <a:pt x="3054" y="0"/>
                  </a:moveTo>
                  <a:lnTo>
                    <a:pt x="3054" y="24"/>
                  </a:lnTo>
                  <a:moveTo>
                    <a:pt x="3125" y="0"/>
                  </a:moveTo>
                  <a:lnTo>
                    <a:pt x="3125" y="24"/>
                  </a:lnTo>
                  <a:moveTo>
                    <a:pt x="3199" y="0"/>
                  </a:moveTo>
                  <a:lnTo>
                    <a:pt x="3199" y="24"/>
                  </a:lnTo>
                  <a:moveTo>
                    <a:pt x="3340" y="0"/>
                  </a:moveTo>
                  <a:lnTo>
                    <a:pt x="3340" y="24"/>
                  </a:lnTo>
                  <a:moveTo>
                    <a:pt x="3410" y="0"/>
                  </a:moveTo>
                  <a:lnTo>
                    <a:pt x="3410" y="24"/>
                  </a:lnTo>
                  <a:moveTo>
                    <a:pt x="3485" y="0"/>
                  </a:moveTo>
                  <a:lnTo>
                    <a:pt x="3485" y="24"/>
                  </a:lnTo>
                  <a:moveTo>
                    <a:pt x="3555" y="0"/>
                  </a:moveTo>
                  <a:lnTo>
                    <a:pt x="3555" y="24"/>
                  </a:lnTo>
                  <a:moveTo>
                    <a:pt x="3695" y="0"/>
                  </a:moveTo>
                  <a:lnTo>
                    <a:pt x="3695" y="24"/>
                  </a:lnTo>
                  <a:moveTo>
                    <a:pt x="3765" y="0"/>
                  </a:moveTo>
                  <a:lnTo>
                    <a:pt x="3765" y="24"/>
                  </a:lnTo>
                  <a:moveTo>
                    <a:pt x="3840" y="0"/>
                  </a:moveTo>
                  <a:lnTo>
                    <a:pt x="3840" y="24"/>
                  </a:lnTo>
                  <a:moveTo>
                    <a:pt x="3910" y="0"/>
                  </a:moveTo>
                  <a:lnTo>
                    <a:pt x="3910" y="24"/>
                  </a:lnTo>
                  <a:moveTo>
                    <a:pt x="4051" y="0"/>
                  </a:moveTo>
                  <a:lnTo>
                    <a:pt x="4051" y="24"/>
                  </a:lnTo>
                  <a:moveTo>
                    <a:pt x="4121" y="0"/>
                  </a:moveTo>
                  <a:lnTo>
                    <a:pt x="4121" y="24"/>
                  </a:lnTo>
                  <a:moveTo>
                    <a:pt x="4196" y="0"/>
                  </a:moveTo>
                  <a:lnTo>
                    <a:pt x="4196" y="24"/>
                  </a:lnTo>
                  <a:moveTo>
                    <a:pt x="4266" y="0"/>
                  </a:moveTo>
                  <a:lnTo>
                    <a:pt x="4266" y="24"/>
                  </a:lnTo>
                  <a:moveTo>
                    <a:pt x="4406" y="0"/>
                  </a:moveTo>
                  <a:lnTo>
                    <a:pt x="4406" y="24"/>
                  </a:lnTo>
                  <a:moveTo>
                    <a:pt x="4481" y="0"/>
                  </a:moveTo>
                  <a:lnTo>
                    <a:pt x="4481" y="24"/>
                  </a:lnTo>
                  <a:moveTo>
                    <a:pt x="4551" y="0"/>
                  </a:moveTo>
                  <a:lnTo>
                    <a:pt x="4551" y="24"/>
                  </a:lnTo>
                  <a:moveTo>
                    <a:pt x="4621" y="0"/>
                  </a:moveTo>
                  <a:lnTo>
                    <a:pt x="4621" y="24"/>
                  </a:lnTo>
                  <a:moveTo>
                    <a:pt x="4761" y="0"/>
                  </a:moveTo>
                  <a:lnTo>
                    <a:pt x="4761" y="24"/>
                  </a:lnTo>
                  <a:moveTo>
                    <a:pt x="4836" y="0"/>
                  </a:moveTo>
                  <a:lnTo>
                    <a:pt x="4836" y="24"/>
                  </a:lnTo>
                  <a:moveTo>
                    <a:pt x="4906" y="0"/>
                  </a:moveTo>
                  <a:lnTo>
                    <a:pt x="4906" y="24"/>
                  </a:lnTo>
                  <a:moveTo>
                    <a:pt x="4977" y="0"/>
                  </a:moveTo>
                  <a:lnTo>
                    <a:pt x="4977" y="24"/>
                  </a:lnTo>
                  <a:moveTo>
                    <a:pt x="5122" y="0"/>
                  </a:moveTo>
                  <a:lnTo>
                    <a:pt x="5122" y="24"/>
                  </a:lnTo>
                  <a:moveTo>
                    <a:pt x="5192" y="0"/>
                  </a:moveTo>
                  <a:lnTo>
                    <a:pt x="5192" y="24"/>
                  </a:lnTo>
                  <a:moveTo>
                    <a:pt x="5262" y="0"/>
                  </a:moveTo>
                  <a:lnTo>
                    <a:pt x="5262" y="24"/>
                  </a:lnTo>
                  <a:moveTo>
                    <a:pt x="5332" y="0"/>
                  </a:moveTo>
                  <a:lnTo>
                    <a:pt x="5332" y="24"/>
                  </a:lnTo>
                  <a:moveTo>
                    <a:pt x="5477" y="0"/>
                  </a:moveTo>
                  <a:lnTo>
                    <a:pt x="5477" y="24"/>
                  </a:lnTo>
                  <a:moveTo>
                    <a:pt x="5547" y="0"/>
                  </a:moveTo>
                  <a:lnTo>
                    <a:pt x="5547" y="24"/>
                  </a:lnTo>
                  <a:moveTo>
                    <a:pt x="5617" y="0"/>
                  </a:moveTo>
                  <a:lnTo>
                    <a:pt x="5617" y="24"/>
                  </a:lnTo>
                  <a:moveTo>
                    <a:pt x="5688" y="0"/>
                  </a:moveTo>
                  <a:lnTo>
                    <a:pt x="5688" y="24"/>
                  </a:lnTo>
                  <a:moveTo>
                    <a:pt x="5833" y="0"/>
                  </a:moveTo>
                  <a:lnTo>
                    <a:pt x="5833" y="24"/>
                  </a:lnTo>
                  <a:moveTo>
                    <a:pt x="5903" y="0"/>
                  </a:moveTo>
                  <a:lnTo>
                    <a:pt x="5903" y="24"/>
                  </a:lnTo>
                  <a:moveTo>
                    <a:pt x="5973" y="0"/>
                  </a:moveTo>
                  <a:lnTo>
                    <a:pt x="5973" y="24"/>
                  </a:lnTo>
                  <a:moveTo>
                    <a:pt x="6043" y="0"/>
                  </a:moveTo>
                  <a:lnTo>
                    <a:pt x="6043" y="24"/>
                  </a:lnTo>
                  <a:moveTo>
                    <a:pt x="6188" y="0"/>
                  </a:moveTo>
                  <a:lnTo>
                    <a:pt x="6188" y="24"/>
                  </a:lnTo>
                  <a:moveTo>
                    <a:pt x="6258" y="0"/>
                  </a:moveTo>
                  <a:lnTo>
                    <a:pt x="6258" y="24"/>
                  </a:lnTo>
                  <a:moveTo>
                    <a:pt x="6328" y="0"/>
                  </a:moveTo>
                  <a:lnTo>
                    <a:pt x="6328" y="24"/>
                  </a:lnTo>
                  <a:moveTo>
                    <a:pt x="6398" y="0"/>
                  </a:moveTo>
                  <a:lnTo>
                    <a:pt x="6398" y="24"/>
                  </a:lnTo>
                  <a:moveTo>
                    <a:pt x="6543" y="0"/>
                  </a:moveTo>
                  <a:lnTo>
                    <a:pt x="6543" y="24"/>
                  </a:lnTo>
                  <a:moveTo>
                    <a:pt x="6614" y="0"/>
                  </a:moveTo>
                  <a:lnTo>
                    <a:pt x="6614" y="24"/>
                  </a:lnTo>
                  <a:moveTo>
                    <a:pt x="6684" y="0"/>
                  </a:moveTo>
                  <a:lnTo>
                    <a:pt x="6684" y="24"/>
                  </a:lnTo>
                  <a:moveTo>
                    <a:pt x="6759" y="0"/>
                  </a:moveTo>
                  <a:lnTo>
                    <a:pt x="6759" y="24"/>
                  </a:lnTo>
                  <a:moveTo>
                    <a:pt x="6899" y="0"/>
                  </a:moveTo>
                  <a:lnTo>
                    <a:pt x="6899" y="24"/>
                  </a:lnTo>
                  <a:moveTo>
                    <a:pt x="6969" y="0"/>
                  </a:moveTo>
                  <a:lnTo>
                    <a:pt x="6969" y="24"/>
                  </a:lnTo>
                  <a:moveTo>
                    <a:pt x="7039" y="0"/>
                  </a:moveTo>
                  <a:lnTo>
                    <a:pt x="7039" y="24"/>
                  </a:lnTo>
                  <a:moveTo>
                    <a:pt x="7114" y="0"/>
                  </a:moveTo>
                  <a:lnTo>
                    <a:pt x="7114" y="24"/>
                  </a:lnTo>
                  <a:moveTo>
                    <a:pt x="28" y="0"/>
                  </a:moveTo>
                  <a:lnTo>
                    <a:pt x="28" y="9"/>
                  </a:lnTo>
                  <a:moveTo>
                    <a:pt x="103" y="0"/>
                  </a:moveTo>
                  <a:lnTo>
                    <a:pt x="103" y="9"/>
                  </a:lnTo>
                  <a:moveTo>
                    <a:pt x="173" y="0"/>
                  </a:moveTo>
                  <a:lnTo>
                    <a:pt x="173" y="9"/>
                  </a:lnTo>
                  <a:moveTo>
                    <a:pt x="243" y="0"/>
                  </a:moveTo>
                  <a:lnTo>
                    <a:pt x="243" y="9"/>
                  </a:lnTo>
                  <a:moveTo>
                    <a:pt x="314" y="0"/>
                  </a:moveTo>
                  <a:lnTo>
                    <a:pt x="314" y="9"/>
                  </a:lnTo>
                  <a:moveTo>
                    <a:pt x="388" y="0"/>
                  </a:moveTo>
                  <a:lnTo>
                    <a:pt x="388" y="9"/>
                  </a:lnTo>
                  <a:moveTo>
                    <a:pt x="459" y="0"/>
                  </a:moveTo>
                  <a:lnTo>
                    <a:pt x="459" y="9"/>
                  </a:lnTo>
                  <a:moveTo>
                    <a:pt x="529" y="0"/>
                  </a:moveTo>
                  <a:lnTo>
                    <a:pt x="529" y="9"/>
                  </a:lnTo>
                  <a:moveTo>
                    <a:pt x="599" y="0"/>
                  </a:moveTo>
                  <a:lnTo>
                    <a:pt x="599" y="9"/>
                  </a:lnTo>
                  <a:moveTo>
                    <a:pt x="669" y="0"/>
                  </a:moveTo>
                  <a:lnTo>
                    <a:pt x="669" y="9"/>
                  </a:lnTo>
                  <a:moveTo>
                    <a:pt x="744" y="0"/>
                  </a:moveTo>
                  <a:lnTo>
                    <a:pt x="744" y="9"/>
                  </a:lnTo>
                  <a:moveTo>
                    <a:pt x="814" y="0"/>
                  </a:moveTo>
                  <a:lnTo>
                    <a:pt x="814" y="9"/>
                  </a:lnTo>
                  <a:moveTo>
                    <a:pt x="884" y="0"/>
                  </a:moveTo>
                  <a:lnTo>
                    <a:pt x="884" y="9"/>
                  </a:lnTo>
                  <a:moveTo>
                    <a:pt x="954" y="0"/>
                  </a:moveTo>
                  <a:lnTo>
                    <a:pt x="954" y="9"/>
                  </a:lnTo>
                  <a:moveTo>
                    <a:pt x="1029" y="0"/>
                  </a:moveTo>
                  <a:lnTo>
                    <a:pt x="1029" y="9"/>
                  </a:lnTo>
                  <a:moveTo>
                    <a:pt x="1099" y="0"/>
                  </a:moveTo>
                  <a:lnTo>
                    <a:pt x="1099" y="9"/>
                  </a:lnTo>
                  <a:moveTo>
                    <a:pt x="1170" y="0"/>
                  </a:moveTo>
                  <a:lnTo>
                    <a:pt x="1170" y="9"/>
                  </a:lnTo>
                  <a:moveTo>
                    <a:pt x="1240" y="0"/>
                  </a:moveTo>
                  <a:lnTo>
                    <a:pt x="1240" y="9"/>
                  </a:lnTo>
                  <a:moveTo>
                    <a:pt x="1310" y="0"/>
                  </a:moveTo>
                  <a:lnTo>
                    <a:pt x="1310" y="9"/>
                  </a:lnTo>
                  <a:moveTo>
                    <a:pt x="1385" y="0"/>
                  </a:moveTo>
                  <a:lnTo>
                    <a:pt x="1385" y="9"/>
                  </a:lnTo>
                  <a:moveTo>
                    <a:pt x="1455" y="0"/>
                  </a:moveTo>
                  <a:lnTo>
                    <a:pt x="1455" y="9"/>
                  </a:lnTo>
                  <a:moveTo>
                    <a:pt x="1525" y="0"/>
                  </a:moveTo>
                  <a:lnTo>
                    <a:pt x="1525" y="9"/>
                  </a:lnTo>
                  <a:moveTo>
                    <a:pt x="1595" y="0"/>
                  </a:moveTo>
                  <a:lnTo>
                    <a:pt x="1595" y="9"/>
                  </a:lnTo>
                  <a:moveTo>
                    <a:pt x="1665" y="0"/>
                  </a:moveTo>
                  <a:lnTo>
                    <a:pt x="1665" y="9"/>
                  </a:lnTo>
                  <a:moveTo>
                    <a:pt x="1740" y="0"/>
                  </a:moveTo>
                  <a:lnTo>
                    <a:pt x="1740" y="9"/>
                  </a:lnTo>
                  <a:moveTo>
                    <a:pt x="1810" y="0"/>
                  </a:moveTo>
                  <a:lnTo>
                    <a:pt x="1810" y="9"/>
                  </a:lnTo>
                  <a:moveTo>
                    <a:pt x="1880" y="0"/>
                  </a:moveTo>
                  <a:lnTo>
                    <a:pt x="1880" y="9"/>
                  </a:lnTo>
                  <a:moveTo>
                    <a:pt x="1951" y="0"/>
                  </a:moveTo>
                  <a:lnTo>
                    <a:pt x="1951" y="9"/>
                  </a:lnTo>
                  <a:moveTo>
                    <a:pt x="2025" y="0"/>
                  </a:moveTo>
                  <a:lnTo>
                    <a:pt x="2025" y="9"/>
                  </a:lnTo>
                  <a:moveTo>
                    <a:pt x="2096" y="0"/>
                  </a:moveTo>
                  <a:lnTo>
                    <a:pt x="2096" y="9"/>
                  </a:lnTo>
                  <a:moveTo>
                    <a:pt x="2166" y="0"/>
                  </a:moveTo>
                  <a:lnTo>
                    <a:pt x="2166" y="9"/>
                  </a:lnTo>
                  <a:moveTo>
                    <a:pt x="2236" y="0"/>
                  </a:moveTo>
                  <a:lnTo>
                    <a:pt x="2236" y="9"/>
                  </a:lnTo>
                  <a:moveTo>
                    <a:pt x="2306" y="0"/>
                  </a:moveTo>
                  <a:lnTo>
                    <a:pt x="2306" y="9"/>
                  </a:lnTo>
                  <a:moveTo>
                    <a:pt x="2381" y="0"/>
                  </a:moveTo>
                  <a:lnTo>
                    <a:pt x="2381" y="9"/>
                  </a:lnTo>
                  <a:moveTo>
                    <a:pt x="2451" y="0"/>
                  </a:moveTo>
                  <a:lnTo>
                    <a:pt x="2451" y="9"/>
                  </a:lnTo>
                  <a:moveTo>
                    <a:pt x="2521" y="0"/>
                  </a:moveTo>
                  <a:lnTo>
                    <a:pt x="2521" y="9"/>
                  </a:lnTo>
                  <a:moveTo>
                    <a:pt x="2591" y="0"/>
                  </a:moveTo>
                  <a:lnTo>
                    <a:pt x="2591" y="9"/>
                  </a:lnTo>
                  <a:moveTo>
                    <a:pt x="2666" y="0"/>
                  </a:moveTo>
                  <a:lnTo>
                    <a:pt x="2666" y="9"/>
                  </a:lnTo>
                  <a:moveTo>
                    <a:pt x="2736" y="0"/>
                  </a:moveTo>
                  <a:lnTo>
                    <a:pt x="2736" y="9"/>
                  </a:lnTo>
                  <a:moveTo>
                    <a:pt x="2806" y="0"/>
                  </a:moveTo>
                  <a:lnTo>
                    <a:pt x="2806" y="9"/>
                  </a:lnTo>
                  <a:moveTo>
                    <a:pt x="2877" y="0"/>
                  </a:moveTo>
                  <a:lnTo>
                    <a:pt x="2877" y="9"/>
                  </a:lnTo>
                  <a:moveTo>
                    <a:pt x="2947" y="0"/>
                  </a:moveTo>
                  <a:lnTo>
                    <a:pt x="2947" y="9"/>
                  </a:lnTo>
                  <a:moveTo>
                    <a:pt x="3022" y="0"/>
                  </a:moveTo>
                  <a:lnTo>
                    <a:pt x="3022" y="9"/>
                  </a:lnTo>
                  <a:moveTo>
                    <a:pt x="3092" y="0"/>
                  </a:moveTo>
                  <a:lnTo>
                    <a:pt x="3092" y="9"/>
                  </a:lnTo>
                  <a:moveTo>
                    <a:pt x="3162" y="0"/>
                  </a:moveTo>
                  <a:lnTo>
                    <a:pt x="3162" y="9"/>
                  </a:lnTo>
                  <a:moveTo>
                    <a:pt x="3232" y="0"/>
                  </a:moveTo>
                  <a:lnTo>
                    <a:pt x="3232" y="9"/>
                  </a:lnTo>
                  <a:moveTo>
                    <a:pt x="3302" y="0"/>
                  </a:moveTo>
                  <a:lnTo>
                    <a:pt x="3302" y="9"/>
                  </a:lnTo>
                  <a:moveTo>
                    <a:pt x="3377" y="0"/>
                  </a:moveTo>
                  <a:lnTo>
                    <a:pt x="3377" y="9"/>
                  </a:lnTo>
                  <a:moveTo>
                    <a:pt x="3447" y="0"/>
                  </a:moveTo>
                  <a:lnTo>
                    <a:pt x="3447" y="9"/>
                  </a:lnTo>
                  <a:moveTo>
                    <a:pt x="3517" y="0"/>
                  </a:moveTo>
                  <a:lnTo>
                    <a:pt x="3517" y="9"/>
                  </a:lnTo>
                  <a:moveTo>
                    <a:pt x="3588" y="0"/>
                  </a:moveTo>
                  <a:lnTo>
                    <a:pt x="3588" y="9"/>
                  </a:lnTo>
                  <a:moveTo>
                    <a:pt x="3662" y="0"/>
                  </a:moveTo>
                  <a:lnTo>
                    <a:pt x="3662" y="9"/>
                  </a:lnTo>
                  <a:moveTo>
                    <a:pt x="3733" y="0"/>
                  </a:moveTo>
                  <a:lnTo>
                    <a:pt x="3733" y="9"/>
                  </a:lnTo>
                  <a:moveTo>
                    <a:pt x="3803" y="0"/>
                  </a:moveTo>
                  <a:lnTo>
                    <a:pt x="3803" y="9"/>
                  </a:lnTo>
                  <a:moveTo>
                    <a:pt x="3873" y="0"/>
                  </a:moveTo>
                  <a:lnTo>
                    <a:pt x="3873" y="9"/>
                  </a:lnTo>
                  <a:moveTo>
                    <a:pt x="3943" y="0"/>
                  </a:moveTo>
                  <a:lnTo>
                    <a:pt x="3943" y="9"/>
                  </a:lnTo>
                  <a:moveTo>
                    <a:pt x="4018" y="0"/>
                  </a:moveTo>
                  <a:lnTo>
                    <a:pt x="4018" y="9"/>
                  </a:lnTo>
                  <a:moveTo>
                    <a:pt x="4088" y="0"/>
                  </a:moveTo>
                  <a:lnTo>
                    <a:pt x="4088" y="9"/>
                  </a:lnTo>
                  <a:moveTo>
                    <a:pt x="4158" y="0"/>
                  </a:moveTo>
                  <a:lnTo>
                    <a:pt x="4158" y="9"/>
                  </a:lnTo>
                  <a:moveTo>
                    <a:pt x="4228" y="0"/>
                  </a:moveTo>
                  <a:lnTo>
                    <a:pt x="4228" y="9"/>
                  </a:lnTo>
                  <a:moveTo>
                    <a:pt x="4303" y="0"/>
                  </a:moveTo>
                  <a:lnTo>
                    <a:pt x="4303" y="9"/>
                  </a:lnTo>
                  <a:moveTo>
                    <a:pt x="4373" y="0"/>
                  </a:moveTo>
                  <a:lnTo>
                    <a:pt x="4373" y="9"/>
                  </a:lnTo>
                  <a:moveTo>
                    <a:pt x="4443" y="0"/>
                  </a:moveTo>
                  <a:lnTo>
                    <a:pt x="4443" y="9"/>
                  </a:lnTo>
                  <a:moveTo>
                    <a:pt x="4514" y="0"/>
                  </a:moveTo>
                  <a:lnTo>
                    <a:pt x="4514" y="9"/>
                  </a:lnTo>
                  <a:moveTo>
                    <a:pt x="4584" y="0"/>
                  </a:moveTo>
                  <a:lnTo>
                    <a:pt x="4584" y="9"/>
                  </a:lnTo>
                  <a:moveTo>
                    <a:pt x="4659" y="0"/>
                  </a:moveTo>
                  <a:lnTo>
                    <a:pt x="4659" y="9"/>
                  </a:lnTo>
                  <a:moveTo>
                    <a:pt x="4729" y="0"/>
                  </a:moveTo>
                  <a:lnTo>
                    <a:pt x="4729" y="9"/>
                  </a:lnTo>
                  <a:moveTo>
                    <a:pt x="4799" y="0"/>
                  </a:moveTo>
                  <a:lnTo>
                    <a:pt x="4799" y="9"/>
                  </a:lnTo>
                  <a:moveTo>
                    <a:pt x="4869" y="0"/>
                  </a:moveTo>
                  <a:lnTo>
                    <a:pt x="4869" y="9"/>
                  </a:lnTo>
                  <a:moveTo>
                    <a:pt x="4939" y="0"/>
                  </a:moveTo>
                  <a:lnTo>
                    <a:pt x="4939" y="9"/>
                  </a:lnTo>
                  <a:moveTo>
                    <a:pt x="5014" y="0"/>
                  </a:moveTo>
                  <a:lnTo>
                    <a:pt x="5014" y="9"/>
                  </a:lnTo>
                  <a:moveTo>
                    <a:pt x="5084" y="0"/>
                  </a:moveTo>
                  <a:lnTo>
                    <a:pt x="5084" y="9"/>
                  </a:lnTo>
                  <a:moveTo>
                    <a:pt x="5154" y="0"/>
                  </a:moveTo>
                  <a:lnTo>
                    <a:pt x="5154" y="9"/>
                  </a:lnTo>
                  <a:moveTo>
                    <a:pt x="5224" y="0"/>
                  </a:moveTo>
                  <a:lnTo>
                    <a:pt x="5224" y="9"/>
                  </a:lnTo>
                  <a:moveTo>
                    <a:pt x="5299" y="0"/>
                  </a:moveTo>
                  <a:lnTo>
                    <a:pt x="5299" y="9"/>
                  </a:lnTo>
                  <a:moveTo>
                    <a:pt x="5369" y="0"/>
                  </a:moveTo>
                  <a:lnTo>
                    <a:pt x="5369" y="9"/>
                  </a:lnTo>
                  <a:moveTo>
                    <a:pt x="5440" y="0"/>
                  </a:moveTo>
                  <a:lnTo>
                    <a:pt x="5440" y="9"/>
                  </a:lnTo>
                  <a:moveTo>
                    <a:pt x="5510" y="0"/>
                  </a:moveTo>
                  <a:lnTo>
                    <a:pt x="5510" y="9"/>
                  </a:lnTo>
                  <a:moveTo>
                    <a:pt x="5580" y="0"/>
                  </a:moveTo>
                  <a:lnTo>
                    <a:pt x="5580" y="9"/>
                  </a:lnTo>
                  <a:moveTo>
                    <a:pt x="5655" y="0"/>
                  </a:moveTo>
                  <a:lnTo>
                    <a:pt x="5655" y="9"/>
                  </a:lnTo>
                  <a:moveTo>
                    <a:pt x="5725" y="0"/>
                  </a:moveTo>
                  <a:lnTo>
                    <a:pt x="5725" y="9"/>
                  </a:lnTo>
                  <a:moveTo>
                    <a:pt x="5795" y="0"/>
                  </a:moveTo>
                  <a:lnTo>
                    <a:pt x="5795" y="9"/>
                  </a:lnTo>
                  <a:moveTo>
                    <a:pt x="5865" y="0"/>
                  </a:moveTo>
                  <a:lnTo>
                    <a:pt x="5865" y="9"/>
                  </a:lnTo>
                  <a:moveTo>
                    <a:pt x="5940" y="0"/>
                  </a:moveTo>
                  <a:lnTo>
                    <a:pt x="5940" y="9"/>
                  </a:lnTo>
                  <a:moveTo>
                    <a:pt x="6010" y="0"/>
                  </a:moveTo>
                  <a:lnTo>
                    <a:pt x="6010" y="9"/>
                  </a:lnTo>
                  <a:moveTo>
                    <a:pt x="6080" y="0"/>
                  </a:moveTo>
                  <a:lnTo>
                    <a:pt x="6080" y="9"/>
                  </a:lnTo>
                  <a:moveTo>
                    <a:pt x="6151" y="0"/>
                  </a:moveTo>
                  <a:lnTo>
                    <a:pt x="6151" y="9"/>
                  </a:lnTo>
                  <a:moveTo>
                    <a:pt x="6221" y="0"/>
                  </a:moveTo>
                  <a:lnTo>
                    <a:pt x="6221" y="9"/>
                  </a:lnTo>
                  <a:moveTo>
                    <a:pt x="6296" y="0"/>
                  </a:moveTo>
                  <a:lnTo>
                    <a:pt x="6296" y="9"/>
                  </a:lnTo>
                  <a:moveTo>
                    <a:pt x="6366" y="0"/>
                  </a:moveTo>
                  <a:lnTo>
                    <a:pt x="6366" y="9"/>
                  </a:lnTo>
                  <a:moveTo>
                    <a:pt x="6436" y="0"/>
                  </a:moveTo>
                  <a:lnTo>
                    <a:pt x="6436" y="9"/>
                  </a:lnTo>
                  <a:moveTo>
                    <a:pt x="6506" y="0"/>
                  </a:moveTo>
                  <a:lnTo>
                    <a:pt x="6506" y="9"/>
                  </a:lnTo>
                  <a:moveTo>
                    <a:pt x="6576" y="0"/>
                  </a:moveTo>
                  <a:lnTo>
                    <a:pt x="6576" y="9"/>
                  </a:lnTo>
                  <a:moveTo>
                    <a:pt x="6651" y="0"/>
                  </a:moveTo>
                  <a:lnTo>
                    <a:pt x="6651" y="9"/>
                  </a:lnTo>
                  <a:moveTo>
                    <a:pt x="6721" y="0"/>
                  </a:moveTo>
                  <a:lnTo>
                    <a:pt x="6721" y="9"/>
                  </a:lnTo>
                  <a:moveTo>
                    <a:pt x="6791" y="0"/>
                  </a:moveTo>
                  <a:lnTo>
                    <a:pt x="6791" y="9"/>
                  </a:lnTo>
                  <a:moveTo>
                    <a:pt x="6861" y="0"/>
                  </a:moveTo>
                  <a:lnTo>
                    <a:pt x="6861" y="9"/>
                  </a:lnTo>
                  <a:moveTo>
                    <a:pt x="6936" y="0"/>
                  </a:moveTo>
                  <a:lnTo>
                    <a:pt x="6936" y="9"/>
                  </a:lnTo>
                  <a:moveTo>
                    <a:pt x="7006" y="0"/>
                  </a:moveTo>
                  <a:lnTo>
                    <a:pt x="7006" y="9"/>
                  </a:lnTo>
                  <a:moveTo>
                    <a:pt x="7077" y="0"/>
                  </a:moveTo>
                  <a:lnTo>
                    <a:pt x="7077" y="9"/>
                  </a:lnTo>
                  <a:moveTo>
                    <a:pt x="7147" y="0"/>
                  </a:moveTo>
                  <a:lnTo>
                    <a:pt x="7147" y="9"/>
                  </a:lnTo>
                  <a:moveTo>
                    <a:pt x="66" y="0"/>
                  </a:moveTo>
                  <a:lnTo>
                    <a:pt x="66" y="33"/>
                  </a:lnTo>
                  <a:moveTo>
                    <a:pt x="421" y="0"/>
                  </a:moveTo>
                  <a:lnTo>
                    <a:pt x="421" y="33"/>
                  </a:lnTo>
                  <a:moveTo>
                    <a:pt x="777" y="0"/>
                  </a:moveTo>
                  <a:lnTo>
                    <a:pt x="777" y="33"/>
                  </a:lnTo>
                  <a:moveTo>
                    <a:pt x="1132" y="0"/>
                  </a:moveTo>
                  <a:lnTo>
                    <a:pt x="1132" y="33"/>
                  </a:lnTo>
                  <a:moveTo>
                    <a:pt x="1488" y="0"/>
                  </a:moveTo>
                  <a:lnTo>
                    <a:pt x="1488" y="33"/>
                  </a:lnTo>
                  <a:moveTo>
                    <a:pt x="1848" y="0"/>
                  </a:moveTo>
                  <a:lnTo>
                    <a:pt x="1848" y="33"/>
                  </a:lnTo>
                  <a:moveTo>
                    <a:pt x="2203" y="0"/>
                  </a:moveTo>
                  <a:lnTo>
                    <a:pt x="2203" y="33"/>
                  </a:lnTo>
                  <a:moveTo>
                    <a:pt x="2559" y="0"/>
                  </a:moveTo>
                  <a:lnTo>
                    <a:pt x="2559" y="33"/>
                  </a:lnTo>
                  <a:moveTo>
                    <a:pt x="2914" y="0"/>
                  </a:moveTo>
                  <a:lnTo>
                    <a:pt x="2914" y="33"/>
                  </a:lnTo>
                  <a:moveTo>
                    <a:pt x="3269" y="0"/>
                  </a:moveTo>
                  <a:lnTo>
                    <a:pt x="3269" y="33"/>
                  </a:lnTo>
                  <a:moveTo>
                    <a:pt x="3625" y="0"/>
                  </a:moveTo>
                  <a:lnTo>
                    <a:pt x="3625" y="33"/>
                  </a:lnTo>
                  <a:moveTo>
                    <a:pt x="3980" y="0"/>
                  </a:moveTo>
                  <a:lnTo>
                    <a:pt x="3980" y="33"/>
                  </a:lnTo>
                  <a:moveTo>
                    <a:pt x="4336" y="0"/>
                  </a:moveTo>
                  <a:lnTo>
                    <a:pt x="4336" y="33"/>
                  </a:lnTo>
                  <a:moveTo>
                    <a:pt x="4691" y="0"/>
                  </a:moveTo>
                  <a:lnTo>
                    <a:pt x="4691" y="33"/>
                  </a:lnTo>
                  <a:moveTo>
                    <a:pt x="5047" y="0"/>
                  </a:moveTo>
                  <a:lnTo>
                    <a:pt x="5047" y="33"/>
                  </a:lnTo>
                  <a:moveTo>
                    <a:pt x="5402" y="0"/>
                  </a:moveTo>
                  <a:lnTo>
                    <a:pt x="5402" y="33"/>
                  </a:lnTo>
                  <a:moveTo>
                    <a:pt x="5758" y="0"/>
                  </a:moveTo>
                  <a:lnTo>
                    <a:pt x="5758" y="33"/>
                  </a:lnTo>
                  <a:moveTo>
                    <a:pt x="6118" y="0"/>
                  </a:moveTo>
                  <a:lnTo>
                    <a:pt x="6118" y="33"/>
                  </a:lnTo>
                  <a:moveTo>
                    <a:pt x="6473" y="0"/>
                  </a:moveTo>
                  <a:lnTo>
                    <a:pt x="6473" y="33"/>
                  </a:lnTo>
                  <a:moveTo>
                    <a:pt x="6829" y="0"/>
                  </a:moveTo>
                  <a:lnTo>
                    <a:pt x="6829" y="33"/>
                  </a:lnTo>
                  <a:moveTo>
                    <a:pt x="7184" y="0"/>
                  </a:moveTo>
                  <a:lnTo>
                    <a:pt x="7184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C567-498B-4724-B948-CF418D54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54"/>
            <a:ext cx="10515600" cy="1325563"/>
          </a:xfrm>
        </p:spPr>
        <p:txBody>
          <a:bodyPr/>
          <a:lstStyle/>
          <a:p>
            <a:r>
              <a:rPr lang="en-US" dirty="0"/>
              <a:t>MS</a:t>
            </a:r>
            <a:r>
              <a:rPr lang="en-US" baseline="30000" dirty="0"/>
              <a:t>2</a:t>
            </a:r>
            <a:r>
              <a:rPr lang="en-US" dirty="0"/>
              <a:t>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DAC1-5FEA-4DC4-B1D1-163A01D2B972}"/>
              </a:ext>
            </a:extLst>
          </p:cNvPr>
          <p:cNvSpPr txBox="1"/>
          <p:nvPr/>
        </p:nvSpPr>
        <p:spPr>
          <a:xfrm>
            <a:off x="117446" y="1434773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60569-85A2-4D95-9D6A-7DCB9A015F95}"/>
              </a:ext>
            </a:extLst>
          </p:cNvPr>
          <p:cNvSpPr txBox="1"/>
          <p:nvPr/>
        </p:nvSpPr>
        <p:spPr>
          <a:xfrm>
            <a:off x="117446" y="474889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Sample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7AD98C9-42CD-4129-9902-BA1378F584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1803400"/>
            <a:ext cx="12199938" cy="1739900"/>
            <a:chOff x="-1" y="1136"/>
            <a:chExt cx="7685" cy="109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E4B334C-B8B5-43C0-91EF-B782589048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136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68A4A66-16A9-444C-90DF-7C982F34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36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17B8BEE-84AA-4C13-AD0C-891BBF4CB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136"/>
              <a:ext cx="165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 #2546-2576  RT: 6.24-6.31 AV: 5 NL: 1.72E+008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82D30F0D-E8D4-40FC-B4A6-53D58000A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203"/>
              <a:ext cx="198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ms2 462.3600@hcd25.00 [50.0000-490.0000]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9AA1E28F-8439-4014-AFB3-5054E99E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199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C24605CB-DB70-4E3F-BB89-9FBDAA76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76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27B1E829-45BA-4116-A8A5-60901B1D0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75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897C07ED-7E00-47F1-95E6-FDB8C5CD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637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BEF55B06-3ACF-40C8-96FC-F6ACC2F2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51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9ED72AE0-5482-492C-B82A-0DD7BC9C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394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84166DE5-C5A6-4108-8C77-6C9E8F7FFE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1884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CB75C102-13AD-4C17-84DD-24C00332A0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4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CE3FD974-E236-457A-8F55-95ACB93F8E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825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241835B-DD36-4EB4-B594-88CC198454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0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8BD575A-8BE3-492D-A575-8891A6246F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777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C622EF58-F728-4AD3-B62C-2F92E45716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1762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480A2155-69DE-42B0-9C3C-E67540D6B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1739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40D59449-14A6-4A63-A650-78AF1E37FF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70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F6080698-6948-4C83-9DB4-47DFDD9860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1686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E7C6582-B3AD-440E-B3F3-992963C2A6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1659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6F53FF1D-A165-48C8-BC96-CB6028C025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62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7EADC865-A880-4CDF-9B6A-E0158DC9F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9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7B027023-04B7-4930-B77D-BC7FFF1B81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5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E15579E-90E7-4A30-B52F-1B3491741D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526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C283397-8157-4D47-86B0-8450E56DA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49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6DEB912-2047-4C70-A76F-D25A6324AA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46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1A0634F8-0782-4DD1-9C84-53819C9C8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14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1B648331-661F-4AAE-BDE9-33C1D5686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39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64863A5-24FF-410B-A221-AD2421CB1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1431"/>
              <a:ext cx="32" cy="599"/>
            </a:xfrm>
            <a:custGeom>
              <a:avLst/>
              <a:gdLst>
                <a:gd name="T0" fmla="*/ 32 w 32"/>
                <a:gd name="T1" fmla="*/ 599 h 599"/>
                <a:gd name="T2" fmla="*/ 32 w 32"/>
                <a:gd name="T3" fmla="*/ 0 h 599"/>
                <a:gd name="T4" fmla="*/ 32 w 32"/>
                <a:gd name="T5" fmla="*/ 543 h 599"/>
                <a:gd name="T6" fmla="*/ 9 w 32"/>
                <a:gd name="T7" fmla="*/ 543 h 599"/>
                <a:gd name="T8" fmla="*/ 32 w 32"/>
                <a:gd name="T9" fmla="*/ 421 h 599"/>
                <a:gd name="T10" fmla="*/ 9 w 32"/>
                <a:gd name="T11" fmla="*/ 421 h 599"/>
                <a:gd name="T12" fmla="*/ 32 w 32"/>
                <a:gd name="T13" fmla="*/ 299 h 599"/>
                <a:gd name="T14" fmla="*/ 9 w 32"/>
                <a:gd name="T15" fmla="*/ 299 h 599"/>
                <a:gd name="T16" fmla="*/ 32 w 32"/>
                <a:gd name="T17" fmla="*/ 182 h 599"/>
                <a:gd name="T18" fmla="*/ 9 w 32"/>
                <a:gd name="T19" fmla="*/ 182 h 599"/>
                <a:gd name="T20" fmla="*/ 32 w 32"/>
                <a:gd name="T21" fmla="*/ 61 h 599"/>
                <a:gd name="T22" fmla="*/ 9 w 32"/>
                <a:gd name="T23" fmla="*/ 61 h 599"/>
                <a:gd name="T24" fmla="*/ 32 w 32"/>
                <a:gd name="T25" fmla="*/ 571 h 599"/>
                <a:gd name="T26" fmla="*/ 23 w 32"/>
                <a:gd name="T27" fmla="*/ 571 h 599"/>
                <a:gd name="T28" fmla="*/ 32 w 32"/>
                <a:gd name="T29" fmla="*/ 510 h 599"/>
                <a:gd name="T30" fmla="*/ 23 w 32"/>
                <a:gd name="T31" fmla="*/ 510 h 599"/>
                <a:gd name="T32" fmla="*/ 32 w 32"/>
                <a:gd name="T33" fmla="*/ 449 h 599"/>
                <a:gd name="T34" fmla="*/ 23 w 32"/>
                <a:gd name="T35" fmla="*/ 449 h 599"/>
                <a:gd name="T36" fmla="*/ 32 w 32"/>
                <a:gd name="T37" fmla="*/ 393 h 599"/>
                <a:gd name="T38" fmla="*/ 23 w 32"/>
                <a:gd name="T39" fmla="*/ 393 h 599"/>
                <a:gd name="T40" fmla="*/ 32 w 32"/>
                <a:gd name="T41" fmla="*/ 332 h 599"/>
                <a:gd name="T42" fmla="*/ 23 w 32"/>
                <a:gd name="T43" fmla="*/ 332 h 599"/>
                <a:gd name="T44" fmla="*/ 32 w 32"/>
                <a:gd name="T45" fmla="*/ 271 h 599"/>
                <a:gd name="T46" fmla="*/ 23 w 32"/>
                <a:gd name="T47" fmla="*/ 271 h 599"/>
                <a:gd name="T48" fmla="*/ 32 w 32"/>
                <a:gd name="T49" fmla="*/ 211 h 599"/>
                <a:gd name="T50" fmla="*/ 23 w 32"/>
                <a:gd name="T51" fmla="*/ 211 h 599"/>
                <a:gd name="T52" fmla="*/ 32 w 32"/>
                <a:gd name="T53" fmla="*/ 150 h 599"/>
                <a:gd name="T54" fmla="*/ 23 w 32"/>
                <a:gd name="T55" fmla="*/ 150 h 599"/>
                <a:gd name="T56" fmla="*/ 32 w 32"/>
                <a:gd name="T57" fmla="*/ 94 h 599"/>
                <a:gd name="T58" fmla="*/ 23 w 32"/>
                <a:gd name="T59" fmla="*/ 94 h 599"/>
                <a:gd name="T60" fmla="*/ 32 w 32"/>
                <a:gd name="T61" fmla="*/ 33 h 599"/>
                <a:gd name="T62" fmla="*/ 23 w 32"/>
                <a:gd name="T63" fmla="*/ 33 h 599"/>
                <a:gd name="T64" fmla="*/ 32 w 32"/>
                <a:gd name="T65" fmla="*/ 599 h 599"/>
                <a:gd name="T66" fmla="*/ 0 w 32"/>
                <a:gd name="T67" fmla="*/ 599 h 599"/>
                <a:gd name="T68" fmla="*/ 32 w 32"/>
                <a:gd name="T69" fmla="*/ 482 h 599"/>
                <a:gd name="T70" fmla="*/ 0 w 32"/>
                <a:gd name="T71" fmla="*/ 482 h 599"/>
                <a:gd name="T72" fmla="*/ 32 w 32"/>
                <a:gd name="T73" fmla="*/ 360 h 599"/>
                <a:gd name="T74" fmla="*/ 0 w 32"/>
                <a:gd name="T75" fmla="*/ 360 h 599"/>
                <a:gd name="T76" fmla="*/ 32 w 32"/>
                <a:gd name="T77" fmla="*/ 243 h 599"/>
                <a:gd name="T78" fmla="*/ 0 w 32"/>
                <a:gd name="T79" fmla="*/ 243 h 599"/>
                <a:gd name="T80" fmla="*/ 32 w 32"/>
                <a:gd name="T81" fmla="*/ 122 h 599"/>
                <a:gd name="T82" fmla="*/ 0 w 32"/>
                <a:gd name="T83" fmla="*/ 122 h 599"/>
                <a:gd name="T84" fmla="*/ 32 w 32"/>
                <a:gd name="T85" fmla="*/ 0 h 599"/>
                <a:gd name="T86" fmla="*/ 0 w 32"/>
                <a:gd name="T8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99">
                  <a:moveTo>
                    <a:pt x="32" y="599"/>
                  </a:moveTo>
                  <a:lnTo>
                    <a:pt x="32" y="0"/>
                  </a:lnTo>
                  <a:moveTo>
                    <a:pt x="32" y="543"/>
                  </a:moveTo>
                  <a:lnTo>
                    <a:pt x="9" y="543"/>
                  </a:lnTo>
                  <a:moveTo>
                    <a:pt x="32" y="421"/>
                  </a:moveTo>
                  <a:lnTo>
                    <a:pt x="9" y="421"/>
                  </a:lnTo>
                  <a:moveTo>
                    <a:pt x="32" y="299"/>
                  </a:moveTo>
                  <a:lnTo>
                    <a:pt x="9" y="299"/>
                  </a:lnTo>
                  <a:moveTo>
                    <a:pt x="32" y="182"/>
                  </a:moveTo>
                  <a:lnTo>
                    <a:pt x="9" y="182"/>
                  </a:lnTo>
                  <a:moveTo>
                    <a:pt x="32" y="61"/>
                  </a:moveTo>
                  <a:lnTo>
                    <a:pt x="9" y="61"/>
                  </a:lnTo>
                  <a:moveTo>
                    <a:pt x="32" y="571"/>
                  </a:moveTo>
                  <a:lnTo>
                    <a:pt x="23" y="571"/>
                  </a:lnTo>
                  <a:moveTo>
                    <a:pt x="32" y="510"/>
                  </a:moveTo>
                  <a:lnTo>
                    <a:pt x="23" y="510"/>
                  </a:lnTo>
                  <a:moveTo>
                    <a:pt x="32" y="449"/>
                  </a:moveTo>
                  <a:lnTo>
                    <a:pt x="23" y="449"/>
                  </a:lnTo>
                  <a:moveTo>
                    <a:pt x="32" y="393"/>
                  </a:moveTo>
                  <a:lnTo>
                    <a:pt x="23" y="393"/>
                  </a:lnTo>
                  <a:moveTo>
                    <a:pt x="32" y="332"/>
                  </a:moveTo>
                  <a:lnTo>
                    <a:pt x="23" y="332"/>
                  </a:lnTo>
                  <a:moveTo>
                    <a:pt x="32" y="271"/>
                  </a:moveTo>
                  <a:lnTo>
                    <a:pt x="23" y="271"/>
                  </a:lnTo>
                  <a:moveTo>
                    <a:pt x="32" y="211"/>
                  </a:moveTo>
                  <a:lnTo>
                    <a:pt x="23" y="211"/>
                  </a:lnTo>
                  <a:moveTo>
                    <a:pt x="32" y="150"/>
                  </a:moveTo>
                  <a:lnTo>
                    <a:pt x="23" y="150"/>
                  </a:lnTo>
                  <a:moveTo>
                    <a:pt x="32" y="94"/>
                  </a:moveTo>
                  <a:lnTo>
                    <a:pt x="23" y="94"/>
                  </a:lnTo>
                  <a:moveTo>
                    <a:pt x="32" y="33"/>
                  </a:moveTo>
                  <a:lnTo>
                    <a:pt x="23" y="33"/>
                  </a:lnTo>
                  <a:moveTo>
                    <a:pt x="32" y="599"/>
                  </a:moveTo>
                  <a:lnTo>
                    <a:pt x="0" y="599"/>
                  </a:lnTo>
                  <a:moveTo>
                    <a:pt x="32" y="482"/>
                  </a:moveTo>
                  <a:lnTo>
                    <a:pt x="0" y="482"/>
                  </a:lnTo>
                  <a:moveTo>
                    <a:pt x="32" y="360"/>
                  </a:moveTo>
                  <a:lnTo>
                    <a:pt x="0" y="360"/>
                  </a:lnTo>
                  <a:moveTo>
                    <a:pt x="32" y="243"/>
                  </a:moveTo>
                  <a:lnTo>
                    <a:pt x="0" y="243"/>
                  </a:lnTo>
                  <a:moveTo>
                    <a:pt x="32" y="122"/>
                  </a:moveTo>
                  <a:lnTo>
                    <a:pt x="0" y="122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02A4BDF0-D6F7-475A-BD9D-E56AC51A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262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54" name="Picture 34">
              <a:extLst>
                <a:ext uri="{FF2B5EF4-FFF2-40B4-BE49-F238E27FC236}">
                  <a16:creationId xmlns:a16="http://schemas.microsoft.com/office/drawing/2014/main" id="{68506858-2FBB-4BAA-A8CE-09B4E1DDD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1262"/>
              <a:ext cx="7305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DD7E26E8-39BB-4307-8544-2481E7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262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671387E9-E036-4EA5-BC32-2602E9F6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431"/>
              <a:ext cx="7217" cy="599"/>
            </a:xfrm>
            <a:custGeom>
              <a:avLst/>
              <a:gdLst>
                <a:gd name="T0" fmla="*/ 19 w 7217"/>
                <a:gd name="T1" fmla="*/ 599 h 599"/>
                <a:gd name="T2" fmla="*/ 33 w 7217"/>
                <a:gd name="T3" fmla="*/ 599 h 599"/>
                <a:gd name="T4" fmla="*/ 66 w 7217"/>
                <a:gd name="T5" fmla="*/ 599 h 599"/>
                <a:gd name="T6" fmla="*/ 98 w 7217"/>
                <a:gd name="T7" fmla="*/ 599 h 599"/>
                <a:gd name="T8" fmla="*/ 141 w 7217"/>
                <a:gd name="T9" fmla="*/ 594 h 599"/>
                <a:gd name="T10" fmla="*/ 155 w 7217"/>
                <a:gd name="T11" fmla="*/ 594 h 599"/>
                <a:gd name="T12" fmla="*/ 169 w 7217"/>
                <a:gd name="T13" fmla="*/ 599 h 599"/>
                <a:gd name="T14" fmla="*/ 248 w 7217"/>
                <a:gd name="T15" fmla="*/ 594 h 599"/>
                <a:gd name="T16" fmla="*/ 290 w 7217"/>
                <a:gd name="T17" fmla="*/ 599 h 599"/>
                <a:gd name="T18" fmla="*/ 300 w 7217"/>
                <a:gd name="T19" fmla="*/ 599 h 599"/>
                <a:gd name="T20" fmla="*/ 342 w 7217"/>
                <a:gd name="T21" fmla="*/ 599 h 599"/>
                <a:gd name="T22" fmla="*/ 398 w 7217"/>
                <a:gd name="T23" fmla="*/ 594 h 599"/>
                <a:gd name="T24" fmla="*/ 431 w 7217"/>
                <a:gd name="T25" fmla="*/ 599 h 599"/>
                <a:gd name="T26" fmla="*/ 487 w 7217"/>
                <a:gd name="T27" fmla="*/ 599 h 599"/>
                <a:gd name="T28" fmla="*/ 519 w 7217"/>
                <a:gd name="T29" fmla="*/ 599 h 599"/>
                <a:gd name="T30" fmla="*/ 622 w 7217"/>
                <a:gd name="T31" fmla="*/ 594 h 599"/>
                <a:gd name="T32" fmla="*/ 697 w 7217"/>
                <a:gd name="T33" fmla="*/ 599 h 599"/>
                <a:gd name="T34" fmla="*/ 753 w 7217"/>
                <a:gd name="T35" fmla="*/ 599 h 599"/>
                <a:gd name="T36" fmla="*/ 772 w 7217"/>
                <a:gd name="T37" fmla="*/ 599 h 599"/>
                <a:gd name="T38" fmla="*/ 936 w 7217"/>
                <a:gd name="T39" fmla="*/ 594 h 599"/>
                <a:gd name="T40" fmla="*/ 987 w 7217"/>
                <a:gd name="T41" fmla="*/ 599 h 599"/>
                <a:gd name="T42" fmla="*/ 996 w 7217"/>
                <a:gd name="T43" fmla="*/ 599 h 599"/>
                <a:gd name="T44" fmla="*/ 1029 w 7217"/>
                <a:gd name="T45" fmla="*/ 594 h 599"/>
                <a:gd name="T46" fmla="*/ 1099 w 7217"/>
                <a:gd name="T47" fmla="*/ 599 h 599"/>
                <a:gd name="T48" fmla="*/ 1170 w 7217"/>
                <a:gd name="T49" fmla="*/ 599 h 599"/>
                <a:gd name="T50" fmla="*/ 1300 w 7217"/>
                <a:gd name="T51" fmla="*/ 594 h 599"/>
                <a:gd name="T52" fmla="*/ 1502 w 7217"/>
                <a:gd name="T53" fmla="*/ 599 h 599"/>
                <a:gd name="T54" fmla="*/ 1548 w 7217"/>
                <a:gd name="T55" fmla="*/ 599 h 599"/>
                <a:gd name="T56" fmla="*/ 1894 w 7217"/>
                <a:gd name="T57" fmla="*/ 594 h 599"/>
                <a:gd name="T58" fmla="*/ 2030 w 7217"/>
                <a:gd name="T59" fmla="*/ 599 h 599"/>
                <a:gd name="T60" fmla="*/ 2128 w 7217"/>
                <a:gd name="T61" fmla="*/ 599 h 599"/>
                <a:gd name="T62" fmla="*/ 2629 w 7217"/>
                <a:gd name="T63" fmla="*/ 594 h 599"/>
                <a:gd name="T64" fmla="*/ 2858 w 7217"/>
                <a:gd name="T65" fmla="*/ 599 h 599"/>
                <a:gd name="T66" fmla="*/ 2923 w 7217"/>
                <a:gd name="T67" fmla="*/ 599 h 599"/>
                <a:gd name="T68" fmla="*/ 3073 w 7217"/>
                <a:gd name="T69" fmla="*/ 594 h 599"/>
                <a:gd name="T70" fmla="*/ 3176 w 7217"/>
                <a:gd name="T71" fmla="*/ 599 h 599"/>
                <a:gd name="T72" fmla="*/ 3265 w 7217"/>
                <a:gd name="T73" fmla="*/ 599 h 599"/>
                <a:gd name="T74" fmla="*/ 3457 w 7217"/>
                <a:gd name="T75" fmla="*/ 594 h 599"/>
                <a:gd name="T76" fmla="*/ 3536 w 7217"/>
                <a:gd name="T77" fmla="*/ 599 h 599"/>
                <a:gd name="T78" fmla="*/ 3672 w 7217"/>
                <a:gd name="T79" fmla="*/ 599 h 599"/>
                <a:gd name="T80" fmla="*/ 3845 w 7217"/>
                <a:gd name="T81" fmla="*/ 0 h 599"/>
                <a:gd name="T82" fmla="*/ 4130 w 7217"/>
                <a:gd name="T83" fmla="*/ 599 h 599"/>
                <a:gd name="T84" fmla="*/ 4238 w 7217"/>
                <a:gd name="T85" fmla="*/ 599 h 599"/>
                <a:gd name="T86" fmla="*/ 4574 w 7217"/>
                <a:gd name="T87" fmla="*/ 594 h 599"/>
                <a:gd name="T88" fmla="*/ 4602 w 7217"/>
                <a:gd name="T89" fmla="*/ 599 h 599"/>
                <a:gd name="T90" fmla="*/ 5150 w 7217"/>
                <a:gd name="T91" fmla="*/ 594 h 599"/>
                <a:gd name="T92" fmla="*/ 5253 w 7217"/>
                <a:gd name="T93" fmla="*/ 599 h 599"/>
                <a:gd name="T94" fmla="*/ 5313 w 7217"/>
                <a:gd name="T95" fmla="*/ 599 h 599"/>
                <a:gd name="T96" fmla="*/ 5706 w 7217"/>
                <a:gd name="T97" fmla="*/ 594 h 599"/>
                <a:gd name="T98" fmla="*/ 5921 w 7217"/>
                <a:gd name="T99" fmla="*/ 594 h 599"/>
                <a:gd name="T100" fmla="*/ 6455 w 7217"/>
                <a:gd name="T101" fmla="*/ 599 h 599"/>
                <a:gd name="T102" fmla="*/ 6501 w 7217"/>
                <a:gd name="T103" fmla="*/ 599 h 599"/>
                <a:gd name="T104" fmla="*/ 6791 w 7217"/>
                <a:gd name="T105" fmla="*/ 594 h 599"/>
                <a:gd name="T106" fmla="*/ 7212 w 7217"/>
                <a:gd name="T10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7" h="599">
                  <a:moveTo>
                    <a:pt x="0" y="599"/>
                  </a:moveTo>
                  <a:lnTo>
                    <a:pt x="0" y="599"/>
                  </a:lnTo>
                  <a:lnTo>
                    <a:pt x="19" y="599"/>
                  </a:lnTo>
                  <a:lnTo>
                    <a:pt x="19" y="594"/>
                  </a:lnTo>
                  <a:lnTo>
                    <a:pt x="19" y="599"/>
                  </a:lnTo>
                  <a:lnTo>
                    <a:pt x="24" y="599"/>
                  </a:lnTo>
                  <a:lnTo>
                    <a:pt x="28" y="594"/>
                  </a:lnTo>
                  <a:lnTo>
                    <a:pt x="28" y="599"/>
                  </a:lnTo>
                  <a:lnTo>
                    <a:pt x="33" y="594"/>
                  </a:lnTo>
                  <a:lnTo>
                    <a:pt x="33" y="599"/>
                  </a:lnTo>
                  <a:lnTo>
                    <a:pt x="61" y="599"/>
                  </a:lnTo>
                  <a:lnTo>
                    <a:pt x="61" y="594"/>
                  </a:lnTo>
                  <a:lnTo>
                    <a:pt x="61" y="599"/>
                  </a:lnTo>
                  <a:lnTo>
                    <a:pt x="66" y="594"/>
                  </a:lnTo>
                  <a:lnTo>
                    <a:pt x="66" y="599"/>
                  </a:lnTo>
                  <a:lnTo>
                    <a:pt x="70" y="594"/>
                  </a:lnTo>
                  <a:lnTo>
                    <a:pt x="70" y="599"/>
                  </a:lnTo>
                  <a:lnTo>
                    <a:pt x="98" y="599"/>
                  </a:lnTo>
                  <a:lnTo>
                    <a:pt x="98" y="594"/>
                  </a:lnTo>
                  <a:lnTo>
                    <a:pt x="98" y="599"/>
                  </a:lnTo>
                  <a:lnTo>
                    <a:pt x="122" y="599"/>
                  </a:lnTo>
                  <a:lnTo>
                    <a:pt x="122" y="594"/>
                  </a:lnTo>
                  <a:lnTo>
                    <a:pt x="122" y="599"/>
                  </a:lnTo>
                  <a:lnTo>
                    <a:pt x="141" y="599"/>
                  </a:lnTo>
                  <a:lnTo>
                    <a:pt x="141" y="594"/>
                  </a:lnTo>
                  <a:lnTo>
                    <a:pt x="141" y="599"/>
                  </a:lnTo>
                  <a:lnTo>
                    <a:pt x="145" y="594"/>
                  </a:lnTo>
                  <a:lnTo>
                    <a:pt x="145" y="599"/>
                  </a:lnTo>
                  <a:lnTo>
                    <a:pt x="155" y="599"/>
                  </a:lnTo>
                  <a:lnTo>
                    <a:pt x="155" y="594"/>
                  </a:lnTo>
                  <a:lnTo>
                    <a:pt x="155" y="599"/>
                  </a:lnTo>
                  <a:lnTo>
                    <a:pt x="164" y="599"/>
                  </a:lnTo>
                  <a:lnTo>
                    <a:pt x="164" y="594"/>
                  </a:lnTo>
                  <a:lnTo>
                    <a:pt x="164" y="599"/>
                  </a:lnTo>
                  <a:lnTo>
                    <a:pt x="169" y="599"/>
                  </a:lnTo>
                  <a:lnTo>
                    <a:pt x="229" y="599"/>
                  </a:lnTo>
                  <a:lnTo>
                    <a:pt x="229" y="594"/>
                  </a:lnTo>
                  <a:lnTo>
                    <a:pt x="229" y="599"/>
                  </a:lnTo>
                  <a:lnTo>
                    <a:pt x="248" y="599"/>
                  </a:lnTo>
                  <a:lnTo>
                    <a:pt x="248" y="594"/>
                  </a:lnTo>
                  <a:lnTo>
                    <a:pt x="248" y="599"/>
                  </a:lnTo>
                  <a:lnTo>
                    <a:pt x="276" y="599"/>
                  </a:lnTo>
                  <a:lnTo>
                    <a:pt x="276" y="594"/>
                  </a:lnTo>
                  <a:lnTo>
                    <a:pt x="276" y="599"/>
                  </a:lnTo>
                  <a:lnTo>
                    <a:pt x="290" y="599"/>
                  </a:lnTo>
                  <a:lnTo>
                    <a:pt x="290" y="594"/>
                  </a:lnTo>
                  <a:lnTo>
                    <a:pt x="295" y="594"/>
                  </a:lnTo>
                  <a:lnTo>
                    <a:pt x="295" y="599"/>
                  </a:lnTo>
                  <a:lnTo>
                    <a:pt x="300" y="594"/>
                  </a:lnTo>
                  <a:lnTo>
                    <a:pt x="300" y="599"/>
                  </a:lnTo>
                  <a:lnTo>
                    <a:pt x="337" y="599"/>
                  </a:lnTo>
                  <a:lnTo>
                    <a:pt x="337" y="594"/>
                  </a:lnTo>
                  <a:lnTo>
                    <a:pt x="337" y="599"/>
                  </a:lnTo>
                  <a:lnTo>
                    <a:pt x="342" y="594"/>
                  </a:lnTo>
                  <a:lnTo>
                    <a:pt x="342" y="599"/>
                  </a:lnTo>
                  <a:lnTo>
                    <a:pt x="370" y="599"/>
                  </a:lnTo>
                  <a:lnTo>
                    <a:pt x="370" y="594"/>
                  </a:lnTo>
                  <a:lnTo>
                    <a:pt x="370" y="599"/>
                  </a:lnTo>
                  <a:lnTo>
                    <a:pt x="398" y="599"/>
                  </a:lnTo>
                  <a:lnTo>
                    <a:pt x="398" y="594"/>
                  </a:lnTo>
                  <a:lnTo>
                    <a:pt x="398" y="599"/>
                  </a:lnTo>
                  <a:lnTo>
                    <a:pt x="412" y="599"/>
                  </a:lnTo>
                  <a:lnTo>
                    <a:pt x="412" y="594"/>
                  </a:lnTo>
                  <a:lnTo>
                    <a:pt x="412" y="599"/>
                  </a:lnTo>
                  <a:lnTo>
                    <a:pt x="431" y="599"/>
                  </a:lnTo>
                  <a:lnTo>
                    <a:pt x="431" y="594"/>
                  </a:lnTo>
                  <a:lnTo>
                    <a:pt x="431" y="599"/>
                  </a:lnTo>
                  <a:lnTo>
                    <a:pt x="487" y="599"/>
                  </a:lnTo>
                  <a:lnTo>
                    <a:pt x="487" y="594"/>
                  </a:lnTo>
                  <a:lnTo>
                    <a:pt x="487" y="599"/>
                  </a:lnTo>
                  <a:lnTo>
                    <a:pt x="491" y="594"/>
                  </a:lnTo>
                  <a:lnTo>
                    <a:pt x="491" y="599"/>
                  </a:lnTo>
                  <a:lnTo>
                    <a:pt x="519" y="599"/>
                  </a:lnTo>
                  <a:lnTo>
                    <a:pt x="519" y="594"/>
                  </a:lnTo>
                  <a:lnTo>
                    <a:pt x="519" y="599"/>
                  </a:lnTo>
                  <a:lnTo>
                    <a:pt x="576" y="599"/>
                  </a:lnTo>
                  <a:lnTo>
                    <a:pt x="576" y="594"/>
                  </a:lnTo>
                  <a:lnTo>
                    <a:pt x="576" y="599"/>
                  </a:lnTo>
                  <a:lnTo>
                    <a:pt x="622" y="599"/>
                  </a:lnTo>
                  <a:lnTo>
                    <a:pt x="622" y="594"/>
                  </a:lnTo>
                  <a:lnTo>
                    <a:pt x="622" y="599"/>
                  </a:lnTo>
                  <a:lnTo>
                    <a:pt x="660" y="599"/>
                  </a:lnTo>
                  <a:lnTo>
                    <a:pt x="660" y="594"/>
                  </a:lnTo>
                  <a:lnTo>
                    <a:pt x="660" y="599"/>
                  </a:lnTo>
                  <a:lnTo>
                    <a:pt x="697" y="599"/>
                  </a:lnTo>
                  <a:lnTo>
                    <a:pt x="697" y="594"/>
                  </a:lnTo>
                  <a:lnTo>
                    <a:pt x="697" y="599"/>
                  </a:lnTo>
                  <a:lnTo>
                    <a:pt x="753" y="599"/>
                  </a:lnTo>
                  <a:lnTo>
                    <a:pt x="753" y="594"/>
                  </a:lnTo>
                  <a:lnTo>
                    <a:pt x="753" y="599"/>
                  </a:lnTo>
                  <a:lnTo>
                    <a:pt x="758" y="594"/>
                  </a:lnTo>
                  <a:lnTo>
                    <a:pt x="758" y="599"/>
                  </a:lnTo>
                  <a:lnTo>
                    <a:pt x="772" y="599"/>
                  </a:lnTo>
                  <a:lnTo>
                    <a:pt x="772" y="594"/>
                  </a:lnTo>
                  <a:lnTo>
                    <a:pt x="772" y="599"/>
                  </a:lnTo>
                  <a:lnTo>
                    <a:pt x="861" y="599"/>
                  </a:lnTo>
                  <a:lnTo>
                    <a:pt x="861" y="594"/>
                  </a:lnTo>
                  <a:lnTo>
                    <a:pt x="861" y="599"/>
                  </a:lnTo>
                  <a:lnTo>
                    <a:pt x="936" y="599"/>
                  </a:lnTo>
                  <a:lnTo>
                    <a:pt x="936" y="594"/>
                  </a:lnTo>
                  <a:lnTo>
                    <a:pt x="936" y="599"/>
                  </a:lnTo>
                  <a:lnTo>
                    <a:pt x="978" y="599"/>
                  </a:lnTo>
                  <a:lnTo>
                    <a:pt x="978" y="594"/>
                  </a:lnTo>
                  <a:lnTo>
                    <a:pt x="978" y="599"/>
                  </a:lnTo>
                  <a:lnTo>
                    <a:pt x="987" y="599"/>
                  </a:lnTo>
                  <a:lnTo>
                    <a:pt x="987" y="594"/>
                  </a:lnTo>
                  <a:lnTo>
                    <a:pt x="987" y="599"/>
                  </a:lnTo>
                  <a:lnTo>
                    <a:pt x="996" y="599"/>
                  </a:lnTo>
                  <a:lnTo>
                    <a:pt x="996" y="594"/>
                  </a:lnTo>
                  <a:lnTo>
                    <a:pt x="996" y="599"/>
                  </a:lnTo>
                  <a:lnTo>
                    <a:pt x="1020" y="599"/>
                  </a:lnTo>
                  <a:lnTo>
                    <a:pt x="1020" y="594"/>
                  </a:lnTo>
                  <a:lnTo>
                    <a:pt x="1020" y="599"/>
                  </a:lnTo>
                  <a:lnTo>
                    <a:pt x="1029" y="599"/>
                  </a:lnTo>
                  <a:lnTo>
                    <a:pt x="1029" y="594"/>
                  </a:lnTo>
                  <a:lnTo>
                    <a:pt x="1029" y="599"/>
                  </a:lnTo>
                  <a:lnTo>
                    <a:pt x="1067" y="599"/>
                  </a:lnTo>
                  <a:lnTo>
                    <a:pt x="1067" y="594"/>
                  </a:lnTo>
                  <a:lnTo>
                    <a:pt x="1067" y="599"/>
                  </a:lnTo>
                  <a:lnTo>
                    <a:pt x="1099" y="599"/>
                  </a:lnTo>
                  <a:lnTo>
                    <a:pt x="1099" y="594"/>
                  </a:lnTo>
                  <a:lnTo>
                    <a:pt x="1099" y="599"/>
                  </a:lnTo>
                  <a:lnTo>
                    <a:pt x="1170" y="599"/>
                  </a:lnTo>
                  <a:lnTo>
                    <a:pt x="1170" y="594"/>
                  </a:lnTo>
                  <a:lnTo>
                    <a:pt x="1170" y="599"/>
                  </a:lnTo>
                  <a:lnTo>
                    <a:pt x="1240" y="599"/>
                  </a:lnTo>
                  <a:lnTo>
                    <a:pt x="1240" y="594"/>
                  </a:lnTo>
                  <a:lnTo>
                    <a:pt x="1240" y="599"/>
                  </a:lnTo>
                  <a:lnTo>
                    <a:pt x="1300" y="599"/>
                  </a:lnTo>
                  <a:lnTo>
                    <a:pt x="1300" y="594"/>
                  </a:lnTo>
                  <a:lnTo>
                    <a:pt x="1300" y="599"/>
                  </a:lnTo>
                  <a:lnTo>
                    <a:pt x="1455" y="599"/>
                  </a:lnTo>
                  <a:lnTo>
                    <a:pt x="1455" y="594"/>
                  </a:lnTo>
                  <a:lnTo>
                    <a:pt x="1455" y="599"/>
                  </a:lnTo>
                  <a:lnTo>
                    <a:pt x="1502" y="599"/>
                  </a:lnTo>
                  <a:lnTo>
                    <a:pt x="1502" y="594"/>
                  </a:lnTo>
                  <a:lnTo>
                    <a:pt x="1502" y="599"/>
                  </a:lnTo>
                  <a:lnTo>
                    <a:pt x="1548" y="599"/>
                  </a:lnTo>
                  <a:lnTo>
                    <a:pt x="1548" y="594"/>
                  </a:lnTo>
                  <a:lnTo>
                    <a:pt x="1548" y="599"/>
                  </a:lnTo>
                  <a:lnTo>
                    <a:pt x="1754" y="599"/>
                  </a:lnTo>
                  <a:lnTo>
                    <a:pt x="1754" y="594"/>
                  </a:lnTo>
                  <a:lnTo>
                    <a:pt x="1754" y="599"/>
                  </a:lnTo>
                  <a:lnTo>
                    <a:pt x="1894" y="599"/>
                  </a:lnTo>
                  <a:lnTo>
                    <a:pt x="1894" y="594"/>
                  </a:lnTo>
                  <a:lnTo>
                    <a:pt x="1894" y="599"/>
                  </a:lnTo>
                  <a:lnTo>
                    <a:pt x="1969" y="599"/>
                  </a:lnTo>
                  <a:lnTo>
                    <a:pt x="1969" y="594"/>
                  </a:lnTo>
                  <a:lnTo>
                    <a:pt x="1969" y="599"/>
                  </a:lnTo>
                  <a:lnTo>
                    <a:pt x="2030" y="599"/>
                  </a:lnTo>
                  <a:lnTo>
                    <a:pt x="2030" y="594"/>
                  </a:lnTo>
                  <a:lnTo>
                    <a:pt x="2030" y="599"/>
                  </a:lnTo>
                  <a:lnTo>
                    <a:pt x="2128" y="599"/>
                  </a:lnTo>
                  <a:lnTo>
                    <a:pt x="2128" y="594"/>
                  </a:lnTo>
                  <a:lnTo>
                    <a:pt x="2128" y="599"/>
                  </a:lnTo>
                  <a:lnTo>
                    <a:pt x="2474" y="599"/>
                  </a:lnTo>
                  <a:lnTo>
                    <a:pt x="2474" y="594"/>
                  </a:lnTo>
                  <a:lnTo>
                    <a:pt x="2474" y="599"/>
                  </a:lnTo>
                  <a:lnTo>
                    <a:pt x="2629" y="599"/>
                  </a:lnTo>
                  <a:lnTo>
                    <a:pt x="2629" y="594"/>
                  </a:lnTo>
                  <a:lnTo>
                    <a:pt x="2629" y="599"/>
                  </a:lnTo>
                  <a:lnTo>
                    <a:pt x="2769" y="599"/>
                  </a:lnTo>
                  <a:lnTo>
                    <a:pt x="2769" y="594"/>
                  </a:lnTo>
                  <a:lnTo>
                    <a:pt x="2769" y="599"/>
                  </a:lnTo>
                  <a:lnTo>
                    <a:pt x="2858" y="599"/>
                  </a:lnTo>
                  <a:lnTo>
                    <a:pt x="2858" y="594"/>
                  </a:lnTo>
                  <a:lnTo>
                    <a:pt x="2858" y="599"/>
                  </a:lnTo>
                  <a:lnTo>
                    <a:pt x="2919" y="599"/>
                  </a:lnTo>
                  <a:lnTo>
                    <a:pt x="2923" y="594"/>
                  </a:lnTo>
                  <a:lnTo>
                    <a:pt x="2923" y="599"/>
                  </a:lnTo>
                  <a:lnTo>
                    <a:pt x="3017" y="599"/>
                  </a:lnTo>
                  <a:lnTo>
                    <a:pt x="3017" y="594"/>
                  </a:lnTo>
                  <a:lnTo>
                    <a:pt x="3017" y="599"/>
                  </a:lnTo>
                  <a:lnTo>
                    <a:pt x="3073" y="599"/>
                  </a:lnTo>
                  <a:lnTo>
                    <a:pt x="3073" y="594"/>
                  </a:lnTo>
                  <a:lnTo>
                    <a:pt x="3073" y="599"/>
                  </a:lnTo>
                  <a:lnTo>
                    <a:pt x="3157" y="599"/>
                  </a:lnTo>
                  <a:lnTo>
                    <a:pt x="3157" y="594"/>
                  </a:lnTo>
                  <a:lnTo>
                    <a:pt x="3157" y="599"/>
                  </a:lnTo>
                  <a:lnTo>
                    <a:pt x="3176" y="599"/>
                  </a:lnTo>
                  <a:lnTo>
                    <a:pt x="3176" y="594"/>
                  </a:lnTo>
                  <a:lnTo>
                    <a:pt x="3176" y="599"/>
                  </a:lnTo>
                  <a:lnTo>
                    <a:pt x="3265" y="599"/>
                  </a:lnTo>
                  <a:lnTo>
                    <a:pt x="3265" y="594"/>
                  </a:lnTo>
                  <a:lnTo>
                    <a:pt x="3265" y="599"/>
                  </a:lnTo>
                  <a:lnTo>
                    <a:pt x="3405" y="599"/>
                  </a:lnTo>
                  <a:lnTo>
                    <a:pt x="3405" y="594"/>
                  </a:lnTo>
                  <a:lnTo>
                    <a:pt x="3405" y="599"/>
                  </a:lnTo>
                  <a:lnTo>
                    <a:pt x="3457" y="599"/>
                  </a:lnTo>
                  <a:lnTo>
                    <a:pt x="3457" y="594"/>
                  </a:lnTo>
                  <a:lnTo>
                    <a:pt x="3457" y="599"/>
                  </a:lnTo>
                  <a:lnTo>
                    <a:pt x="3480" y="599"/>
                  </a:lnTo>
                  <a:lnTo>
                    <a:pt x="3480" y="594"/>
                  </a:lnTo>
                  <a:lnTo>
                    <a:pt x="3480" y="599"/>
                  </a:lnTo>
                  <a:lnTo>
                    <a:pt x="3536" y="599"/>
                  </a:lnTo>
                  <a:lnTo>
                    <a:pt x="3536" y="594"/>
                  </a:lnTo>
                  <a:lnTo>
                    <a:pt x="3536" y="599"/>
                  </a:lnTo>
                  <a:lnTo>
                    <a:pt x="3672" y="599"/>
                  </a:lnTo>
                  <a:lnTo>
                    <a:pt x="3672" y="594"/>
                  </a:lnTo>
                  <a:lnTo>
                    <a:pt x="3672" y="599"/>
                  </a:lnTo>
                  <a:lnTo>
                    <a:pt x="3770" y="599"/>
                  </a:lnTo>
                  <a:lnTo>
                    <a:pt x="3770" y="594"/>
                  </a:lnTo>
                  <a:lnTo>
                    <a:pt x="3770" y="599"/>
                  </a:lnTo>
                  <a:lnTo>
                    <a:pt x="3845" y="599"/>
                  </a:lnTo>
                  <a:lnTo>
                    <a:pt x="3845" y="0"/>
                  </a:lnTo>
                  <a:lnTo>
                    <a:pt x="3845" y="599"/>
                  </a:lnTo>
                  <a:lnTo>
                    <a:pt x="3863" y="599"/>
                  </a:lnTo>
                  <a:lnTo>
                    <a:pt x="3863" y="571"/>
                  </a:lnTo>
                  <a:lnTo>
                    <a:pt x="3863" y="599"/>
                  </a:lnTo>
                  <a:lnTo>
                    <a:pt x="4130" y="599"/>
                  </a:lnTo>
                  <a:lnTo>
                    <a:pt x="4130" y="594"/>
                  </a:lnTo>
                  <a:lnTo>
                    <a:pt x="4130" y="599"/>
                  </a:lnTo>
                  <a:lnTo>
                    <a:pt x="4238" y="599"/>
                  </a:lnTo>
                  <a:lnTo>
                    <a:pt x="4238" y="594"/>
                  </a:lnTo>
                  <a:lnTo>
                    <a:pt x="4238" y="599"/>
                  </a:lnTo>
                  <a:lnTo>
                    <a:pt x="4355" y="599"/>
                  </a:lnTo>
                  <a:lnTo>
                    <a:pt x="4355" y="594"/>
                  </a:lnTo>
                  <a:lnTo>
                    <a:pt x="4355" y="599"/>
                  </a:lnTo>
                  <a:lnTo>
                    <a:pt x="4574" y="599"/>
                  </a:lnTo>
                  <a:lnTo>
                    <a:pt x="4574" y="594"/>
                  </a:lnTo>
                  <a:lnTo>
                    <a:pt x="4574" y="599"/>
                  </a:lnTo>
                  <a:lnTo>
                    <a:pt x="4579" y="599"/>
                  </a:lnTo>
                  <a:lnTo>
                    <a:pt x="4602" y="599"/>
                  </a:lnTo>
                  <a:lnTo>
                    <a:pt x="4602" y="594"/>
                  </a:lnTo>
                  <a:lnTo>
                    <a:pt x="4602" y="599"/>
                  </a:lnTo>
                  <a:lnTo>
                    <a:pt x="4715" y="599"/>
                  </a:lnTo>
                  <a:lnTo>
                    <a:pt x="4715" y="594"/>
                  </a:lnTo>
                  <a:lnTo>
                    <a:pt x="4715" y="599"/>
                  </a:lnTo>
                  <a:lnTo>
                    <a:pt x="5150" y="599"/>
                  </a:lnTo>
                  <a:lnTo>
                    <a:pt x="5150" y="594"/>
                  </a:lnTo>
                  <a:lnTo>
                    <a:pt x="5150" y="599"/>
                  </a:lnTo>
                  <a:lnTo>
                    <a:pt x="5178" y="599"/>
                  </a:lnTo>
                  <a:lnTo>
                    <a:pt x="5178" y="594"/>
                  </a:lnTo>
                  <a:lnTo>
                    <a:pt x="5178" y="599"/>
                  </a:lnTo>
                  <a:lnTo>
                    <a:pt x="5253" y="599"/>
                  </a:lnTo>
                  <a:lnTo>
                    <a:pt x="5253" y="594"/>
                  </a:lnTo>
                  <a:lnTo>
                    <a:pt x="5253" y="599"/>
                  </a:lnTo>
                  <a:lnTo>
                    <a:pt x="5313" y="599"/>
                  </a:lnTo>
                  <a:lnTo>
                    <a:pt x="5313" y="594"/>
                  </a:lnTo>
                  <a:lnTo>
                    <a:pt x="5313" y="599"/>
                  </a:lnTo>
                  <a:lnTo>
                    <a:pt x="5421" y="599"/>
                  </a:lnTo>
                  <a:lnTo>
                    <a:pt x="5421" y="594"/>
                  </a:lnTo>
                  <a:lnTo>
                    <a:pt x="5421" y="599"/>
                  </a:lnTo>
                  <a:lnTo>
                    <a:pt x="5706" y="599"/>
                  </a:lnTo>
                  <a:lnTo>
                    <a:pt x="5706" y="594"/>
                  </a:lnTo>
                  <a:lnTo>
                    <a:pt x="5706" y="599"/>
                  </a:lnTo>
                  <a:lnTo>
                    <a:pt x="5711" y="594"/>
                  </a:lnTo>
                  <a:lnTo>
                    <a:pt x="5711" y="599"/>
                  </a:lnTo>
                  <a:lnTo>
                    <a:pt x="5921" y="599"/>
                  </a:lnTo>
                  <a:lnTo>
                    <a:pt x="5921" y="594"/>
                  </a:lnTo>
                  <a:lnTo>
                    <a:pt x="5921" y="599"/>
                  </a:lnTo>
                  <a:lnTo>
                    <a:pt x="6207" y="599"/>
                  </a:lnTo>
                  <a:lnTo>
                    <a:pt x="6207" y="594"/>
                  </a:lnTo>
                  <a:lnTo>
                    <a:pt x="6207" y="599"/>
                  </a:lnTo>
                  <a:lnTo>
                    <a:pt x="6455" y="599"/>
                  </a:lnTo>
                  <a:lnTo>
                    <a:pt x="6455" y="594"/>
                  </a:lnTo>
                  <a:lnTo>
                    <a:pt x="6455" y="599"/>
                  </a:lnTo>
                  <a:lnTo>
                    <a:pt x="6501" y="599"/>
                  </a:lnTo>
                  <a:lnTo>
                    <a:pt x="6501" y="594"/>
                  </a:lnTo>
                  <a:lnTo>
                    <a:pt x="6501" y="599"/>
                  </a:lnTo>
                  <a:lnTo>
                    <a:pt x="6698" y="599"/>
                  </a:lnTo>
                  <a:lnTo>
                    <a:pt x="6698" y="594"/>
                  </a:lnTo>
                  <a:lnTo>
                    <a:pt x="6698" y="599"/>
                  </a:lnTo>
                  <a:lnTo>
                    <a:pt x="6791" y="599"/>
                  </a:lnTo>
                  <a:lnTo>
                    <a:pt x="6791" y="594"/>
                  </a:lnTo>
                  <a:lnTo>
                    <a:pt x="6791" y="599"/>
                  </a:lnTo>
                  <a:lnTo>
                    <a:pt x="6815" y="599"/>
                  </a:lnTo>
                  <a:lnTo>
                    <a:pt x="6815" y="594"/>
                  </a:lnTo>
                  <a:lnTo>
                    <a:pt x="6815" y="599"/>
                  </a:lnTo>
                  <a:lnTo>
                    <a:pt x="7212" y="599"/>
                  </a:lnTo>
                  <a:lnTo>
                    <a:pt x="7217" y="59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4118D82B-9C99-4B06-AFD6-8DEABC454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1356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287.0543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864C7C36-007A-4714-AC71-2FD15BDF7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" y="141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EF7AA927-6D93-4E53-B6A5-DD435AD1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1777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288.0575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AEE42D80-6B21-43F4-91EB-DA7AA376F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0" y="1847"/>
              <a:ext cx="15" cy="146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45FE76FB-F1F0-4EDF-80D6-CD42D635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2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6EBD64B6-152A-42ED-ABDF-7E5D154E7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5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787DE22-087D-45DF-A757-5FE8D232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113.0233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CEB581D3-C6A8-41B1-81F9-CE87C0236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6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02098F49-7DBC-487E-A822-5F1E8AE8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262.8705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CF696399-60DA-4B75-8EF6-16D3927C2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93E29380-41FB-4F94-8719-74E2E3C64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244.5554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DCF08DB7-0B2B-4E66-A805-9F22D9178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B0F23EB4-156C-4CB2-9FCD-D8CA6D18A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384.1991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31561636-B931-4EAC-B221-059F54335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8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8C642B87-2B8C-4D59-9817-727D98C3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175.0628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7A6DB5C-D471-4DD8-B635-E14C75FF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0A80DBC8-61D2-4D01-B980-AD816882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951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92.7873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544403AF-ED05-41A4-AC69-A5E16BE8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4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6A100D2-F2EE-4F6A-8655-BB0FE91C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340.6096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8F2C2161-CA68-4155-8F50-18A0BA7E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2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A428042A-83C9-43A4-A796-038FC748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448.1312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734B231D-E1DF-4D7D-A9BA-E73E243DF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74" y="2011"/>
              <a:ext cx="38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E3DA691A-6117-4A0E-8BF1-23716946B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211.9900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F583F90B-D327-4BA3-B46E-B55F4A5CE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Rectangle 61">
              <a:extLst>
                <a:ext uri="{FF2B5EF4-FFF2-40B4-BE49-F238E27FC236}">
                  <a16:creationId xmlns:a16="http://schemas.microsoft.com/office/drawing/2014/main" id="{72DBB998-C5E7-4E58-B79F-836E2C5B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951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67.6899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1" name="Line 62">
              <a:extLst>
                <a:ext uri="{FF2B5EF4-FFF2-40B4-BE49-F238E27FC236}">
                  <a16:creationId xmlns:a16="http://schemas.microsoft.com/office/drawing/2014/main" id="{8507EBAE-7D23-4604-A708-5F26B9874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" name="Rectangle 63">
              <a:extLst>
                <a:ext uri="{FF2B5EF4-FFF2-40B4-BE49-F238E27FC236}">
                  <a16:creationId xmlns:a16="http://schemas.microsoft.com/office/drawing/2014/main" id="{74126BC2-F73D-43A3-BCF8-7F8A9681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367.5658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3" name="Line 64">
              <a:extLst>
                <a:ext uri="{FF2B5EF4-FFF2-40B4-BE49-F238E27FC236}">
                  <a16:creationId xmlns:a16="http://schemas.microsoft.com/office/drawing/2014/main" id="{51DD045F-0409-4541-ACD8-EAD7E0DFC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" y="2011"/>
              <a:ext cx="1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Rectangle 65">
              <a:extLst>
                <a:ext uri="{FF2B5EF4-FFF2-40B4-BE49-F238E27FC236}">
                  <a16:creationId xmlns:a16="http://schemas.microsoft.com/office/drawing/2014/main" id="{227AED7E-F01A-4E24-863C-FDA39822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121.9263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5" name="Line 66">
              <a:extLst>
                <a:ext uri="{FF2B5EF4-FFF2-40B4-BE49-F238E27FC236}">
                  <a16:creationId xmlns:a16="http://schemas.microsoft.com/office/drawing/2014/main" id="{383659DC-9E16-497A-989F-AB54641BC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7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Rectangle 67">
              <a:extLst>
                <a:ext uri="{FF2B5EF4-FFF2-40B4-BE49-F238E27FC236}">
                  <a16:creationId xmlns:a16="http://schemas.microsoft.com/office/drawing/2014/main" id="{A7CFA2EE-9B84-432A-ACA6-CD7564EF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318.5382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7" name="Line 68">
              <a:extLst>
                <a:ext uri="{FF2B5EF4-FFF2-40B4-BE49-F238E27FC236}">
                  <a16:creationId xmlns:a16="http://schemas.microsoft.com/office/drawing/2014/main" id="{7977B250-03F7-4CBB-8799-77E33F473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2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Rectangle 69">
              <a:extLst>
                <a:ext uri="{FF2B5EF4-FFF2-40B4-BE49-F238E27FC236}">
                  <a16:creationId xmlns:a16="http://schemas.microsoft.com/office/drawing/2014/main" id="{423F488C-CA7D-4381-AA8D-802D1A03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142.1792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9" name="Line 70">
              <a:extLst>
                <a:ext uri="{FF2B5EF4-FFF2-40B4-BE49-F238E27FC236}">
                  <a16:creationId xmlns:a16="http://schemas.microsoft.com/office/drawing/2014/main" id="{B86E985D-7889-4208-856B-901BF3CBF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9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Rectangle 71">
              <a:extLst>
                <a:ext uri="{FF2B5EF4-FFF2-40B4-BE49-F238E27FC236}">
                  <a16:creationId xmlns:a16="http://schemas.microsoft.com/office/drawing/2014/main" id="{7FAB18D9-4E14-4AA3-A8F6-2BC7A7DD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235.8668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1" name="Line 72">
              <a:extLst>
                <a:ext uri="{FF2B5EF4-FFF2-40B4-BE49-F238E27FC236}">
                  <a16:creationId xmlns:a16="http://schemas.microsoft.com/office/drawing/2014/main" id="{56C28039-61CE-4CEB-BD4D-1EEC772A0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5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Rectangle 73">
              <a:extLst>
                <a:ext uri="{FF2B5EF4-FFF2-40B4-BE49-F238E27FC236}">
                  <a16:creationId xmlns:a16="http://schemas.microsoft.com/office/drawing/2014/main" id="{4832AD29-C4E5-44B9-9034-7043CAF0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824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79.7667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3" name="Line 74">
              <a:extLst>
                <a:ext uri="{FF2B5EF4-FFF2-40B4-BE49-F238E27FC236}">
                  <a16:creationId xmlns:a16="http://schemas.microsoft.com/office/drawing/2014/main" id="{97F18732-A4FB-45BC-BE93-0A1D2CFE2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Rectangle 75">
              <a:extLst>
                <a:ext uri="{FF2B5EF4-FFF2-40B4-BE49-F238E27FC236}">
                  <a16:creationId xmlns:a16="http://schemas.microsoft.com/office/drawing/2014/main" id="{D25FA86C-C1AE-457B-B800-165A4B026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415.0318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5" name="Line 76">
              <a:extLst>
                <a:ext uri="{FF2B5EF4-FFF2-40B4-BE49-F238E27FC236}">
                  <a16:creationId xmlns:a16="http://schemas.microsoft.com/office/drawing/2014/main" id="{DD61BE9A-5782-4681-85C6-C901860BA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8" y="2011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Rectangle 77">
              <a:extLst>
                <a:ext uri="{FF2B5EF4-FFF2-40B4-BE49-F238E27FC236}">
                  <a16:creationId xmlns:a16="http://schemas.microsoft.com/office/drawing/2014/main" id="{4E989D91-AFCD-4171-A11B-8EBC16CCD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824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58.3584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7" name="Line 78">
              <a:extLst>
                <a:ext uri="{FF2B5EF4-FFF2-40B4-BE49-F238E27FC236}">
                  <a16:creationId xmlns:a16="http://schemas.microsoft.com/office/drawing/2014/main" id="{9B8FAAB1-69A8-4D47-AB79-744230025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Rectangle 79">
              <a:extLst>
                <a:ext uri="{FF2B5EF4-FFF2-40B4-BE49-F238E27FC236}">
                  <a16:creationId xmlns:a16="http://schemas.microsoft.com/office/drawing/2014/main" id="{43CE823D-2B0B-46A9-8EAD-A56EE44D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276.1899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9" name="Line 80">
              <a:extLst>
                <a:ext uri="{FF2B5EF4-FFF2-40B4-BE49-F238E27FC236}">
                  <a16:creationId xmlns:a16="http://schemas.microsoft.com/office/drawing/2014/main" id="{A71B6BDE-B167-4C5E-B2F4-7CD3B264A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Rectangle 81">
              <a:extLst>
                <a:ext uri="{FF2B5EF4-FFF2-40B4-BE49-F238E27FC236}">
                  <a16:creationId xmlns:a16="http://schemas.microsoft.com/office/drawing/2014/main" id="{38356D89-0CC1-42A7-9058-BDD38FCF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951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304.6484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1" name="Line 82">
              <a:extLst>
                <a:ext uri="{FF2B5EF4-FFF2-40B4-BE49-F238E27FC236}">
                  <a16:creationId xmlns:a16="http://schemas.microsoft.com/office/drawing/2014/main" id="{8AB451F0-F4FC-4FC1-ACF4-C64B51975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1" y="2011"/>
              <a:ext cx="56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Rectangle 83">
              <a:extLst>
                <a:ext uri="{FF2B5EF4-FFF2-40B4-BE49-F238E27FC236}">
                  <a16:creationId xmlns:a16="http://schemas.microsoft.com/office/drawing/2014/main" id="{428FD12C-53A8-40BA-9FD8-BFA1F7CA1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102.6831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3" name="Line 84">
              <a:extLst>
                <a:ext uri="{FF2B5EF4-FFF2-40B4-BE49-F238E27FC236}">
                  <a16:creationId xmlns:a16="http://schemas.microsoft.com/office/drawing/2014/main" id="{6572F039-B2D1-4361-9458-C1B3CA444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Rectangle 85">
              <a:extLst>
                <a:ext uri="{FF2B5EF4-FFF2-40B4-BE49-F238E27FC236}">
                  <a16:creationId xmlns:a16="http://schemas.microsoft.com/office/drawing/2014/main" id="{0DDEBC62-B8DE-49EA-8EFA-C333969E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157.8502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5" name="Line 86">
              <a:extLst>
                <a:ext uri="{FF2B5EF4-FFF2-40B4-BE49-F238E27FC236}">
                  <a16:creationId xmlns:a16="http://schemas.microsoft.com/office/drawing/2014/main" id="{AE2DFCC9-B109-48A9-937F-B4BB515D2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1" y="1885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Rectangle 87">
              <a:extLst>
                <a:ext uri="{FF2B5EF4-FFF2-40B4-BE49-F238E27FC236}">
                  <a16:creationId xmlns:a16="http://schemas.microsoft.com/office/drawing/2014/main" id="{DF2DDA6B-0905-4447-840A-ED7B677D8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402.0960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7" name="Line 88">
              <a:extLst>
                <a:ext uri="{FF2B5EF4-FFF2-40B4-BE49-F238E27FC236}">
                  <a16:creationId xmlns:a16="http://schemas.microsoft.com/office/drawing/2014/main" id="{2E31419F-5D83-462C-A298-E4586B2ED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8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Rectangle 89">
              <a:extLst>
                <a:ext uri="{FF2B5EF4-FFF2-40B4-BE49-F238E27FC236}">
                  <a16:creationId xmlns:a16="http://schemas.microsoft.com/office/drawing/2014/main" id="{7B692ACD-C079-48D2-9C02-0CB2C5D37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432.8332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9" name="Line 90">
              <a:extLst>
                <a:ext uri="{FF2B5EF4-FFF2-40B4-BE49-F238E27FC236}">
                  <a16:creationId xmlns:a16="http://schemas.microsoft.com/office/drawing/2014/main" id="{1CED5BD6-E600-4CA3-BB1A-174D2E798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4" y="1885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Rectangle 91">
              <a:extLst>
                <a:ext uri="{FF2B5EF4-FFF2-40B4-BE49-F238E27FC236}">
                  <a16:creationId xmlns:a16="http://schemas.microsoft.com/office/drawing/2014/main" id="{5EE06516-BBEC-4904-B0D5-9B1CC62B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82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202.3995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1" name="Line 92">
              <a:extLst>
                <a:ext uri="{FF2B5EF4-FFF2-40B4-BE49-F238E27FC236}">
                  <a16:creationId xmlns:a16="http://schemas.microsoft.com/office/drawing/2014/main" id="{606ABCCE-7AC3-4835-9E03-52762F1D3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1885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Rectangle 93">
              <a:extLst>
                <a:ext uri="{FF2B5EF4-FFF2-40B4-BE49-F238E27FC236}">
                  <a16:creationId xmlns:a16="http://schemas.microsoft.com/office/drawing/2014/main" id="{EC41A956-8E39-4327-8DE0-BC5DEC1C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3" name="Rectangle 94">
              <a:extLst>
                <a:ext uri="{FF2B5EF4-FFF2-40B4-BE49-F238E27FC236}">
                  <a16:creationId xmlns:a16="http://schemas.microsoft.com/office/drawing/2014/main" id="{E571B88E-90EF-4DD9-B1EE-9C0407EE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06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5" name="Rectangle 95">
              <a:extLst>
                <a:ext uri="{FF2B5EF4-FFF2-40B4-BE49-F238E27FC236}">
                  <a16:creationId xmlns:a16="http://schemas.microsoft.com/office/drawing/2014/main" id="{B1379047-67EA-4B0C-842D-C89DCE896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6" name="Rectangle 96">
              <a:extLst>
                <a:ext uri="{FF2B5EF4-FFF2-40B4-BE49-F238E27FC236}">
                  <a16:creationId xmlns:a16="http://schemas.microsoft.com/office/drawing/2014/main" id="{532C302F-9E24-4E3A-AB20-4656766E4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7" name="Rectangle 97">
              <a:extLst>
                <a:ext uri="{FF2B5EF4-FFF2-40B4-BE49-F238E27FC236}">
                  <a16:creationId xmlns:a16="http://schemas.microsoft.com/office/drawing/2014/main" id="{37179A11-6420-4551-8938-13A24331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8" name="Rectangle 98">
              <a:extLst>
                <a:ext uri="{FF2B5EF4-FFF2-40B4-BE49-F238E27FC236}">
                  <a16:creationId xmlns:a16="http://schemas.microsoft.com/office/drawing/2014/main" id="{79BA672F-A7E9-4425-ACCF-F9A5AE2C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9" name="Rectangle 99">
              <a:extLst>
                <a:ext uri="{FF2B5EF4-FFF2-40B4-BE49-F238E27FC236}">
                  <a16:creationId xmlns:a16="http://schemas.microsoft.com/office/drawing/2014/main" id="{02C738E2-0062-4283-9F62-B6732766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0" name="Rectangle 100">
              <a:extLst>
                <a:ext uri="{FF2B5EF4-FFF2-40B4-BE49-F238E27FC236}">
                  <a16:creationId xmlns:a16="http://schemas.microsoft.com/office/drawing/2014/main" id="{861608FF-465A-461E-858A-F02F05B3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1" name="Rectangle 101">
              <a:extLst>
                <a:ext uri="{FF2B5EF4-FFF2-40B4-BE49-F238E27FC236}">
                  <a16:creationId xmlns:a16="http://schemas.microsoft.com/office/drawing/2014/main" id="{AF7B103F-7B85-49AD-89E5-9935B908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2" name="Rectangle 102">
              <a:extLst>
                <a:ext uri="{FF2B5EF4-FFF2-40B4-BE49-F238E27FC236}">
                  <a16:creationId xmlns:a16="http://schemas.microsoft.com/office/drawing/2014/main" id="{02877982-16A7-4D5A-81B2-F7519D5DB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3" name="Rectangle 103">
              <a:extLst>
                <a:ext uri="{FF2B5EF4-FFF2-40B4-BE49-F238E27FC236}">
                  <a16:creationId xmlns:a16="http://schemas.microsoft.com/office/drawing/2014/main" id="{EAB87537-3579-4737-BCC4-8149740C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4" name="Rectangle 104">
              <a:extLst>
                <a:ext uri="{FF2B5EF4-FFF2-40B4-BE49-F238E27FC236}">
                  <a16:creationId xmlns:a16="http://schemas.microsoft.com/office/drawing/2014/main" id="{3E47165B-2691-4465-BE7D-80CC1F9D0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5" name="Rectangle 105">
              <a:extLst>
                <a:ext uri="{FF2B5EF4-FFF2-40B4-BE49-F238E27FC236}">
                  <a16:creationId xmlns:a16="http://schemas.microsoft.com/office/drawing/2014/main" id="{A6A61C35-D007-4610-BD2A-19B86BB8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6" name="Rectangle 106">
              <a:extLst>
                <a:ext uri="{FF2B5EF4-FFF2-40B4-BE49-F238E27FC236}">
                  <a16:creationId xmlns:a16="http://schemas.microsoft.com/office/drawing/2014/main" id="{A3FD1E8F-5C24-486C-9A57-1C44789F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7" name="Rectangle 107">
              <a:extLst>
                <a:ext uri="{FF2B5EF4-FFF2-40B4-BE49-F238E27FC236}">
                  <a16:creationId xmlns:a16="http://schemas.microsoft.com/office/drawing/2014/main" id="{B6CB16B3-D363-4C2E-825F-4104E25C0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8" name="Rectangle 108">
              <a:extLst>
                <a:ext uri="{FF2B5EF4-FFF2-40B4-BE49-F238E27FC236}">
                  <a16:creationId xmlns:a16="http://schemas.microsoft.com/office/drawing/2014/main" id="{4398FE1A-64A3-44EA-89F0-C5F5A265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9" name="Rectangle 109">
              <a:extLst>
                <a:ext uri="{FF2B5EF4-FFF2-40B4-BE49-F238E27FC236}">
                  <a16:creationId xmlns:a16="http://schemas.microsoft.com/office/drawing/2014/main" id="{33E7D21A-F89A-41E6-85B1-74E937A02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0" name="Rectangle 110">
              <a:extLst>
                <a:ext uri="{FF2B5EF4-FFF2-40B4-BE49-F238E27FC236}">
                  <a16:creationId xmlns:a16="http://schemas.microsoft.com/office/drawing/2014/main" id="{7A412C21-7A50-4AEF-98F2-4BDC040FD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1" name="Rectangle 111">
              <a:extLst>
                <a:ext uri="{FF2B5EF4-FFF2-40B4-BE49-F238E27FC236}">
                  <a16:creationId xmlns:a16="http://schemas.microsoft.com/office/drawing/2014/main" id="{39AEF989-72C7-49F0-AC94-235470D5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2" name="Rectangle 112">
              <a:extLst>
                <a:ext uri="{FF2B5EF4-FFF2-40B4-BE49-F238E27FC236}">
                  <a16:creationId xmlns:a16="http://schemas.microsoft.com/office/drawing/2014/main" id="{B5E97BA5-0A17-4920-B823-E8487398F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3" name="Rectangle 113">
              <a:extLst>
                <a:ext uri="{FF2B5EF4-FFF2-40B4-BE49-F238E27FC236}">
                  <a16:creationId xmlns:a16="http://schemas.microsoft.com/office/drawing/2014/main" id="{D37EEAE0-FE00-489A-A6A2-C8504350C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4" name="Rectangle 114">
              <a:extLst>
                <a:ext uri="{FF2B5EF4-FFF2-40B4-BE49-F238E27FC236}">
                  <a16:creationId xmlns:a16="http://schemas.microsoft.com/office/drawing/2014/main" id="{3BF4AE48-B58B-4FAD-99A2-AE214800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2" y="2063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5" name="Rectangle 115">
              <a:extLst>
                <a:ext uri="{FF2B5EF4-FFF2-40B4-BE49-F238E27FC236}">
                  <a16:creationId xmlns:a16="http://schemas.microsoft.com/office/drawing/2014/main" id="{7259E22A-E892-4143-B1E7-F1959BD0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133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6" name="Freeform 116">
              <a:extLst>
                <a:ext uri="{FF2B5EF4-FFF2-40B4-BE49-F238E27FC236}">
                  <a16:creationId xmlns:a16="http://schemas.microsoft.com/office/drawing/2014/main" id="{2426DB62-65A2-4FF4-A934-C1B781A38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2030"/>
              <a:ext cx="7217" cy="33"/>
            </a:xfrm>
            <a:custGeom>
              <a:avLst/>
              <a:gdLst>
                <a:gd name="T0" fmla="*/ 5 w 7217"/>
                <a:gd name="T1" fmla="*/ 0 h 33"/>
                <a:gd name="T2" fmla="*/ 332 w 7217"/>
                <a:gd name="T3" fmla="*/ 23 h 33"/>
                <a:gd name="T4" fmla="*/ 978 w 7217"/>
                <a:gd name="T5" fmla="*/ 0 h 33"/>
                <a:gd name="T6" fmla="*/ 1300 w 7217"/>
                <a:gd name="T7" fmla="*/ 23 h 33"/>
                <a:gd name="T8" fmla="*/ 1951 w 7217"/>
                <a:gd name="T9" fmla="*/ 0 h 33"/>
                <a:gd name="T10" fmla="*/ 2273 w 7217"/>
                <a:gd name="T11" fmla="*/ 23 h 33"/>
                <a:gd name="T12" fmla="*/ 2923 w 7217"/>
                <a:gd name="T13" fmla="*/ 0 h 33"/>
                <a:gd name="T14" fmla="*/ 3246 w 7217"/>
                <a:gd name="T15" fmla="*/ 23 h 33"/>
                <a:gd name="T16" fmla="*/ 3896 w 7217"/>
                <a:gd name="T17" fmla="*/ 0 h 33"/>
                <a:gd name="T18" fmla="*/ 4219 w 7217"/>
                <a:gd name="T19" fmla="*/ 23 h 33"/>
                <a:gd name="T20" fmla="*/ 4864 w 7217"/>
                <a:gd name="T21" fmla="*/ 0 h 33"/>
                <a:gd name="T22" fmla="*/ 5192 w 7217"/>
                <a:gd name="T23" fmla="*/ 23 h 33"/>
                <a:gd name="T24" fmla="*/ 5837 w 7217"/>
                <a:gd name="T25" fmla="*/ 0 h 33"/>
                <a:gd name="T26" fmla="*/ 6165 w 7217"/>
                <a:gd name="T27" fmla="*/ 23 h 33"/>
                <a:gd name="T28" fmla="*/ 6810 w 7217"/>
                <a:gd name="T29" fmla="*/ 0 h 33"/>
                <a:gd name="T30" fmla="*/ 7133 w 7217"/>
                <a:gd name="T31" fmla="*/ 23 h 33"/>
                <a:gd name="T32" fmla="*/ 248 w 7217"/>
                <a:gd name="T33" fmla="*/ 0 h 33"/>
                <a:gd name="T34" fmla="*/ 412 w 7217"/>
                <a:gd name="T35" fmla="*/ 9 h 33"/>
                <a:gd name="T36" fmla="*/ 735 w 7217"/>
                <a:gd name="T37" fmla="*/ 0 h 33"/>
                <a:gd name="T38" fmla="*/ 898 w 7217"/>
                <a:gd name="T39" fmla="*/ 9 h 33"/>
                <a:gd name="T40" fmla="*/ 1221 w 7217"/>
                <a:gd name="T41" fmla="*/ 0 h 33"/>
                <a:gd name="T42" fmla="*/ 1385 w 7217"/>
                <a:gd name="T43" fmla="*/ 9 h 33"/>
                <a:gd name="T44" fmla="*/ 1707 w 7217"/>
                <a:gd name="T45" fmla="*/ 0 h 33"/>
                <a:gd name="T46" fmla="*/ 1871 w 7217"/>
                <a:gd name="T47" fmla="*/ 9 h 33"/>
                <a:gd name="T48" fmla="*/ 2194 w 7217"/>
                <a:gd name="T49" fmla="*/ 0 h 33"/>
                <a:gd name="T50" fmla="*/ 2353 w 7217"/>
                <a:gd name="T51" fmla="*/ 9 h 33"/>
                <a:gd name="T52" fmla="*/ 2680 w 7217"/>
                <a:gd name="T53" fmla="*/ 0 h 33"/>
                <a:gd name="T54" fmla="*/ 2839 w 7217"/>
                <a:gd name="T55" fmla="*/ 9 h 33"/>
                <a:gd name="T56" fmla="*/ 3167 w 7217"/>
                <a:gd name="T57" fmla="*/ 0 h 33"/>
                <a:gd name="T58" fmla="*/ 3326 w 7217"/>
                <a:gd name="T59" fmla="*/ 9 h 33"/>
                <a:gd name="T60" fmla="*/ 3653 w 7217"/>
                <a:gd name="T61" fmla="*/ 0 h 33"/>
                <a:gd name="T62" fmla="*/ 3812 w 7217"/>
                <a:gd name="T63" fmla="*/ 9 h 33"/>
                <a:gd name="T64" fmla="*/ 4139 w 7217"/>
                <a:gd name="T65" fmla="*/ 0 h 33"/>
                <a:gd name="T66" fmla="*/ 4298 w 7217"/>
                <a:gd name="T67" fmla="*/ 9 h 33"/>
                <a:gd name="T68" fmla="*/ 4621 w 7217"/>
                <a:gd name="T69" fmla="*/ 0 h 33"/>
                <a:gd name="T70" fmla="*/ 4785 w 7217"/>
                <a:gd name="T71" fmla="*/ 9 h 33"/>
                <a:gd name="T72" fmla="*/ 5108 w 7217"/>
                <a:gd name="T73" fmla="*/ 0 h 33"/>
                <a:gd name="T74" fmla="*/ 5271 w 7217"/>
                <a:gd name="T75" fmla="*/ 9 h 33"/>
                <a:gd name="T76" fmla="*/ 5594 w 7217"/>
                <a:gd name="T77" fmla="*/ 0 h 33"/>
                <a:gd name="T78" fmla="*/ 5758 w 7217"/>
                <a:gd name="T79" fmla="*/ 9 h 33"/>
                <a:gd name="T80" fmla="*/ 6080 w 7217"/>
                <a:gd name="T81" fmla="*/ 0 h 33"/>
                <a:gd name="T82" fmla="*/ 6244 w 7217"/>
                <a:gd name="T83" fmla="*/ 9 h 33"/>
                <a:gd name="T84" fmla="*/ 6567 w 7217"/>
                <a:gd name="T85" fmla="*/ 0 h 33"/>
                <a:gd name="T86" fmla="*/ 6730 w 7217"/>
                <a:gd name="T87" fmla="*/ 9 h 33"/>
                <a:gd name="T88" fmla="*/ 7053 w 7217"/>
                <a:gd name="T89" fmla="*/ 0 h 33"/>
                <a:gd name="T90" fmla="*/ 169 w 7217"/>
                <a:gd name="T91" fmla="*/ 33 h 33"/>
                <a:gd name="T92" fmla="*/ 814 w 7217"/>
                <a:gd name="T93" fmla="*/ 0 h 33"/>
                <a:gd name="T94" fmla="*/ 1141 w 7217"/>
                <a:gd name="T95" fmla="*/ 33 h 33"/>
                <a:gd name="T96" fmla="*/ 1787 w 7217"/>
                <a:gd name="T97" fmla="*/ 0 h 33"/>
                <a:gd name="T98" fmla="*/ 2114 w 7217"/>
                <a:gd name="T99" fmla="*/ 33 h 33"/>
                <a:gd name="T100" fmla="*/ 2760 w 7217"/>
                <a:gd name="T101" fmla="*/ 0 h 33"/>
                <a:gd name="T102" fmla="*/ 3082 w 7217"/>
                <a:gd name="T103" fmla="*/ 33 h 33"/>
                <a:gd name="T104" fmla="*/ 3733 w 7217"/>
                <a:gd name="T105" fmla="*/ 0 h 33"/>
                <a:gd name="T106" fmla="*/ 4055 w 7217"/>
                <a:gd name="T107" fmla="*/ 33 h 33"/>
                <a:gd name="T108" fmla="*/ 4705 w 7217"/>
                <a:gd name="T109" fmla="*/ 0 h 33"/>
                <a:gd name="T110" fmla="*/ 5028 w 7217"/>
                <a:gd name="T111" fmla="*/ 33 h 33"/>
                <a:gd name="T112" fmla="*/ 5678 w 7217"/>
                <a:gd name="T113" fmla="*/ 0 h 33"/>
                <a:gd name="T114" fmla="*/ 6001 w 7217"/>
                <a:gd name="T115" fmla="*/ 33 h 33"/>
                <a:gd name="T116" fmla="*/ 6646 w 7217"/>
                <a:gd name="T117" fmla="*/ 0 h 33"/>
                <a:gd name="T118" fmla="*/ 6974 w 7217"/>
                <a:gd name="T1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5" y="0"/>
                  </a:moveTo>
                  <a:lnTo>
                    <a:pt x="5" y="23"/>
                  </a:lnTo>
                  <a:moveTo>
                    <a:pt x="332" y="0"/>
                  </a:moveTo>
                  <a:lnTo>
                    <a:pt x="332" y="23"/>
                  </a:lnTo>
                  <a:moveTo>
                    <a:pt x="655" y="0"/>
                  </a:moveTo>
                  <a:lnTo>
                    <a:pt x="655" y="23"/>
                  </a:lnTo>
                  <a:moveTo>
                    <a:pt x="978" y="0"/>
                  </a:moveTo>
                  <a:lnTo>
                    <a:pt x="978" y="23"/>
                  </a:lnTo>
                  <a:moveTo>
                    <a:pt x="1300" y="0"/>
                  </a:moveTo>
                  <a:lnTo>
                    <a:pt x="1300" y="23"/>
                  </a:lnTo>
                  <a:moveTo>
                    <a:pt x="1628" y="0"/>
                  </a:moveTo>
                  <a:lnTo>
                    <a:pt x="1628" y="23"/>
                  </a:lnTo>
                  <a:moveTo>
                    <a:pt x="1951" y="0"/>
                  </a:moveTo>
                  <a:lnTo>
                    <a:pt x="1951" y="23"/>
                  </a:lnTo>
                  <a:moveTo>
                    <a:pt x="2273" y="0"/>
                  </a:moveTo>
                  <a:lnTo>
                    <a:pt x="2273" y="23"/>
                  </a:lnTo>
                  <a:moveTo>
                    <a:pt x="2596" y="0"/>
                  </a:moveTo>
                  <a:lnTo>
                    <a:pt x="2596" y="23"/>
                  </a:lnTo>
                  <a:moveTo>
                    <a:pt x="2923" y="0"/>
                  </a:moveTo>
                  <a:lnTo>
                    <a:pt x="2923" y="23"/>
                  </a:lnTo>
                  <a:moveTo>
                    <a:pt x="3246" y="0"/>
                  </a:moveTo>
                  <a:lnTo>
                    <a:pt x="3246" y="23"/>
                  </a:lnTo>
                  <a:moveTo>
                    <a:pt x="3569" y="0"/>
                  </a:moveTo>
                  <a:lnTo>
                    <a:pt x="3569" y="23"/>
                  </a:lnTo>
                  <a:moveTo>
                    <a:pt x="3896" y="0"/>
                  </a:moveTo>
                  <a:lnTo>
                    <a:pt x="3896" y="23"/>
                  </a:lnTo>
                  <a:moveTo>
                    <a:pt x="4219" y="0"/>
                  </a:moveTo>
                  <a:lnTo>
                    <a:pt x="4219" y="23"/>
                  </a:lnTo>
                  <a:moveTo>
                    <a:pt x="4542" y="0"/>
                  </a:moveTo>
                  <a:lnTo>
                    <a:pt x="4542" y="23"/>
                  </a:lnTo>
                  <a:moveTo>
                    <a:pt x="4864" y="0"/>
                  </a:moveTo>
                  <a:lnTo>
                    <a:pt x="4864" y="23"/>
                  </a:lnTo>
                  <a:moveTo>
                    <a:pt x="5192" y="0"/>
                  </a:moveTo>
                  <a:lnTo>
                    <a:pt x="5192" y="23"/>
                  </a:lnTo>
                  <a:moveTo>
                    <a:pt x="5514" y="0"/>
                  </a:moveTo>
                  <a:lnTo>
                    <a:pt x="5514" y="23"/>
                  </a:lnTo>
                  <a:moveTo>
                    <a:pt x="5837" y="0"/>
                  </a:moveTo>
                  <a:lnTo>
                    <a:pt x="5837" y="23"/>
                  </a:lnTo>
                  <a:moveTo>
                    <a:pt x="6165" y="0"/>
                  </a:moveTo>
                  <a:lnTo>
                    <a:pt x="6165" y="23"/>
                  </a:lnTo>
                  <a:moveTo>
                    <a:pt x="6487" y="0"/>
                  </a:moveTo>
                  <a:lnTo>
                    <a:pt x="6487" y="23"/>
                  </a:lnTo>
                  <a:moveTo>
                    <a:pt x="6810" y="0"/>
                  </a:moveTo>
                  <a:lnTo>
                    <a:pt x="6810" y="23"/>
                  </a:lnTo>
                  <a:moveTo>
                    <a:pt x="7133" y="0"/>
                  </a:moveTo>
                  <a:lnTo>
                    <a:pt x="7133" y="23"/>
                  </a:lnTo>
                  <a:moveTo>
                    <a:pt x="89" y="0"/>
                  </a:moveTo>
                  <a:lnTo>
                    <a:pt x="89" y="9"/>
                  </a:lnTo>
                  <a:moveTo>
                    <a:pt x="248" y="0"/>
                  </a:moveTo>
                  <a:lnTo>
                    <a:pt x="248" y="9"/>
                  </a:lnTo>
                  <a:moveTo>
                    <a:pt x="412" y="0"/>
                  </a:moveTo>
                  <a:lnTo>
                    <a:pt x="412" y="9"/>
                  </a:lnTo>
                  <a:moveTo>
                    <a:pt x="571" y="0"/>
                  </a:moveTo>
                  <a:lnTo>
                    <a:pt x="571" y="9"/>
                  </a:lnTo>
                  <a:moveTo>
                    <a:pt x="735" y="0"/>
                  </a:moveTo>
                  <a:lnTo>
                    <a:pt x="735" y="9"/>
                  </a:lnTo>
                  <a:moveTo>
                    <a:pt x="898" y="0"/>
                  </a:moveTo>
                  <a:lnTo>
                    <a:pt x="898" y="9"/>
                  </a:lnTo>
                  <a:moveTo>
                    <a:pt x="1057" y="0"/>
                  </a:moveTo>
                  <a:lnTo>
                    <a:pt x="1057" y="9"/>
                  </a:lnTo>
                  <a:moveTo>
                    <a:pt x="1221" y="0"/>
                  </a:moveTo>
                  <a:lnTo>
                    <a:pt x="1221" y="9"/>
                  </a:lnTo>
                  <a:moveTo>
                    <a:pt x="1385" y="0"/>
                  </a:moveTo>
                  <a:lnTo>
                    <a:pt x="1385" y="9"/>
                  </a:lnTo>
                  <a:moveTo>
                    <a:pt x="1544" y="0"/>
                  </a:moveTo>
                  <a:lnTo>
                    <a:pt x="1544" y="9"/>
                  </a:lnTo>
                  <a:moveTo>
                    <a:pt x="1707" y="0"/>
                  </a:moveTo>
                  <a:lnTo>
                    <a:pt x="1707" y="9"/>
                  </a:lnTo>
                  <a:moveTo>
                    <a:pt x="1871" y="0"/>
                  </a:moveTo>
                  <a:lnTo>
                    <a:pt x="1871" y="9"/>
                  </a:lnTo>
                  <a:moveTo>
                    <a:pt x="2030" y="0"/>
                  </a:moveTo>
                  <a:lnTo>
                    <a:pt x="2030" y="9"/>
                  </a:lnTo>
                  <a:moveTo>
                    <a:pt x="2194" y="0"/>
                  </a:moveTo>
                  <a:lnTo>
                    <a:pt x="2194" y="9"/>
                  </a:lnTo>
                  <a:moveTo>
                    <a:pt x="2353" y="0"/>
                  </a:moveTo>
                  <a:lnTo>
                    <a:pt x="2353" y="9"/>
                  </a:lnTo>
                  <a:moveTo>
                    <a:pt x="2516" y="0"/>
                  </a:moveTo>
                  <a:lnTo>
                    <a:pt x="2516" y="9"/>
                  </a:lnTo>
                  <a:moveTo>
                    <a:pt x="2680" y="0"/>
                  </a:moveTo>
                  <a:lnTo>
                    <a:pt x="2680" y="9"/>
                  </a:lnTo>
                  <a:moveTo>
                    <a:pt x="2839" y="0"/>
                  </a:moveTo>
                  <a:lnTo>
                    <a:pt x="2839" y="9"/>
                  </a:lnTo>
                  <a:moveTo>
                    <a:pt x="3003" y="0"/>
                  </a:moveTo>
                  <a:lnTo>
                    <a:pt x="3003" y="9"/>
                  </a:lnTo>
                  <a:moveTo>
                    <a:pt x="3167" y="0"/>
                  </a:moveTo>
                  <a:lnTo>
                    <a:pt x="3167" y="9"/>
                  </a:lnTo>
                  <a:moveTo>
                    <a:pt x="3326" y="0"/>
                  </a:moveTo>
                  <a:lnTo>
                    <a:pt x="3326" y="9"/>
                  </a:lnTo>
                  <a:moveTo>
                    <a:pt x="3489" y="0"/>
                  </a:moveTo>
                  <a:lnTo>
                    <a:pt x="3489" y="9"/>
                  </a:lnTo>
                  <a:moveTo>
                    <a:pt x="3653" y="0"/>
                  </a:moveTo>
                  <a:lnTo>
                    <a:pt x="3653" y="9"/>
                  </a:lnTo>
                  <a:moveTo>
                    <a:pt x="3812" y="0"/>
                  </a:moveTo>
                  <a:lnTo>
                    <a:pt x="3812" y="9"/>
                  </a:lnTo>
                  <a:moveTo>
                    <a:pt x="3976" y="0"/>
                  </a:moveTo>
                  <a:lnTo>
                    <a:pt x="3976" y="9"/>
                  </a:lnTo>
                  <a:moveTo>
                    <a:pt x="4139" y="0"/>
                  </a:moveTo>
                  <a:lnTo>
                    <a:pt x="4139" y="9"/>
                  </a:lnTo>
                  <a:moveTo>
                    <a:pt x="4298" y="0"/>
                  </a:moveTo>
                  <a:lnTo>
                    <a:pt x="4298" y="9"/>
                  </a:lnTo>
                  <a:moveTo>
                    <a:pt x="4462" y="0"/>
                  </a:moveTo>
                  <a:lnTo>
                    <a:pt x="4462" y="9"/>
                  </a:lnTo>
                  <a:moveTo>
                    <a:pt x="4621" y="0"/>
                  </a:moveTo>
                  <a:lnTo>
                    <a:pt x="4621" y="9"/>
                  </a:lnTo>
                  <a:moveTo>
                    <a:pt x="4785" y="0"/>
                  </a:moveTo>
                  <a:lnTo>
                    <a:pt x="4785" y="9"/>
                  </a:lnTo>
                  <a:moveTo>
                    <a:pt x="4949" y="0"/>
                  </a:moveTo>
                  <a:lnTo>
                    <a:pt x="4949" y="9"/>
                  </a:lnTo>
                  <a:moveTo>
                    <a:pt x="5108" y="0"/>
                  </a:moveTo>
                  <a:lnTo>
                    <a:pt x="5108" y="9"/>
                  </a:lnTo>
                  <a:moveTo>
                    <a:pt x="5271" y="0"/>
                  </a:moveTo>
                  <a:lnTo>
                    <a:pt x="5271" y="9"/>
                  </a:lnTo>
                  <a:moveTo>
                    <a:pt x="5435" y="0"/>
                  </a:moveTo>
                  <a:lnTo>
                    <a:pt x="5435" y="9"/>
                  </a:lnTo>
                  <a:moveTo>
                    <a:pt x="5594" y="0"/>
                  </a:moveTo>
                  <a:lnTo>
                    <a:pt x="5594" y="9"/>
                  </a:lnTo>
                  <a:moveTo>
                    <a:pt x="5758" y="0"/>
                  </a:moveTo>
                  <a:lnTo>
                    <a:pt x="5758" y="9"/>
                  </a:lnTo>
                  <a:moveTo>
                    <a:pt x="5921" y="0"/>
                  </a:moveTo>
                  <a:lnTo>
                    <a:pt x="5921" y="9"/>
                  </a:lnTo>
                  <a:moveTo>
                    <a:pt x="6080" y="0"/>
                  </a:moveTo>
                  <a:lnTo>
                    <a:pt x="6080" y="9"/>
                  </a:lnTo>
                  <a:moveTo>
                    <a:pt x="6244" y="0"/>
                  </a:moveTo>
                  <a:lnTo>
                    <a:pt x="6244" y="9"/>
                  </a:lnTo>
                  <a:moveTo>
                    <a:pt x="6403" y="0"/>
                  </a:moveTo>
                  <a:lnTo>
                    <a:pt x="6403" y="9"/>
                  </a:lnTo>
                  <a:moveTo>
                    <a:pt x="6567" y="0"/>
                  </a:moveTo>
                  <a:lnTo>
                    <a:pt x="6567" y="9"/>
                  </a:lnTo>
                  <a:moveTo>
                    <a:pt x="6730" y="0"/>
                  </a:moveTo>
                  <a:lnTo>
                    <a:pt x="6730" y="9"/>
                  </a:lnTo>
                  <a:moveTo>
                    <a:pt x="6890" y="0"/>
                  </a:moveTo>
                  <a:lnTo>
                    <a:pt x="6890" y="9"/>
                  </a:lnTo>
                  <a:moveTo>
                    <a:pt x="7053" y="0"/>
                  </a:moveTo>
                  <a:lnTo>
                    <a:pt x="7053" y="9"/>
                  </a:lnTo>
                  <a:moveTo>
                    <a:pt x="169" y="0"/>
                  </a:moveTo>
                  <a:lnTo>
                    <a:pt x="169" y="33"/>
                  </a:lnTo>
                  <a:moveTo>
                    <a:pt x="491" y="0"/>
                  </a:moveTo>
                  <a:lnTo>
                    <a:pt x="491" y="33"/>
                  </a:lnTo>
                  <a:moveTo>
                    <a:pt x="814" y="0"/>
                  </a:moveTo>
                  <a:lnTo>
                    <a:pt x="814" y="33"/>
                  </a:lnTo>
                  <a:moveTo>
                    <a:pt x="1141" y="0"/>
                  </a:moveTo>
                  <a:lnTo>
                    <a:pt x="1141" y="33"/>
                  </a:lnTo>
                  <a:moveTo>
                    <a:pt x="1464" y="0"/>
                  </a:moveTo>
                  <a:lnTo>
                    <a:pt x="1464" y="33"/>
                  </a:lnTo>
                  <a:moveTo>
                    <a:pt x="1787" y="0"/>
                  </a:moveTo>
                  <a:lnTo>
                    <a:pt x="1787" y="33"/>
                  </a:lnTo>
                  <a:moveTo>
                    <a:pt x="2114" y="0"/>
                  </a:moveTo>
                  <a:lnTo>
                    <a:pt x="2114" y="33"/>
                  </a:lnTo>
                  <a:moveTo>
                    <a:pt x="2437" y="0"/>
                  </a:moveTo>
                  <a:lnTo>
                    <a:pt x="2437" y="33"/>
                  </a:lnTo>
                  <a:moveTo>
                    <a:pt x="2760" y="0"/>
                  </a:moveTo>
                  <a:lnTo>
                    <a:pt x="2760" y="33"/>
                  </a:lnTo>
                  <a:moveTo>
                    <a:pt x="3082" y="0"/>
                  </a:moveTo>
                  <a:lnTo>
                    <a:pt x="3082" y="33"/>
                  </a:lnTo>
                  <a:moveTo>
                    <a:pt x="3410" y="0"/>
                  </a:moveTo>
                  <a:lnTo>
                    <a:pt x="3410" y="33"/>
                  </a:lnTo>
                  <a:moveTo>
                    <a:pt x="3733" y="0"/>
                  </a:moveTo>
                  <a:lnTo>
                    <a:pt x="3733" y="33"/>
                  </a:lnTo>
                  <a:moveTo>
                    <a:pt x="4055" y="0"/>
                  </a:moveTo>
                  <a:lnTo>
                    <a:pt x="4055" y="33"/>
                  </a:lnTo>
                  <a:moveTo>
                    <a:pt x="4378" y="0"/>
                  </a:moveTo>
                  <a:lnTo>
                    <a:pt x="4378" y="33"/>
                  </a:lnTo>
                  <a:moveTo>
                    <a:pt x="4705" y="0"/>
                  </a:moveTo>
                  <a:lnTo>
                    <a:pt x="4705" y="33"/>
                  </a:lnTo>
                  <a:moveTo>
                    <a:pt x="5028" y="0"/>
                  </a:moveTo>
                  <a:lnTo>
                    <a:pt x="5028" y="33"/>
                  </a:lnTo>
                  <a:moveTo>
                    <a:pt x="5351" y="0"/>
                  </a:moveTo>
                  <a:lnTo>
                    <a:pt x="5351" y="33"/>
                  </a:lnTo>
                  <a:moveTo>
                    <a:pt x="5678" y="0"/>
                  </a:moveTo>
                  <a:lnTo>
                    <a:pt x="5678" y="33"/>
                  </a:lnTo>
                  <a:moveTo>
                    <a:pt x="6001" y="0"/>
                  </a:moveTo>
                  <a:lnTo>
                    <a:pt x="6001" y="33"/>
                  </a:lnTo>
                  <a:moveTo>
                    <a:pt x="6324" y="0"/>
                  </a:moveTo>
                  <a:lnTo>
                    <a:pt x="6324" y="33"/>
                  </a:lnTo>
                  <a:moveTo>
                    <a:pt x="6646" y="0"/>
                  </a:moveTo>
                  <a:lnTo>
                    <a:pt x="6646" y="33"/>
                  </a:lnTo>
                  <a:moveTo>
                    <a:pt x="6974" y="0"/>
                  </a:moveTo>
                  <a:lnTo>
                    <a:pt x="6974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7" name="Group 119">
            <a:extLst>
              <a:ext uri="{FF2B5EF4-FFF2-40B4-BE49-F238E27FC236}">
                <a16:creationId xmlns:a16="http://schemas.microsoft.com/office/drawing/2014/main" id="{6F548EBB-B86D-46A6-B3CB-5F75D86FC2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588" y="5118100"/>
            <a:ext cx="12199938" cy="1739900"/>
            <a:chOff x="-1" y="3224"/>
            <a:chExt cx="7685" cy="1096"/>
          </a:xfrm>
        </p:grpSpPr>
        <p:sp>
          <p:nvSpPr>
            <p:cNvPr id="5178" name="AutoShape 118">
              <a:extLst>
                <a:ext uri="{FF2B5EF4-FFF2-40B4-BE49-F238E27FC236}">
                  <a16:creationId xmlns:a16="http://schemas.microsoft.com/office/drawing/2014/main" id="{6D258B8E-AF98-413D-92AD-CA9986FEAB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3224"/>
              <a:ext cx="768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Rectangle 120">
              <a:extLst>
                <a:ext uri="{FF2B5EF4-FFF2-40B4-BE49-F238E27FC236}">
                  <a16:creationId xmlns:a16="http://schemas.microsoft.com/office/drawing/2014/main" id="{AB3481A5-61A4-4810-B6AF-0A6B3840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24"/>
              <a:ext cx="7684" cy="109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Rectangle 121">
              <a:extLst>
                <a:ext uri="{FF2B5EF4-FFF2-40B4-BE49-F238E27FC236}">
                  <a16:creationId xmlns:a16="http://schemas.microsoft.com/office/drawing/2014/main" id="{1457E9CE-4EC3-4FD7-AD70-29E53F20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24"/>
              <a:ext cx="15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China #2734-2768  RT: 6.9-6.98 AV: 5 NL: 3.23E+005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1" name="Rectangle 122">
              <a:extLst>
                <a:ext uri="{FF2B5EF4-FFF2-40B4-BE49-F238E27FC236}">
                  <a16:creationId xmlns:a16="http://schemas.microsoft.com/office/drawing/2014/main" id="{2D89C711-123E-4411-8104-7C8A8366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3291"/>
              <a:ext cx="198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T: FTMS + p ESI Full ms2 462.3600@hcd25.00 [50.0000-490.0000]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2" name="Rectangle 123">
              <a:extLst>
                <a:ext uri="{FF2B5EF4-FFF2-40B4-BE49-F238E27FC236}">
                  <a16:creationId xmlns:a16="http://schemas.microsoft.com/office/drawing/2014/main" id="{5AB69A48-3F90-4B07-A962-CC6E964D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40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3" name="Rectangle 124">
              <a:extLst>
                <a:ext uri="{FF2B5EF4-FFF2-40B4-BE49-F238E27FC236}">
                  <a16:creationId xmlns:a16="http://schemas.microsoft.com/office/drawing/2014/main" id="{21E8DC50-15E5-4C7A-B915-5AE80889C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96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4" name="Rectangle 125">
              <a:extLst>
                <a:ext uri="{FF2B5EF4-FFF2-40B4-BE49-F238E27FC236}">
                  <a16:creationId xmlns:a16="http://schemas.microsoft.com/office/drawing/2014/main" id="{35123331-F31B-447D-A1FB-A7E698D1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842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5" name="Rectangle 126">
              <a:extLst>
                <a:ext uri="{FF2B5EF4-FFF2-40B4-BE49-F238E27FC236}">
                  <a16:creationId xmlns:a16="http://schemas.microsoft.com/office/drawing/2014/main" id="{3FC2C249-EA3D-4674-961F-20A6EFDED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72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6" name="Rectangle 127">
              <a:extLst>
                <a:ext uri="{FF2B5EF4-FFF2-40B4-BE49-F238E27FC236}">
                  <a16:creationId xmlns:a16="http://schemas.microsoft.com/office/drawing/2014/main" id="{B0B72F47-D440-4EAC-A370-8709D7BD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3603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7" name="Rectangle 128">
              <a:extLst>
                <a:ext uri="{FF2B5EF4-FFF2-40B4-BE49-F238E27FC236}">
                  <a16:creationId xmlns:a16="http://schemas.microsoft.com/office/drawing/2014/main" id="{6D7AE3B1-4F17-408E-B988-B4A51E6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482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8" name="Rectangle 129">
              <a:extLst>
                <a:ext uri="{FF2B5EF4-FFF2-40B4-BE49-F238E27FC236}">
                  <a16:creationId xmlns:a16="http://schemas.microsoft.com/office/drawing/2014/main" id="{C2FCAA33-6953-4E77-977B-260A3E6B9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" y="3972"/>
              <a:ext cx="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9" name="Rectangle 130">
              <a:extLst>
                <a:ext uri="{FF2B5EF4-FFF2-40B4-BE49-F238E27FC236}">
                  <a16:creationId xmlns:a16="http://schemas.microsoft.com/office/drawing/2014/main" id="{C5C05EE9-7A32-4889-A7C1-F8EA767A17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93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0" name="Rectangle 131">
              <a:extLst>
                <a:ext uri="{FF2B5EF4-FFF2-40B4-BE49-F238E27FC236}">
                  <a16:creationId xmlns:a16="http://schemas.microsoft.com/office/drawing/2014/main" id="{A1F54266-AFE4-4E8A-A797-503F7FF4E4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913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1" name="Rectangle 132">
              <a:extLst>
                <a:ext uri="{FF2B5EF4-FFF2-40B4-BE49-F238E27FC236}">
                  <a16:creationId xmlns:a16="http://schemas.microsoft.com/office/drawing/2014/main" id="{6701EAD0-8FD8-421C-9BC7-FC77CC93CF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889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2" name="Rectangle 133">
              <a:extLst>
                <a:ext uri="{FF2B5EF4-FFF2-40B4-BE49-F238E27FC236}">
                  <a16:creationId xmlns:a16="http://schemas.microsoft.com/office/drawing/2014/main" id="{A4D506DC-0BD5-4415-BCDB-FC4BF896A4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865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3" name="Rectangle 134">
              <a:extLst>
                <a:ext uri="{FF2B5EF4-FFF2-40B4-BE49-F238E27FC236}">
                  <a16:creationId xmlns:a16="http://schemas.microsoft.com/office/drawing/2014/main" id="{BC11D5E1-05A6-44AC-BA70-5E92E71F4A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" y="3850"/>
              <a:ext cx="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4" name="Rectangle 135">
              <a:extLst>
                <a:ext uri="{FF2B5EF4-FFF2-40B4-BE49-F238E27FC236}">
                  <a16:creationId xmlns:a16="http://schemas.microsoft.com/office/drawing/2014/main" id="{B7BDCCB5-504A-457C-8CA4-6AD81F67ED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" y="382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5" name="Rectangle 136">
              <a:extLst>
                <a:ext uri="{FF2B5EF4-FFF2-40B4-BE49-F238E27FC236}">
                  <a16:creationId xmlns:a16="http://schemas.microsoft.com/office/drawing/2014/main" id="{87E7ECA6-6A0F-4D93-8C26-BEE9129334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9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6" name="Rectangle 137">
              <a:extLst>
                <a:ext uri="{FF2B5EF4-FFF2-40B4-BE49-F238E27FC236}">
                  <a16:creationId xmlns:a16="http://schemas.microsoft.com/office/drawing/2014/main" id="{F6E412D8-732F-4284-94EB-A692FB449F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" y="3774"/>
              <a:ext cx="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7" name="Rectangle 138">
              <a:extLst>
                <a:ext uri="{FF2B5EF4-FFF2-40B4-BE49-F238E27FC236}">
                  <a16:creationId xmlns:a16="http://schemas.microsoft.com/office/drawing/2014/main" id="{A60C5782-F4D2-4AFD-B96A-12B17BF106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" y="3747"/>
              <a:ext cx="7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8" name="Rectangle 139">
              <a:extLst>
                <a:ext uri="{FF2B5EF4-FFF2-40B4-BE49-F238E27FC236}">
                  <a16:creationId xmlns:a16="http://schemas.microsoft.com/office/drawing/2014/main" id="{D0E3D001-7E03-400A-B7DC-627BCBC56E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71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9" name="Rectangle 140">
              <a:extLst>
                <a:ext uri="{FF2B5EF4-FFF2-40B4-BE49-F238E27FC236}">
                  <a16:creationId xmlns:a16="http://schemas.microsoft.com/office/drawing/2014/main" id="{F33AA586-BBC6-4633-A2E9-19F5B435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0" name="Rectangle 141">
              <a:extLst>
                <a:ext uri="{FF2B5EF4-FFF2-40B4-BE49-F238E27FC236}">
                  <a16:creationId xmlns:a16="http://schemas.microsoft.com/office/drawing/2014/main" id="{72A2C8F6-763D-4EFA-972A-0DB913A396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4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1" name="Rectangle 142">
              <a:extLst>
                <a:ext uri="{FF2B5EF4-FFF2-40B4-BE49-F238E27FC236}">
                  <a16:creationId xmlns:a16="http://schemas.microsoft.com/office/drawing/2014/main" id="{8C3F908E-EA89-484D-B3B3-A80931FF6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614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2" name="Rectangle 143">
              <a:extLst>
                <a:ext uri="{FF2B5EF4-FFF2-40B4-BE49-F238E27FC236}">
                  <a16:creationId xmlns:a16="http://schemas.microsoft.com/office/drawing/2014/main" id="{9A96FA41-52D6-4CD8-AFC4-A2670A57F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" name="Rectangle 144">
              <a:extLst>
                <a:ext uri="{FF2B5EF4-FFF2-40B4-BE49-F238E27FC236}">
                  <a16:creationId xmlns:a16="http://schemas.microsoft.com/office/drawing/2014/main" id="{60A3E412-4621-44F1-BD41-426D6D922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548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" name="Rectangle 145">
              <a:extLst>
                <a:ext uri="{FF2B5EF4-FFF2-40B4-BE49-F238E27FC236}">
                  <a16:creationId xmlns:a16="http://schemas.microsoft.com/office/drawing/2014/main" id="{893BB306-6B43-4A31-AAB4-D99A0863DB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" y="351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5" name="Rectangle 146">
              <a:extLst>
                <a:ext uri="{FF2B5EF4-FFF2-40B4-BE49-F238E27FC236}">
                  <a16:creationId xmlns:a16="http://schemas.microsoft.com/office/drawing/2014/main" id="{DA338210-53C4-4323-9E88-3881F4072A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3487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6" name="Freeform 147">
              <a:extLst>
                <a:ext uri="{FF2B5EF4-FFF2-40B4-BE49-F238E27FC236}">
                  <a16:creationId xmlns:a16="http://schemas.microsoft.com/office/drawing/2014/main" id="{EBCADD15-2F22-4C2B-BC07-31409776D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" y="3519"/>
              <a:ext cx="32" cy="599"/>
            </a:xfrm>
            <a:custGeom>
              <a:avLst/>
              <a:gdLst>
                <a:gd name="T0" fmla="*/ 32 w 32"/>
                <a:gd name="T1" fmla="*/ 599 h 599"/>
                <a:gd name="T2" fmla="*/ 32 w 32"/>
                <a:gd name="T3" fmla="*/ 0 h 599"/>
                <a:gd name="T4" fmla="*/ 32 w 32"/>
                <a:gd name="T5" fmla="*/ 543 h 599"/>
                <a:gd name="T6" fmla="*/ 9 w 32"/>
                <a:gd name="T7" fmla="*/ 543 h 599"/>
                <a:gd name="T8" fmla="*/ 32 w 32"/>
                <a:gd name="T9" fmla="*/ 421 h 599"/>
                <a:gd name="T10" fmla="*/ 9 w 32"/>
                <a:gd name="T11" fmla="*/ 421 h 599"/>
                <a:gd name="T12" fmla="*/ 32 w 32"/>
                <a:gd name="T13" fmla="*/ 299 h 599"/>
                <a:gd name="T14" fmla="*/ 9 w 32"/>
                <a:gd name="T15" fmla="*/ 299 h 599"/>
                <a:gd name="T16" fmla="*/ 32 w 32"/>
                <a:gd name="T17" fmla="*/ 182 h 599"/>
                <a:gd name="T18" fmla="*/ 9 w 32"/>
                <a:gd name="T19" fmla="*/ 182 h 599"/>
                <a:gd name="T20" fmla="*/ 32 w 32"/>
                <a:gd name="T21" fmla="*/ 61 h 599"/>
                <a:gd name="T22" fmla="*/ 9 w 32"/>
                <a:gd name="T23" fmla="*/ 61 h 599"/>
                <a:gd name="T24" fmla="*/ 32 w 32"/>
                <a:gd name="T25" fmla="*/ 571 h 599"/>
                <a:gd name="T26" fmla="*/ 23 w 32"/>
                <a:gd name="T27" fmla="*/ 571 h 599"/>
                <a:gd name="T28" fmla="*/ 32 w 32"/>
                <a:gd name="T29" fmla="*/ 510 h 599"/>
                <a:gd name="T30" fmla="*/ 23 w 32"/>
                <a:gd name="T31" fmla="*/ 510 h 599"/>
                <a:gd name="T32" fmla="*/ 32 w 32"/>
                <a:gd name="T33" fmla="*/ 449 h 599"/>
                <a:gd name="T34" fmla="*/ 23 w 32"/>
                <a:gd name="T35" fmla="*/ 449 h 599"/>
                <a:gd name="T36" fmla="*/ 32 w 32"/>
                <a:gd name="T37" fmla="*/ 393 h 599"/>
                <a:gd name="T38" fmla="*/ 23 w 32"/>
                <a:gd name="T39" fmla="*/ 393 h 599"/>
                <a:gd name="T40" fmla="*/ 32 w 32"/>
                <a:gd name="T41" fmla="*/ 332 h 599"/>
                <a:gd name="T42" fmla="*/ 23 w 32"/>
                <a:gd name="T43" fmla="*/ 332 h 599"/>
                <a:gd name="T44" fmla="*/ 32 w 32"/>
                <a:gd name="T45" fmla="*/ 271 h 599"/>
                <a:gd name="T46" fmla="*/ 23 w 32"/>
                <a:gd name="T47" fmla="*/ 271 h 599"/>
                <a:gd name="T48" fmla="*/ 32 w 32"/>
                <a:gd name="T49" fmla="*/ 211 h 599"/>
                <a:gd name="T50" fmla="*/ 23 w 32"/>
                <a:gd name="T51" fmla="*/ 211 h 599"/>
                <a:gd name="T52" fmla="*/ 32 w 32"/>
                <a:gd name="T53" fmla="*/ 150 h 599"/>
                <a:gd name="T54" fmla="*/ 23 w 32"/>
                <a:gd name="T55" fmla="*/ 150 h 599"/>
                <a:gd name="T56" fmla="*/ 32 w 32"/>
                <a:gd name="T57" fmla="*/ 94 h 599"/>
                <a:gd name="T58" fmla="*/ 23 w 32"/>
                <a:gd name="T59" fmla="*/ 94 h 599"/>
                <a:gd name="T60" fmla="*/ 32 w 32"/>
                <a:gd name="T61" fmla="*/ 33 h 599"/>
                <a:gd name="T62" fmla="*/ 23 w 32"/>
                <a:gd name="T63" fmla="*/ 33 h 599"/>
                <a:gd name="T64" fmla="*/ 32 w 32"/>
                <a:gd name="T65" fmla="*/ 599 h 599"/>
                <a:gd name="T66" fmla="*/ 0 w 32"/>
                <a:gd name="T67" fmla="*/ 599 h 599"/>
                <a:gd name="T68" fmla="*/ 32 w 32"/>
                <a:gd name="T69" fmla="*/ 482 h 599"/>
                <a:gd name="T70" fmla="*/ 0 w 32"/>
                <a:gd name="T71" fmla="*/ 482 h 599"/>
                <a:gd name="T72" fmla="*/ 32 w 32"/>
                <a:gd name="T73" fmla="*/ 360 h 599"/>
                <a:gd name="T74" fmla="*/ 0 w 32"/>
                <a:gd name="T75" fmla="*/ 360 h 599"/>
                <a:gd name="T76" fmla="*/ 32 w 32"/>
                <a:gd name="T77" fmla="*/ 243 h 599"/>
                <a:gd name="T78" fmla="*/ 0 w 32"/>
                <a:gd name="T79" fmla="*/ 243 h 599"/>
                <a:gd name="T80" fmla="*/ 32 w 32"/>
                <a:gd name="T81" fmla="*/ 122 h 599"/>
                <a:gd name="T82" fmla="*/ 0 w 32"/>
                <a:gd name="T83" fmla="*/ 122 h 599"/>
                <a:gd name="T84" fmla="*/ 32 w 32"/>
                <a:gd name="T85" fmla="*/ 0 h 599"/>
                <a:gd name="T86" fmla="*/ 0 w 32"/>
                <a:gd name="T8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599">
                  <a:moveTo>
                    <a:pt x="32" y="599"/>
                  </a:moveTo>
                  <a:lnTo>
                    <a:pt x="32" y="0"/>
                  </a:lnTo>
                  <a:moveTo>
                    <a:pt x="32" y="543"/>
                  </a:moveTo>
                  <a:lnTo>
                    <a:pt x="9" y="543"/>
                  </a:lnTo>
                  <a:moveTo>
                    <a:pt x="32" y="421"/>
                  </a:moveTo>
                  <a:lnTo>
                    <a:pt x="9" y="421"/>
                  </a:lnTo>
                  <a:moveTo>
                    <a:pt x="32" y="299"/>
                  </a:moveTo>
                  <a:lnTo>
                    <a:pt x="9" y="299"/>
                  </a:lnTo>
                  <a:moveTo>
                    <a:pt x="32" y="182"/>
                  </a:moveTo>
                  <a:lnTo>
                    <a:pt x="9" y="182"/>
                  </a:lnTo>
                  <a:moveTo>
                    <a:pt x="32" y="61"/>
                  </a:moveTo>
                  <a:lnTo>
                    <a:pt x="9" y="61"/>
                  </a:lnTo>
                  <a:moveTo>
                    <a:pt x="32" y="571"/>
                  </a:moveTo>
                  <a:lnTo>
                    <a:pt x="23" y="571"/>
                  </a:lnTo>
                  <a:moveTo>
                    <a:pt x="32" y="510"/>
                  </a:moveTo>
                  <a:lnTo>
                    <a:pt x="23" y="510"/>
                  </a:lnTo>
                  <a:moveTo>
                    <a:pt x="32" y="449"/>
                  </a:moveTo>
                  <a:lnTo>
                    <a:pt x="23" y="449"/>
                  </a:lnTo>
                  <a:moveTo>
                    <a:pt x="32" y="393"/>
                  </a:moveTo>
                  <a:lnTo>
                    <a:pt x="23" y="393"/>
                  </a:lnTo>
                  <a:moveTo>
                    <a:pt x="32" y="332"/>
                  </a:moveTo>
                  <a:lnTo>
                    <a:pt x="23" y="332"/>
                  </a:lnTo>
                  <a:moveTo>
                    <a:pt x="32" y="271"/>
                  </a:moveTo>
                  <a:lnTo>
                    <a:pt x="23" y="271"/>
                  </a:lnTo>
                  <a:moveTo>
                    <a:pt x="32" y="211"/>
                  </a:moveTo>
                  <a:lnTo>
                    <a:pt x="23" y="211"/>
                  </a:lnTo>
                  <a:moveTo>
                    <a:pt x="32" y="150"/>
                  </a:moveTo>
                  <a:lnTo>
                    <a:pt x="23" y="150"/>
                  </a:lnTo>
                  <a:moveTo>
                    <a:pt x="32" y="94"/>
                  </a:moveTo>
                  <a:lnTo>
                    <a:pt x="23" y="94"/>
                  </a:lnTo>
                  <a:moveTo>
                    <a:pt x="32" y="33"/>
                  </a:moveTo>
                  <a:lnTo>
                    <a:pt x="23" y="33"/>
                  </a:lnTo>
                  <a:moveTo>
                    <a:pt x="32" y="599"/>
                  </a:moveTo>
                  <a:lnTo>
                    <a:pt x="0" y="599"/>
                  </a:lnTo>
                  <a:moveTo>
                    <a:pt x="32" y="482"/>
                  </a:moveTo>
                  <a:lnTo>
                    <a:pt x="0" y="482"/>
                  </a:lnTo>
                  <a:moveTo>
                    <a:pt x="32" y="360"/>
                  </a:moveTo>
                  <a:lnTo>
                    <a:pt x="0" y="360"/>
                  </a:lnTo>
                  <a:moveTo>
                    <a:pt x="32" y="243"/>
                  </a:moveTo>
                  <a:lnTo>
                    <a:pt x="0" y="243"/>
                  </a:lnTo>
                  <a:moveTo>
                    <a:pt x="32" y="122"/>
                  </a:moveTo>
                  <a:lnTo>
                    <a:pt x="0" y="122"/>
                  </a:lnTo>
                  <a:moveTo>
                    <a:pt x="32" y="0"/>
                  </a:move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7" name="Rectangle 148">
              <a:extLst>
                <a:ext uri="{FF2B5EF4-FFF2-40B4-BE49-F238E27FC236}">
                  <a16:creationId xmlns:a16="http://schemas.microsoft.com/office/drawing/2014/main" id="{52B176D9-3096-424B-9CA5-4E402A20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269" name="Picture 149">
              <a:extLst>
                <a:ext uri="{FF2B5EF4-FFF2-40B4-BE49-F238E27FC236}">
                  <a16:creationId xmlns:a16="http://schemas.microsoft.com/office/drawing/2014/main" id="{69CB063F-693B-4415-9A23-8B618DECE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3350"/>
              <a:ext cx="7305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08" name="Rectangle 150">
              <a:extLst>
                <a:ext uri="{FF2B5EF4-FFF2-40B4-BE49-F238E27FC236}">
                  <a16:creationId xmlns:a16="http://schemas.microsoft.com/office/drawing/2014/main" id="{F584906D-6716-4FD2-B674-D5215E7A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3350"/>
              <a:ext cx="7305" cy="77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9" name="Freeform 151">
              <a:extLst>
                <a:ext uri="{FF2B5EF4-FFF2-40B4-BE49-F238E27FC236}">
                  <a16:creationId xmlns:a16="http://schemas.microsoft.com/office/drawing/2014/main" id="{8B878F33-4F8A-4585-90E2-67800CBA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3519"/>
              <a:ext cx="7217" cy="599"/>
            </a:xfrm>
            <a:custGeom>
              <a:avLst/>
              <a:gdLst>
                <a:gd name="T0" fmla="*/ 19 w 7217"/>
                <a:gd name="T1" fmla="*/ 599 h 599"/>
                <a:gd name="T2" fmla="*/ 33 w 7217"/>
                <a:gd name="T3" fmla="*/ 599 h 599"/>
                <a:gd name="T4" fmla="*/ 66 w 7217"/>
                <a:gd name="T5" fmla="*/ 599 h 599"/>
                <a:gd name="T6" fmla="*/ 94 w 7217"/>
                <a:gd name="T7" fmla="*/ 594 h 599"/>
                <a:gd name="T8" fmla="*/ 173 w 7217"/>
                <a:gd name="T9" fmla="*/ 599 h 599"/>
                <a:gd name="T10" fmla="*/ 262 w 7217"/>
                <a:gd name="T11" fmla="*/ 599 h 599"/>
                <a:gd name="T12" fmla="*/ 276 w 7217"/>
                <a:gd name="T13" fmla="*/ 599 h 599"/>
                <a:gd name="T14" fmla="*/ 332 w 7217"/>
                <a:gd name="T15" fmla="*/ 594 h 599"/>
                <a:gd name="T16" fmla="*/ 426 w 7217"/>
                <a:gd name="T17" fmla="*/ 599 h 599"/>
                <a:gd name="T18" fmla="*/ 454 w 7217"/>
                <a:gd name="T19" fmla="*/ 599 h 599"/>
                <a:gd name="T20" fmla="*/ 496 w 7217"/>
                <a:gd name="T21" fmla="*/ 599 h 599"/>
                <a:gd name="T22" fmla="*/ 519 w 7217"/>
                <a:gd name="T23" fmla="*/ 599 h 599"/>
                <a:gd name="T24" fmla="*/ 557 w 7217"/>
                <a:gd name="T25" fmla="*/ 594 h 599"/>
                <a:gd name="T26" fmla="*/ 632 w 7217"/>
                <a:gd name="T27" fmla="*/ 599 h 599"/>
                <a:gd name="T28" fmla="*/ 678 w 7217"/>
                <a:gd name="T29" fmla="*/ 599 h 599"/>
                <a:gd name="T30" fmla="*/ 786 w 7217"/>
                <a:gd name="T31" fmla="*/ 594 h 599"/>
                <a:gd name="T32" fmla="*/ 814 w 7217"/>
                <a:gd name="T33" fmla="*/ 599 h 599"/>
                <a:gd name="T34" fmla="*/ 847 w 7217"/>
                <a:gd name="T35" fmla="*/ 599 h 599"/>
                <a:gd name="T36" fmla="*/ 926 w 7217"/>
                <a:gd name="T37" fmla="*/ 594 h 599"/>
                <a:gd name="T38" fmla="*/ 1015 w 7217"/>
                <a:gd name="T39" fmla="*/ 599 h 599"/>
                <a:gd name="T40" fmla="*/ 1118 w 7217"/>
                <a:gd name="T41" fmla="*/ 599 h 599"/>
                <a:gd name="T42" fmla="*/ 1137 w 7217"/>
                <a:gd name="T43" fmla="*/ 599 h 599"/>
                <a:gd name="T44" fmla="*/ 1202 w 7217"/>
                <a:gd name="T45" fmla="*/ 599 h 599"/>
                <a:gd name="T46" fmla="*/ 1431 w 7217"/>
                <a:gd name="T47" fmla="*/ 594 h 599"/>
                <a:gd name="T48" fmla="*/ 1539 w 7217"/>
                <a:gd name="T49" fmla="*/ 599 h 599"/>
                <a:gd name="T50" fmla="*/ 1623 w 7217"/>
                <a:gd name="T51" fmla="*/ 599 h 599"/>
                <a:gd name="T52" fmla="*/ 1693 w 7217"/>
                <a:gd name="T53" fmla="*/ 594 h 599"/>
                <a:gd name="T54" fmla="*/ 1806 w 7217"/>
                <a:gd name="T55" fmla="*/ 599 h 599"/>
                <a:gd name="T56" fmla="*/ 1834 w 7217"/>
                <a:gd name="T57" fmla="*/ 599 h 599"/>
                <a:gd name="T58" fmla="*/ 1885 w 7217"/>
                <a:gd name="T59" fmla="*/ 594 h 599"/>
                <a:gd name="T60" fmla="*/ 2339 w 7217"/>
                <a:gd name="T61" fmla="*/ 599 h 599"/>
                <a:gd name="T62" fmla="*/ 2367 w 7217"/>
                <a:gd name="T63" fmla="*/ 599 h 599"/>
                <a:gd name="T64" fmla="*/ 2432 w 7217"/>
                <a:gd name="T65" fmla="*/ 594 h 599"/>
                <a:gd name="T66" fmla="*/ 2559 w 7217"/>
                <a:gd name="T67" fmla="*/ 599 h 599"/>
                <a:gd name="T68" fmla="*/ 2633 w 7217"/>
                <a:gd name="T69" fmla="*/ 599 h 599"/>
                <a:gd name="T70" fmla="*/ 2783 w 7217"/>
                <a:gd name="T71" fmla="*/ 594 h 599"/>
                <a:gd name="T72" fmla="*/ 3246 w 7217"/>
                <a:gd name="T73" fmla="*/ 599 h 599"/>
                <a:gd name="T74" fmla="*/ 3358 w 7217"/>
                <a:gd name="T75" fmla="*/ 599 h 599"/>
                <a:gd name="T76" fmla="*/ 3545 w 7217"/>
                <a:gd name="T77" fmla="*/ 594 h 599"/>
                <a:gd name="T78" fmla="*/ 3667 w 7217"/>
                <a:gd name="T79" fmla="*/ 599 h 599"/>
                <a:gd name="T80" fmla="*/ 3681 w 7217"/>
                <a:gd name="T81" fmla="*/ 599 h 599"/>
                <a:gd name="T82" fmla="*/ 3733 w 7217"/>
                <a:gd name="T83" fmla="*/ 594 h 599"/>
                <a:gd name="T84" fmla="*/ 3863 w 7217"/>
                <a:gd name="T85" fmla="*/ 599 h 599"/>
                <a:gd name="T86" fmla="*/ 3929 w 7217"/>
                <a:gd name="T87" fmla="*/ 599 h 599"/>
                <a:gd name="T88" fmla="*/ 4205 w 7217"/>
                <a:gd name="T89" fmla="*/ 594 h 599"/>
                <a:gd name="T90" fmla="*/ 4331 w 7217"/>
                <a:gd name="T91" fmla="*/ 594 h 599"/>
                <a:gd name="T92" fmla="*/ 4373 w 7217"/>
                <a:gd name="T93" fmla="*/ 599 h 599"/>
                <a:gd name="T94" fmla="*/ 4574 w 7217"/>
                <a:gd name="T95" fmla="*/ 594 h 599"/>
                <a:gd name="T96" fmla="*/ 4818 w 7217"/>
                <a:gd name="T97" fmla="*/ 599 h 599"/>
                <a:gd name="T98" fmla="*/ 4883 w 7217"/>
                <a:gd name="T99" fmla="*/ 599 h 599"/>
                <a:gd name="T100" fmla="*/ 5042 w 7217"/>
                <a:gd name="T101" fmla="*/ 594 h 599"/>
                <a:gd name="T102" fmla="*/ 5491 w 7217"/>
                <a:gd name="T103" fmla="*/ 599 h 599"/>
                <a:gd name="T104" fmla="*/ 5500 w 7217"/>
                <a:gd name="T105" fmla="*/ 599 h 599"/>
                <a:gd name="T106" fmla="*/ 6132 w 7217"/>
                <a:gd name="T107" fmla="*/ 599 h 599"/>
                <a:gd name="T108" fmla="*/ 6146 w 7217"/>
                <a:gd name="T109" fmla="*/ 599 h 599"/>
                <a:gd name="T110" fmla="*/ 6698 w 7217"/>
                <a:gd name="T111" fmla="*/ 599 h 599"/>
                <a:gd name="T112" fmla="*/ 6716 w 7217"/>
                <a:gd name="T113" fmla="*/ 599 h 599"/>
                <a:gd name="T114" fmla="*/ 7212 w 7217"/>
                <a:gd name="T115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7" h="599">
                  <a:moveTo>
                    <a:pt x="0" y="599"/>
                  </a:moveTo>
                  <a:lnTo>
                    <a:pt x="0" y="599"/>
                  </a:lnTo>
                  <a:lnTo>
                    <a:pt x="19" y="599"/>
                  </a:lnTo>
                  <a:lnTo>
                    <a:pt x="19" y="594"/>
                  </a:lnTo>
                  <a:lnTo>
                    <a:pt x="19" y="599"/>
                  </a:lnTo>
                  <a:lnTo>
                    <a:pt x="24" y="594"/>
                  </a:lnTo>
                  <a:lnTo>
                    <a:pt x="24" y="599"/>
                  </a:lnTo>
                  <a:lnTo>
                    <a:pt x="33" y="599"/>
                  </a:lnTo>
                  <a:lnTo>
                    <a:pt x="33" y="594"/>
                  </a:lnTo>
                  <a:lnTo>
                    <a:pt x="33" y="599"/>
                  </a:lnTo>
                  <a:lnTo>
                    <a:pt x="61" y="599"/>
                  </a:lnTo>
                  <a:lnTo>
                    <a:pt x="61" y="594"/>
                  </a:lnTo>
                  <a:lnTo>
                    <a:pt x="61" y="599"/>
                  </a:lnTo>
                  <a:lnTo>
                    <a:pt x="66" y="594"/>
                  </a:lnTo>
                  <a:lnTo>
                    <a:pt x="66" y="599"/>
                  </a:lnTo>
                  <a:lnTo>
                    <a:pt x="75" y="599"/>
                  </a:lnTo>
                  <a:lnTo>
                    <a:pt x="75" y="594"/>
                  </a:lnTo>
                  <a:lnTo>
                    <a:pt x="75" y="599"/>
                  </a:lnTo>
                  <a:lnTo>
                    <a:pt x="94" y="599"/>
                  </a:lnTo>
                  <a:lnTo>
                    <a:pt x="94" y="594"/>
                  </a:lnTo>
                  <a:lnTo>
                    <a:pt x="94" y="599"/>
                  </a:lnTo>
                  <a:lnTo>
                    <a:pt x="117" y="599"/>
                  </a:lnTo>
                  <a:lnTo>
                    <a:pt x="117" y="594"/>
                  </a:lnTo>
                  <a:lnTo>
                    <a:pt x="117" y="599"/>
                  </a:lnTo>
                  <a:lnTo>
                    <a:pt x="173" y="599"/>
                  </a:lnTo>
                  <a:lnTo>
                    <a:pt x="173" y="594"/>
                  </a:lnTo>
                  <a:lnTo>
                    <a:pt x="173" y="599"/>
                  </a:lnTo>
                  <a:lnTo>
                    <a:pt x="262" y="599"/>
                  </a:lnTo>
                  <a:lnTo>
                    <a:pt x="262" y="594"/>
                  </a:lnTo>
                  <a:lnTo>
                    <a:pt x="262" y="599"/>
                  </a:lnTo>
                  <a:lnTo>
                    <a:pt x="267" y="594"/>
                  </a:lnTo>
                  <a:lnTo>
                    <a:pt x="267" y="599"/>
                  </a:lnTo>
                  <a:lnTo>
                    <a:pt x="276" y="599"/>
                  </a:lnTo>
                  <a:lnTo>
                    <a:pt x="276" y="594"/>
                  </a:lnTo>
                  <a:lnTo>
                    <a:pt x="276" y="599"/>
                  </a:lnTo>
                  <a:lnTo>
                    <a:pt x="295" y="599"/>
                  </a:lnTo>
                  <a:lnTo>
                    <a:pt x="295" y="594"/>
                  </a:lnTo>
                  <a:lnTo>
                    <a:pt x="295" y="599"/>
                  </a:lnTo>
                  <a:lnTo>
                    <a:pt x="332" y="599"/>
                  </a:lnTo>
                  <a:lnTo>
                    <a:pt x="332" y="594"/>
                  </a:lnTo>
                  <a:lnTo>
                    <a:pt x="332" y="599"/>
                  </a:lnTo>
                  <a:lnTo>
                    <a:pt x="356" y="599"/>
                  </a:lnTo>
                  <a:lnTo>
                    <a:pt x="356" y="594"/>
                  </a:lnTo>
                  <a:lnTo>
                    <a:pt x="356" y="599"/>
                  </a:lnTo>
                  <a:lnTo>
                    <a:pt x="426" y="599"/>
                  </a:lnTo>
                  <a:lnTo>
                    <a:pt x="426" y="594"/>
                  </a:lnTo>
                  <a:lnTo>
                    <a:pt x="426" y="599"/>
                  </a:lnTo>
                  <a:lnTo>
                    <a:pt x="454" y="599"/>
                  </a:lnTo>
                  <a:lnTo>
                    <a:pt x="454" y="594"/>
                  </a:lnTo>
                  <a:lnTo>
                    <a:pt x="454" y="599"/>
                  </a:lnTo>
                  <a:lnTo>
                    <a:pt x="459" y="594"/>
                  </a:lnTo>
                  <a:lnTo>
                    <a:pt x="459" y="599"/>
                  </a:lnTo>
                  <a:lnTo>
                    <a:pt x="496" y="599"/>
                  </a:lnTo>
                  <a:lnTo>
                    <a:pt x="496" y="594"/>
                  </a:lnTo>
                  <a:lnTo>
                    <a:pt x="496" y="599"/>
                  </a:lnTo>
                  <a:lnTo>
                    <a:pt x="501" y="594"/>
                  </a:lnTo>
                  <a:lnTo>
                    <a:pt x="501" y="599"/>
                  </a:lnTo>
                  <a:lnTo>
                    <a:pt x="519" y="599"/>
                  </a:lnTo>
                  <a:lnTo>
                    <a:pt x="519" y="594"/>
                  </a:lnTo>
                  <a:lnTo>
                    <a:pt x="519" y="599"/>
                  </a:lnTo>
                  <a:lnTo>
                    <a:pt x="547" y="599"/>
                  </a:lnTo>
                  <a:lnTo>
                    <a:pt x="547" y="594"/>
                  </a:lnTo>
                  <a:lnTo>
                    <a:pt x="547" y="599"/>
                  </a:lnTo>
                  <a:lnTo>
                    <a:pt x="557" y="599"/>
                  </a:lnTo>
                  <a:lnTo>
                    <a:pt x="557" y="594"/>
                  </a:lnTo>
                  <a:lnTo>
                    <a:pt x="557" y="599"/>
                  </a:lnTo>
                  <a:lnTo>
                    <a:pt x="580" y="599"/>
                  </a:lnTo>
                  <a:lnTo>
                    <a:pt x="580" y="594"/>
                  </a:lnTo>
                  <a:lnTo>
                    <a:pt x="580" y="599"/>
                  </a:lnTo>
                  <a:lnTo>
                    <a:pt x="632" y="599"/>
                  </a:lnTo>
                  <a:lnTo>
                    <a:pt x="632" y="594"/>
                  </a:lnTo>
                  <a:lnTo>
                    <a:pt x="632" y="599"/>
                  </a:lnTo>
                  <a:lnTo>
                    <a:pt x="678" y="599"/>
                  </a:lnTo>
                  <a:lnTo>
                    <a:pt x="678" y="594"/>
                  </a:lnTo>
                  <a:lnTo>
                    <a:pt x="678" y="599"/>
                  </a:lnTo>
                  <a:lnTo>
                    <a:pt x="706" y="599"/>
                  </a:lnTo>
                  <a:lnTo>
                    <a:pt x="706" y="594"/>
                  </a:lnTo>
                  <a:lnTo>
                    <a:pt x="706" y="599"/>
                  </a:lnTo>
                  <a:lnTo>
                    <a:pt x="786" y="599"/>
                  </a:lnTo>
                  <a:lnTo>
                    <a:pt x="786" y="594"/>
                  </a:lnTo>
                  <a:lnTo>
                    <a:pt x="786" y="599"/>
                  </a:lnTo>
                  <a:lnTo>
                    <a:pt x="800" y="599"/>
                  </a:lnTo>
                  <a:lnTo>
                    <a:pt x="800" y="594"/>
                  </a:lnTo>
                  <a:lnTo>
                    <a:pt x="800" y="599"/>
                  </a:lnTo>
                  <a:lnTo>
                    <a:pt x="814" y="599"/>
                  </a:lnTo>
                  <a:lnTo>
                    <a:pt x="814" y="594"/>
                  </a:lnTo>
                  <a:lnTo>
                    <a:pt x="814" y="599"/>
                  </a:lnTo>
                  <a:lnTo>
                    <a:pt x="847" y="599"/>
                  </a:lnTo>
                  <a:lnTo>
                    <a:pt x="847" y="594"/>
                  </a:lnTo>
                  <a:lnTo>
                    <a:pt x="847" y="599"/>
                  </a:lnTo>
                  <a:lnTo>
                    <a:pt x="908" y="599"/>
                  </a:lnTo>
                  <a:lnTo>
                    <a:pt x="908" y="594"/>
                  </a:lnTo>
                  <a:lnTo>
                    <a:pt x="908" y="599"/>
                  </a:lnTo>
                  <a:lnTo>
                    <a:pt x="926" y="599"/>
                  </a:lnTo>
                  <a:lnTo>
                    <a:pt x="926" y="594"/>
                  </a:lnTo>
                  <a:lnTo>
                    <a:pt x="926" y="599"/>
                  </a:lnTo>
                  <a:lnTo>
                    <a:pt x="973" y="599"/>
                  </a:lnTo>
                  <a:lnTo>
                    <a:pt x="973" y="594"/>
                  </a:lnTo>
                  <a:lnTo>
                    <a:pt x="973" y="599"/>
                  </a:lnTo>
                  <a:lnTo>
                    <a:pt x="1015" y="599"/>
                  </a:lnTo>
                  <a:lnTo>
                    <a:pt x="1015" y="594"/>
                  </a:lnTo>
                  <a:lnTo>
                    <a:pt x="1015" y="599"/>
                  </a:lnTo>
                  <a:lnTo>
                    <a:pt x="1020" y="594"/>
                  </a:lnTo>
                  <a:lnTo>
                    <a:pt x="1020" y="599"/>
                  </a:lnTo>
                  <a:lnTo>
                    <a:pt x="1118" y="599"/>
                  </a:lnTo>
                  <a:lnTo>
                    <a:pt x="1118" y="594"/>
                  </a:lnTo>
                  <a:lnTo>
                    <a:pt x="1118" y="599"/>
                  </a:lnTo>
                  <a:lnTo>
                    <a:pt x="1137" y="599"/>
                  </a:lnTo>
                  <a:lnTo>
                    <a:pt x="1137" y="594"/>
                  </a:lnTo>
                  <a:lnTo>
                    <a:pt x="1137" y="599"/>
                  </a:lnTo>
                  <a:lnTo>
                    <a:pt x="1141" y="594"/>
                  </a:lnTo>
                  <a:lnTo>
                    <a:pt x="1141" y="599"/>
                  </a:lnTo>
                  <a:lnTo>
                    <a:pt x="1198" y="599"/>
                  </a:lnTo>
                  <a:lnTo>
                    <a:pt x="1202" y="594"/>
                  </a:lnTo>
                  <a:lnTo>
                    <a:pt x="1202" y="599"/>
                  </a:lnTo>
                  <a:lnTo>
                    <a:pt x="1361" y="599"/>
                  </a:lnTo>
                  <a:lnTo>
                    <a:pt x="1361" y="594"/>
                  </a:lnTo>
                  <a:lnTo>
                    <a:pt x="1361" y="599"/>
                  </a:lnTo>
                  <a:lnTo>
                    <a:pt x="1431" y="599"/>
                  </a:lnTo>
                  <a:lnTo>
                    <a:pt x="1431" y="594"/>
                  </a:lnTo>
                  <a:lnTo>
                    <a:pt x="1431" y="599"/>
                  </a:lnTo>
                  <a:lnTo>
                    <a:pt x="1488" y="599"/>
                  </a:lnTo>
                  <a:lnTo>
                    <a:pt x="1488" y="594"/>
                  </a:lnTo>
                  <a:lnTo>
                    <a:pt x="1488" y="599"/>
                  </a:lnTo>
                  <a:lnTo>
                    <a:pt x="1539" y="599"/>
                  </a:lnTo>
                  <a:lnTo>
                    <a:pt x="1539" y="594"/>
                  </a:lnTo>
                  <a:lnTo>
                    <a:pt x="1539" y="599"/>
                  </a:lnTo>
                  <a:lnTo>
                    <a:pt x="1623" y="599"/>
                  </a:lnTo>
                  <a:lnTo>
                    <a:pt x="1623" y="594"/>
                  </a:lnTo>
                  <a:lnTo>
                    <a:pt x="1623" y="599"/>
                  </a:lnTo>
                  <a:lnTo>
                    <a:pt x="1665" y="599"/>
                  </a:lnTo>
                  <a:lnTo>
                    <a:pt x="1665" y="594"/>
                  </a:lnTo>
                  <a:lnTo>
                    <a:pt x="1665" y="599"/>
                  </a:lnTo>
                  <a:lnTo>
                    <a:pt x="1693" y="599"/>
                  </a:lnTo>
                  <a:lnTo>
                    <a:pt x="1693" y="594"/>
                  </a:lnTo>
                  <a:lnTo>
                    <a:pt x="1693" y="599"/>
                  </a:lnTo>
                  <a:lnTo>
                    <a:pt x="1787" y="599"/>
                  </a:lnTo>
                  <a:lnTo>
                    <a:pt x="1787" y="594"/>
                  </a:lnTo>
                  <a:lnTo>
                    <a:pt x="1787" y="599"/>
                  </a:lnTo>
                  <a:lnTo>
                    <a:pt x="1806" y="599"/>
                  </a:lnTo>
                  <a:lnTo>
                    <a:pt x="1806" y="594"/>
                  </a:lnTo>
                  <a:lnTo>
                    <a:pt x="1806" y="599"/>
                  </a:lnTo>
                  <a:lnTo>
                    <a:pt x="1834" y="599"/>
                  </a:lnTo>
                  <a:lnTo>
                    <a:pt x="1834" y="594"/>
                  </a:lnTo>
                  <a:lnTo>
                    <a:pt x="1834" y="599"/>
                  </a:lnTo>
                  <a:lnTo>
                    <a:pt x="1843" y="599"/>
                  </a:lnTo>
                  <a:lnTo>
                    <a:pt x="1843" y="594"/>
                  </a:lnTo>
                  <a:lnTo>
                    <a:pt x="1843" y="599"/>
                  </a:lnTo>
                  <a:lnTo>
                    <a:pt x="1885" y="599"/>
                  </a:lnTo>
                  <a:lnTo>
                    <a:pt x="1885" y="594"/>
                  </a:lnTo>
                  <a:lnTo>
                    <a:pt x="1885" y="599"/>
                  </a:lnTo>
                  <a:lnTo>
                    <a:pt x="1988" y="599"/>
                  </a:lnTo>
                  <a:lnTo>
                    <a:pt x="1988" y="594"/>
                  </a:lnTo>
                  <a:lnTo>
                    <a:pt x="1988" y="599"/>
                  </a:lnTo>
                  <a:lnTo>
                    <a:pt x="2339" y="599"/>
                  </a:lnTo>
                  <a:lnTo>
                    <a:pt x="2339" y="594"/>
                  </a:lnTo>
                  <a:lnTo>
                    <a:pt x="2339" y="599"/>
                  </a:lnTo>
                  <a:lnTo>
                    <a:pt x="2367" y="599"/>
                  </a:lnTo>
                  <a:lnTo>
                    <a:pt x="2367" y="594"/>
                  </a:lnTo>
                  <a:lnTo>
                    <a:pt x="2367" y="599"/>
                  </a:lnTo>
                  <a:lnTo>
                    <a:pt x="2418" y="599"/>
                  </a:lnTo>
                  <a:lnTo>
                    <a:pt x="2418" y="594"/>
                  </a:lnTo>
                  <a:lnTo>
                    <a:pt x="2418" y="599"/>
                  </a:lnTo>
                  <a:lnTo>
                    <a:pt x="2432" y="599"/>
                  </a:lnTo>
                  <a:lnTo>
                    <a:pt x="2432" y="594"/>
                  </a:lnTo>
                  <a:lnTo>
                    <a:pt x="2432" y="599"/>
                  </a:lnTo>
                  <a:lnTo>
                    <a:pt x="2540" y="599"/>
                  </a:lnTo>
                  <a:lnTo>
                    <a:pt x="2540" y="594"/>
                  </a:lnTo>
                  <a:lnTo>
                    <a:pt x="2540" y="599"/>
                  </a:lnTo>
                  <a:lnTo>
                    <a:pt x="2559" y="599"/>
                  </a:lnTo>
                  <a:lnTo>
                    <a:pt x="2559" y="594"/>
                  </a:lnTo>
                  <a:lnTo>
                    <a:pt x="2559" y="599"/>
                  </a:lnTo>
                  <a:lnTo>
                    <a:pt x="2633" y="599"/>
                  </a:lnTo>
                  <a:lnTo>
                    <a:pt x="2633" y="594"/>
                  </a:lnTo>
                  <a:lnTo>
                    <a:pt x="2633" y="599"/>
                  </a:lnTo>
                  <a:lnTo>
                    <a:pt x="2736" y="599"/>
                  </a:lnTo>
                  <a:lnTo>
                    <a:pt x="2736" y="594"/>
                  </a:lnTo>
                  <a:lnTo>
                    <a:pt x="2736" y="599"/>
                  </a:lnTo>
                  <a:lnTo>
                    <a:pt x="2783" y="599"/>
                  </a:lnTo>
                  <a:lnTo>
                    <a:pt x="2783" y="594"/>
                  </a:lnTo>
                  <a:lnTo>
                    <a:pt x="2783" y="599"/>
                  </a:lnTo>
                  <a:lnTo>
                    <a:pt x="3223" y="599"/>
                  </a:lnTo>
                  <a:lnTo>
                    <a:pt x="3223" y="594"/>
                  </a:lnTo>
                  <a:lnTo>
                    <a:pt x="3223" y="599"/>
                  </a:lnTo>
                  <a:lnTo>
                    <a:pt x="3246" y="599"/>
                  </a:lnTo>
                  <a:lnTo>
                    <a:pt x="3246" y="594"/>
                  </a:lnTo>
                  <a:lnTo>
                    <a:pt x="3246" y="599"/>
                  </a:lnTo>
                  <a:lnTo>
                    <a:pt x="3358" y="599"/>
                  </a:lnTo>
                  <a:lnTo>
                    <a:pt x="3358" y="594"/>
                  </a:lnTo>
                  <a:lnTo>
                    <a:pt x="3358" y="599"/>
                  </a:lnTo>
                  <a:lnTo>
                    <a:pt x="3391" y="599"/>
                  </a:lnTo>
                  <a:lnTo>
                    <a:pt x="3391" y="594"/>
                  </a:lnTo>
                  <a:lnTo>
                    <a:pt x="3391" y="599"/>
                  </a:lnTo>
                  <a:lnTo>
                    <a:pt x="3545" y="599"/>
                  </a:lnTo>
                  <a:lnTo>
                    <a:pt x="3545" y="594"/>
                  </a:lnTo>
                  <a:lnTo>
                    <a:pt x="3545" y="599"/>
                  </a:lnTo>
                  <a:lnTo>
                    <a:pt x="3639" y="599"/>
                  </a:lnTo>
                  <a:lnTo>
                    <a:pt x="3639" y="594"/>
                  </a:lnTo>
                  <a:lnTo>
                    <a:pt x="3639" y="599"/>
                  </a:lnTo>
                  <a:lnTo>
                    <a:pt x="3667" y="599"/>
                  </a:lnTo>
                  <a:lnTo>
                    <a:pt x="3667" y="594"/>
                  </a:lnTo>
                  <a:lnTo>
                    <a:pt x="3667" y="599"/>
                  </a:lnTo>
                  <a:lnTo>
                    <a:pt x="3681" y="599"/>
                  </a:lnTo>
                  <a:lnTo>
                    <a:pt x="3681" y="594"/>
                  </a:lnTo>
                  <a:lnTo>
                    <a:pt x="3681" y="599"/>
                  </a:lnTo>
                  <a:lnTo>
                    <a:pt x="3714" y="599"/>
                  </a:lnTo>
                  <a:lnTo>
                    <a:pt x="3714" y="594"/>
                  </a:lnTo>
                  <a:lnTo>
                    <a:pt x="3714" y="599"/>
                  </a:lnTo>
                  <a:lnTo>
                    <a:pt x="3733" y="599"/>
                  </a:lnTo>
                  <a:lnTo>
                    <a:pt x="3733" y="594"/>
                  </a:lnTo>
                  <a:lnTo>
                    <a:pt x="3733" y="599"/>
                  </a:lnTo>
                  <a:lnTo>
                    <a:pt x="3845" y="599"/>
                  </a:lnTo>
                  <a:lnTo>
                    <a:pt x="3845" y="0"/>
                  </a:lnTo>
                  <a:lnTo>
                    <a:pt x="3845" y="599"/>
                  </a:lnTo>
                  <a:lnTo>
                    <a:pt x="3863" y="599"/>
                  </a:lnTo>
                  <a:lnTo>
                    <a:pt x="3863" y="576"/>
                  </a:lnTo>
                  <a:lnTo>
                    <a:pt x="3863" y="599"/>
                  </a:lnTo>
                  <a:lnTo>
                    <a:pt x="3929" y="599"/>
                  </a:lnTo>
                  <a:lnTo>
                    <a:pt x="3929" y="594"/>
                  </a:lnTo>
                  <a:lnTo>
                    <a:pt x="3929" y="599"/>
                  </a:lnTo>
                  <a:lnTo>
                    <a:pt x="3971" y="599"/>
                  </a:lnTo>
                  <a:lnTo>
                    <a:pt x="3971" y="594"/>
                  </a:lnTo>
                  <a:lnTo>
                    <a:pt x="3971" y="599"/>
                  </a:lnTo>
                  <a:lnTo>
                    <a:pt x="4205" y="599"/>
                  </a:lnTo>
                  <a:lnTo>
                    <a:pt x="4205" y="594"/>
                  </a:lnTo>
                  <a:lnTo>
                    <a:pt x="4205" y="599"/>
                  </a:lnTo>
                  <a:lnTo>
                    <a:pt x="4327" y="599"/>
                  </a:lnTo>
                  <a:lnTo>
                    <a:pt x="4327" y="594"/>
                  </a:lnTo>
                  <a:lnTo>
                    <a:pt x="4327" y="599"/>
                  </a:lnTo>
                  <a:lnTo>
                    <a:pt x="4331" y="594"/>
                  </a:lnTo>
                  <a:lnTo>
                    <a:pt x="4331" y="599"/>
                  </a:lnTo>
                  <a:lnTo>
                    <a:pt x="4369" y="599"/>
                  </a:lnTo>
                  <a:lnTo>
                    <a:pt x="4369" y="594"/>
                  </a:lnTo>
                  <a:lnTo>
                    <a:pt x="4369" y="599"/>
                  </a:lnTo>
                  <a:lnTo>
                    <a:pt x="4373" y="599"/>
                  </a:lnTo>
                  <a:lnTo>
                    <a:pt x="4392" y="599"/>
                  </a:lnTo>
                  <a:lnTo>
                    <a:pt x="4392" y="594"/>
                  </a:lnTo>
                  <a:lnTo>
                    <a:pt x="4392" y="599"/>
                  </a:lnTo>
                  <a:lnTo>
                    <a:pt x="4574" y="599"/>
                  </a:lnTo>
                  <a:lnTo>
                    <a:pt x="4574" y="594"/>
                  </a:lnTo>
                  <a:lnTo>
                    <a:pt x="4574" y="599"/>
                  </a:lnTo>
                  <a:lnTo>
                    <a:pt x="4808" y="599"/>
                  </a:lnTo>
                  <a:lnTo>
                    <a:pt x="4808" y="594"/>
                  </a:lnTo>
                  <a:lnTo>
                    <a:pt x="4808" y="599"/>
                  </a:lnTo>
                  <a:lnTo>
                    <a:pt x="4818" y="599"/>
                  </a:lnTo>
                  <a:lnTo>
                    <a:pt x="4818" y="594"/>
                  </a:lnTo>
                  <a:lnTo>
                    <a:pt x="4818" y="599"/>
                  </a:lnTo>
                  <a:lnTo>
                    <a:pt x="4878" y="599"/>
                  </a:lnTo>
                  <a:lnTo>
                    <a:pt x="4883" y="594"/>
                  </a:lnTo>
                  <a:lnTo>
                    <a:pt x="4883" y="599"/>
                  </a:lnTo>
                  <a:lnTo>
                    <a:pt x="4981" y="599"/>
                  </a:lnTo>
                  <a:lnTo>
                    <a:pt x="4981" y="594"/>
                  </a:lnTo>
                  <a:lnTo>
                    <a:pt x="4981" y="599"/>
                  </a:lnTo>
                  <a:lnTo>
                    <a:pt x="5042" y="599"/>
                  </a:lnTo>
                  <a:lnTo>
                    <a:pt x="5042" y="594"/>
                  </a:lnTo>
                  <a:lnTo>
                    <a:pt x="5042" y="599"/>
                  </a:lnTo>
                  <a:lnTo>
                    <a:pt x="5075" y="599"/>
                  </a:lnTo>
                  <a:lnTo>
                    <a:pt x="5075" y="594"/>
                  </a:lnTo>
                  <a:lnTo>
                    <a:pt x="5075" y="599"/>
                  </a:lnTo>
                  <a:lnTo>
                    <a:pt x="5491" y="599"/>
                  </a:lnTo>
                  <a:lnTo>
                    <a:pt x="5491" y="594"/>
                  </a:lnTo>
                  <a:lnTo>
                    <a:pt x="5491" y="599"/>
                  </a:lnTo>
                  <a:lnTo>
                    <a:pt x="5500" y="599"/>
                  </a:lnTo>
                  <a:lnTo>
                    <a:pt x="5500" y="594"/>
                  </a:lnTo>
                  <a:lnTo>
                    <a:pt x="5500" y="599"/>
                  </a:lnTo>
                  <a:lnTo>
                    <a:pt x="5608" y="599"/>
                  </a:lnTo>
                  <a:lnTo>
                    <a:pt x="5608" y="594"/>
                  </a:lnTo>
                  <a:lnTo>
                    <a:pt x="5613" y="594"/>
                  </a:lnTo>
                  <a:lnTo>
                    <a:pt x="5613" y="599"/>
                  </a:lnTo>
                  <a:lnTo>
                    <a:pt x="6132" y="599"/>
                  </a:lnTo>
                  <a:lnTo>
                    <a:pt x="6132" y="594"/>
                  </a:lnTo>
                  <a:lnTo>
                    <a:pt x="6132" y="599"/>
                  </a:lnTo>
                  <a:lnTo>
                    <a:pt x="6146" y="599"/>
                  </a:lnTo>
                  <a:lnTo>
                    <a:pt x="6146" y="594"/>
                  </a:lnTo>
                  <a:lnTo>
                    <a:pt x="6146" y="599"/>
                  </a:lnTo>
                  <a:lnTo>
                    <a:pt x="6543" y="599"/>
                  </a:lnTo>
                  <a:lnTo>
                    <a:pt x="6543" y="594"/>
                  </a:lnTo>
                  <a:lnTo>
                    <a:pt x="6548" y="594"/>
                  </a:lnTo>
                  <a:lnTo>
                    <a:pt x="6548" y="599"/>
                  </a:lnTo>
                  <a:lnTo>
                    <a:pt x="6698" y="599"/>
                  </a:lnTo>
                  <a:lnTo>
                    <a:pt x="6698" y="552"/>
                  </a:lnTo>
                  <a:lnTo>
                    <a:pt x="6698" y="599"/>
                  </a:lnTo>
                  <a:lnTo>
                    <a:pt x="6712" y="599"/>
                  </a:lnTo>
                  <a:lnTo>
                    <a:pt x="6716" y="594"/>
                  </a:lnTo>
                  <a:lnTo>
                    <a:pt x="6716" y="599"/>
                  </a:lnTo>
                  <a:lnTo>
                    <a:pt x="6946" y="599"/>
                  </a:lnTo>
                  <a:lnTo>
                    <a:pt x="6946" y="594"/>
                  </a:lnTo>
                  <a:lnTo>
                    <a:pt x="6950" y="594"/>
                  </a:lnTo>
                  <a:lnTo>
                    <a:pt x="6950" y="599"/>
                  </a:lnTo>
                  <a:lnTo>
                    <a:pt x="7212" y="599"/>
                  </a:lnTo>
                  <a:lnTo>
                    <a:pt x="7217" y="59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0" name="Rectangle 152">
              <a:extLst>
                <a:ext uri="{FF2B5EF4-FFF2-40B4-BE49-F238E27FC236}">
                  <a16:creationId xmlns:a16="http://schemas.microsoft.com/office/drawing/2014/main" id="{B97094A7-F58C-433F-9338-AFA51663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3444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287.0542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1" name="Line 153">
              <a:extLst>
                <a:ext uri="{FF2B5EF4-FFF2-40B4-BE49-F238E27FC236}">
                  <a16:creationId xmlns:a16="http://schemas.microsoft.com/office/drawing/2014/main" id="{3EACC755-ABE4-4AE1-B024-8739260EF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" y="3505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" name="Rectangle 154">
              <a:extLst>
                <a:ext uri="{FF2B5EF4-FFF2-40B4-BE49-F238E27FC236}">
                  <a16:creationId xmlns:a16="http://schemas.microsoft.com/office/drawing/2014/main" id="{EE4E8EC4-7248-42D3-A530-F175B4E9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2" y="3996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463.0860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3" name="Line 155">
              <a:extLst>
                <a:ext uri="{FF2B5EF4-FFF2-40B4-BE49-F238E27FC236}">
                  <a16:creationId xmlns:a16="http://schemas.microsoft.com/office/drawing/2014/main" id="{C6DCEEA5-A820-448A-8A23-5C277EAD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5" y="4057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4" name="Rectangle 156">
              <a:extLst>
                <a:ext uri="{FF2B5EF4-FFF2-40B4-BE49-F238E27FC236}">
                  <a16:creationId xmlns:a16="http://schemas.microsoft.com/office/drawing/2014/main" id="{388E01BA-1D5D-42D8-BE3C-41463315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3865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288.0576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5" name="Line 157">
              <a:extLst>
                <a:ext uri="{FF2B5EF4-FFF2-40B4-BE49-F238E27FC236}">
                  <a16:creationId xmlns:a16="http://schemas.microsoft.com/office/drawing/2014/main" id="{5F497313-714B-441B-B320-E8C58FB43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0" y="3935"/>
              <a:ext cx="15" cy="150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6" name="Rectangle 158">
              <a:extLst>
                <a:ext uri="{FF2B5EF4-FFF2-40B4-BE49-F238E27FC236}">
                  <a16:creationId xmlns:a16="http://schemas.microsoft.com/office/drawing/2014/main" id="{CF3C85AF-1142-4BC1-A7E6-1AE192E0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360.7391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7" name="Line 159">
              <a:extLst>
                <a:ext uri="{FF2B5EF4-FFF2-40B4-BE49-F238E27FC236}">
                  <a16:creationId xmlns:a16="http://schemas.microsoft.com/office/drawing/2014/main" id="{5FDD2094-F79E-4BB0-A121-73E451DF4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9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8" name="Rectangle 160">
              <a:extLst>
                <a:ext uri="{FF2B5EF4-FFF2-40B4-BE49-F238E27FC236}">
                  <a16:creationId xmlns:a16="http://schemas.microsoft.com/office/drawing/2014/main" id="{D511B597-D97D-401D-AB04-B23BE06EF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350.9057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9" name="Line 161">
              <a:extLst>
                <a:ext uri="{FF2B5EF4-FFF2-40B4-BE49-F238E27FC236}">
                  <a16:creationId xmlns:a16="http://schemas.microsoft.com/office/drawing/2014/main" id="{2C9C6C0A-FAA0-4EF0-A84B-FA32D292B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0" name="Rectangle 162">
              <a:extLst>
                <a:ext uri="{FF2B5EF4-FFF2-40B4-BE49-F238E27FC236}">
                  <a16:creationId xmlns:a16="http://schemas.microsoft.com/office/drawing/2014/main" id="{4D3E926E-F38D-4FAE-AD92-F5003B51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137.9368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1" name="Line 163">
              <a:extLst>
                <a:ext uri="{FF2B5EF4-FFF2-40B4-BE49-F238E27FC236}">
                  <a16:creationId xmlns:a16="http://schemas.microsoft.com/office/drawing/2014/main" id="{A56AF890-5655-4313-9B3E-519E5ED4B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2" name="Rectangle 164">
              <a:extLst>
                <a:ext uri="{FF2B5EF4-FFF2-40B4-BE49-F238E27FC236}">
                  <a16:creationId xmlns:a16="http://schemas.microsoft.com/office/drawing/2014/main" id="{9FFFB3E2-78B0-41FC-8B96-77613EF7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279.9239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3" name="Line 165">
              <a:extLst>
                <a:ext uri="{FF2B5EF4-FFF2-40B4-BE49-F238E27FC236}">
                  <a16:creationId xmlns:a16="http://schemas.microsoft.com/office/drawing/2014/main" id="{7BA0B543-5D58-460A-8617-481042FE9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2" y="4099"/>
              <a:ext cx="38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" name="Rectangle 166">
              <a:extLst>
                <a:ext uri="{FF2B5EF4-FFF2-40B4-BE49-F238E27FC236}">
                  <a16:creationId xmlns:a16="http://schemas.microsoft.com/office/drawing/2014/main" id="{1BBB2527-47EF-4C4E-AE1F-35F89F757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101.8729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5" name="Line 167">
              <a:extLst>
                <a:ext uri="{FF2B5EF4-FFF2-40B4-BE49-F238E27FC236}">
                  <a16:creationId xmlns:a16="http://schemas.microsoft.com/office/drawing/2014/main" id="{478CB7B2-F361-4AEF-B8E7-F14EFFD54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" name="Rectangle 168">
              <a:extLst>
                <a:ext uri="{FF2B5EF4-FFF2-40B4-BE49-F238E27FC236}">
                  <a16:creationId xmlns:a16="http://schemas.microsoft.com/office/drawing/2014/main" id="{1D509032-79E8-4DAA-A0FC-844E4A90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159.9462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7" name="Line 169">
              <a:extLst>
                <a:ext uri="{FF2B5EF4-FFF2-40B4-BE49-F238E27FC236}">
                  <a16:creationId xmlns:a16="http://schemas.microsoft.com/office/drawing/2014/main" id="{B84C6DC6-F613-41D8-B926-3217D6D9D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4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Rectangle 170">
              <a:extLst>
                <a:ext uri="{FF2B5EF4-FFF2-40B4-BE49-F238E27FC236}">
                  <a16:creationId xmlns:a16="http://schemas.microsoft.com/office/drawing/2014/main" id="{619CB8E6-3D13-44B2-9893-9D95FAC85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3996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294.7836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9" name="Line 171">
              <a:extLst>
                <a:ext uri="{FF2B5EF4-FFF2-40B4-BE49-F238E27FC236}">
                  <a16:creationId xmlns:a16="http://schemas.microsoft.com/office/drawing/2014/main" id="{912EA839-21FF-4828-B6E9-8B7CB72D7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8" y="4057"/>
              <a:ext cx="51" cy="47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Rectangle 172">
              <a:extLst>
                <a:ext uri="{FF2B5EF4-FFF2-40B4-BE49-F238E27FC236}">
                  <a16:creationId xmlns:a16="http://schemas.microsoft.com/office/drawing/2014/main" id="{33CC7981-6A53-40BB-A81E-842DCDB9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912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91.6229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1" name="Line 173">
              <a:extLst>
                <a:ext uri="{FF2B5EF4-FFF2-40B4-BE49-F238E27FC236}">
                  <a16:creationId xmlns:a16="http://schemas.microsoft.com/office/drawing/2014/main" id="{EF25EDBE-477E-4946-B8F8-FD9D05F95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Rectangle 174">
              <a:extLst>
                <a:ext uri="{FF2B5EF4-FFF2-40B4-BE49-F238E27FC236}">
                  <a16:creationId xmlns:a16="http://schemas.microsoft.com/office/drawing/2014/main" id="{842644A5-5482-4396-8BA3-B1A6CFA5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4039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65.8251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3" name="Line 175">
              <a:extLst>
                <a:ext uri="{FF2B5EF4-FFF2-40B4-BE49-F238E27FC236}">
                  <a16:creationId xmlns:a16="http://schemas.microsoft.com/office/drawing/2014/main" id="{5385A574-9CC7-41B9-993B-D88ABD7D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Rectangle 176">
              <a:extLst>
                <a:ext uri="{FF2B5EF4-FFF2-40B4-BE49-F238E27FC236}">
                  <a16:creationId xmlns:a16="http://schemas.microsoft.com/office/drawing/2014/main" id="{022E6A4F-5499-4F96-A9B0-FB639824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268.5665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5" name="Line 177">
              <a:extLst>
                <a:ext uri="{FF2B5EF4-FFF2-40B4-BE49-F238E27FC236}">
                  <a16:creationId xmlns:a16="http://schemas.microsoft.com/office/drawing/2014/main" id="{D82A1646-2B96-4704-A6A3-499002B0D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2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Rectangle 178">
              <a:extLst>
                <a:ext uri="{FF2B5EF4-FFF2-40B4-BE49-F238E27FC236}">
                  <a16:creationId xmlns:a16="http://schemas.microsoft.com/office/drawing/2014/main" id="{79088F18-2BFA-4A2A-B576-DDC390EC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309.1663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7" name="Line 179">
              <a:extLst>
                <a:ext uri="{FF2B5EF4-FFF2-40B4-BE49-F238E27FC236}">
                  <a16:creationId xmlns:a16="http://schemas.microsoft.com/office/drawing/2014/main" id="{1DEADEAA-F3C9-47CB-97AA-275E44A15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4099"/>
              <a:ext cx="145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Rectangle 180">
              <a:extLst>
                <a:ext uri="{FF2B5EF4-FFF2-40B4-BE49-F238E27FC236}">
                  <a16:creationId xmlns:a16="http://schemas.microsoft.com/office/drawing/2014/main" id="{4832988B-8A2D-48E8-B0BC-A4FFADA1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212.3114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9" name="Line 181">
              <a:extLst>
                <a:ext uri="{FF2B5EF4-FFF2-40B4-BE49-F238E27FC236}">
                  <a16:creationId xmlns:a16="http://schemas.microsoft.com/office/drawing/2014/main" id="{64D1CD26-E855-4F47-B1E5-01826BA0C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Rectangle 182">
              <a:extLst>
                <a:ext uri="{FF2B5EF4-FFF2-40B4-BE49-F238E27FC236}">
                  <a16:creationId xmlns:a16="http://schemas.microsoft.com/office/drawing/2014/main" id="{60168617-8EAE-4A6C-8A36-F7C82AA3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193.9903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1" name="Line 183">
              <a:extLst>
                <a:ext uri="{FF2B5EF4-FFF2-40B4-BE49-F238E27FC236}">
                  <a16:creationId xmlns:a16="http://schemas.microsoft.com/office/drawing/2014/main" id="{EC0D6B98-67A8-4C48-A0CF-9EE4C0AA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6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Rectangle 184">
              <a:extLst>
                <a:ext uri="{FF2B5EF4-FFF2-40B4-BE49-F238E27FC236}">
                  <a16:creationId xmlns:a16="http://schemas.microsoft.com/office/drawing/2014/main" id="{2FB87D6E-F130-425B-BF64-AE228796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259.0750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3" name="Line 185">
              <a:extLst>
                <a:ext uri="{FF2B5EF4-FFF2-40B4-BE49-F238E27FC236}">
                  <a16:creationId xmlns:a16="http://schemas.microsoft.com/office/drawing/2014/main" id="{9D562855-92A3-4194-BAE9-D1E18227D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Rectangle 186">
              <a:extLst>
                <a:ext uri="{FF2B5EF4-FFF2-40B4-BE49-F238E27FC236}">
                  <a16:creationId xmlns:a16="http://schemas.microsoft.com/office/drawing/2014/main" id="{BB950BB9-0F3C-46B7-AF4B-8FE67251E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172.4385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5" name="Line 187">
              <a:extLst>
                <a:ext uri="{FF2B5EF4-FFF2-40B4-BE49-F238E27FC236}">
                  <a16:creationId xmlns:a16="http://schemas.microsoft.com/office/drawing/2014/main" id="{1353B560-0A9F-4982-A8E2-F27F10DC6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Rectangle 188">
              <a:extLst>
                <a:ext uri="{FF2B5EF4-FFF2-40B4-BE49-F238E27FC236}">
                  <a16:creationId xmlns:a16="http://schemas.microsoft.com/office/drawing/2014/main" id="{93FD98BE-82C4-42B2-8018-38B40FD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149.8132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7" name="Line 189">
              <a:extLst>
                <a:ext uri="{FF2B5EF4-FFF2-40B4-BE49-F238E27FC236}">
                  <a16:creationId xmlns:a16="http://schemas.microsoft.com/office/drawing/2014/main" id="{49C97242-53E2-4FF9-86BA-1D4E8093E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0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Rectangle 190">
              <a:extLst>
                <a:ext uri="{FF2B5EF4-FFF2-40B4-BE49-F238E27FC236}">
                  <a16:creationId xmlns:a16="http://schemas.microsoft.com/office/drawing/2014/main" id="{D7C8A285-6A1D-4834-8E8F-3E387CB06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248.5324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9" name="Line 191">
              <a:extLst>
                <a:ext uri="{FF2B5EF4-FFF2-40B4-BE49-F238E27FC236}">
                  <a16:creationId xmlns:a16="http://schemas.microsoft.com/office/drawing/2014/main" id="{6241D4F9-96A4-43EF-BDF0-B122CF578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0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Rectangle 192">
              <a:extLst>
                <a:ext uri="{FF2B5EF4-FFF2-40B4-BE49-F238E27FC236}">
                  <a16:creationId xmlns:a16="http://schemas.microsoft.com/office/drawing/2014/main" id="{80DC8300-D914-42C1-9C15-30D61644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4039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88.7176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1" name="Line 193">
              <a:extLst>
                <a:ext uri="{FF2B5EF4-FFF2-40B4-BE49-F238E27FC236}">
                  <a16:creationId xmlns:a16="http://schemas.microsoft.com/office/drawing/2014/main" id="{F8A43667-8956-4D6A-A1AD-184D91168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4" y="4099"/>
              <a:ext cx="85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Rectangle 194">
              <a:extLst>
                <a:ext uri="{FF2B5EF4-FFF2-40B4-BE49-F238E27FC236}">
                  <a16:creationId xmlns:a16="http://schemas.microsoft.com/office/drawing/2014/main" id="{AF37E559-482D-4D60-9919-5A3674225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3912"/>
              <a:ext cx="2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53.6233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3" name="Line 195">
              <a:extLst>
                <a:ext uri="{FF2B5EF4-FFF2-40B4-BE49-F238E27FC236}">
                  <a16:creationId xmlns:a16="http://schemas.microsoft.com/office/drawing/2014/main" id="{370BBD90-1136-4592-895D-5C2A5BDDF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" y="3973"/>
              <a:ext cx="65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Rectangle 196">
              <a:extLst>
                <a:ext uri="{FF2B5EF4-FFF2-40B4-BE49-F238E27FC236}">
                  <a16:creationId xmlns:a16="http://schemas.microsoft.com/office/drawing/2014/main" id="{DDCD1252-332B-41E9-9DEB-5D5AE364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112.2421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5" name="Line 197">
              <a:extLst>
                <a:ext uri="{FF2B5EF4-FFF2-40B4-BE49-F238E27FC236}">
                  <a16:creationId xmlns:a16="http://schemas.microsoft.com/office/drawing/2014/main" id="{BD30C230-2CA4-45E2-BE2D-D12C8F27E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2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Rectangle 198">
              <a:extLst>
                <a:ext uri="{FF2B5EF4-FFF2-40B4-BE49-F238E27FC236}">
                  <a16:creationId xmlns:a16="http://schemas.microsoft.com/office/drawing/2014/main" id="{C2EB245A-E62A-4055-8570-FA766868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389.2500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7" name="Line 199">
              <a:extLst>
                <a:ext uri="{FF2B5EF4-FFF2-40B4-BE49-F238E27FC236}">
                  <a16:creationId xmlns:a16="http://schemas.microsoft.com/office/drawing/2014/main" id="{6D30D8A4-37A4-4007-BA41-5905871F2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7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Rectangle 200">
              <a:extLst>
                <a:ext uri="{FF2B5EF4-FFF2-40B4-BE49-F238E27FC236}">
                  <a16:creationId xmlns:a16="http://schemas.microsoft.com/office/drawing/2014/main" id="{0FE8F420-54F7-4F4D-8690-A1FD1ADAD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428.2358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9" name="Line 201">
              <a:extLst>
                <a:ext uri="{FF2B5EF4-FFF2-40B4-BE49-F238E27FC236}">
                  <a16:creationId xmlns:a16="http://schemas.microsoft.com/office/drawing/2014/main" id="{62DC801F-B310-4432-9FCE-2A13FFE26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9" y="4099"/>
              <a:ext cx="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Rectangle 202">
              <a:extLst>
                <a:ext uri="{FF2B5EF4-FFF2-40B4-BE49-F238E27FC236}">
                  <a16:creationId xmlns:a16="http://schemas.microsoft.com/office/drawing/2014/main" id="{F9FE2D04-94BD-4F61-ADCD-D462C9F9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346.4463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1" name="Line 203">
              <a:extLst>
                <a:ext uri="{FF2B5EF4-FFF2-40B4-BE49-F238E27FC236}">
                  <a16:creationId xmlns:a16="http://schemas.microsoft.com/office/drawing/2014/main" id="{9349398A-C119-4BEF-B4C0-0226095D6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5" y="4099"/>
              <a:ext cx="70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Rectangle 204">
              <a:extLst>
                <a:ext uri="{FF2B5EF4-FFF2-40B4-BE49-F238E27FC236}">
                  <a16:creationId xmlns:a16="http://schemas.microsoft.com/office/drawing/2014/main" id="{CC8F5F33-DF3E-4BCC-8A6F-9B9BC9CF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" y="4039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478.4956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3" name="Line 205">
              <a:extLst>
                <a:ext uri="{FF2B5EF4-FFF2-40B4-BE49-F238E27FC236}">
                  <a16:creationId xmlns:a16="http://schemas.microsoft.com/office/drawing/2014/main" id="{3B1C52EC-7DAA-4CC3-ADC4-8CF6D74E8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" y="4099"/>
              <a:ext cx="28" cy="5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Rectangle 206">
              <a:extLst>
                <a:ext uri="{FF2B5EF4-FFF2-40B4-BE49-F238E27FC236}">
                  <a16:creationId xmlns:a16="http://schemas.microsoft.com/office/drawing/2014/main" id="{E1AC0425-A694-4FBA-B736-384E94F41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221.4017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5" name="Line 207">
              <a:extLst>
                <a:ext uri="{FF2B5EF4-FFF2-40B4-BE49-F238E27FC236}">
                  <a16:creationId xmlns:a16="http://schemas.microsoft.com/office/drawing/2014/main" id="{1AA89517-5F8A-458E-99A0-C81617471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0" y="3973"/>
              <a:ext cx="9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Rectangle 208">
              <a:extLst>
                <a:ext uri="{FF2B5EF4-FFF2-40B4-BE49-F238E27FC236}">
                  <a16:creationId xmlns:a16="http://schemas.microsoft.com/office/drawing/2014/main" id="{A13DD541-44A7-47DB-BC8E-83C888FA2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3912"/>
              <a:ext cx="29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331.9094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7" name="Line 209">
              <a:extLst>
                <a:ext uri="{FF2B5EF4-FFF2-40B4-BE49-F238E27FC236}">
                  <a16:creationId xmlns:a16="http://schemas.microsoft.com/office/drawing/2014/main" id="{5461463E-0652-47A4-B73E-14641E8FF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1" y="3973"/>
              <a:ext cx="10" cy="131"/>
            </a:xfrm>
            <a:prstGeom prst="line">
              <a:avLst/>
            </a:prstGeom>
            <a:noFill/>
            <a:ln w="7938" cap="flat">
              <a:solidFill>
                <a:srgbClr val="14C8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Rectangle 210">
              <a:extLst>
                <a:ext uri="{FF2B5EF4-FFF2-40B4-BE49-F238E27FC236}">
                  <a16:creationId xmlns:a16="http://schemas.microsoft.com/office/drawing/2014/main" id="{D0351A60-51AA-4CFC-AC1C-9E11240F7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0" name="Rectangle 211">
              <a:extLst>
                <a:ext uri="{FF2B5EF4-FFF2-40B4-BE49-F238E27FC236}">
                  <a16:creationId xmlns:a16="http://schemas.microsoft.com/office/drawing/2014/main" id="{3DD4B79C-C7BB-4EE8-8657-86DC157A9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4151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1" name="Rectangle 212">
              <a:extLst>
                <a:ext uri="{FF2B5EF4-FFF2-40B4-BE49-F238E27FC236}">
                  <a16:creationId xmlns:a16="http://schemas.microsoft.com/office/drawing/2014/main" id="{5FFD506F-613E-4E9D-AC4F-327AED76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2" name="Rectangle 213">
              <a:extLst>
                <a:ext uri="{FF2B5EF4-FFF2-40B4-BE49-F238E27FC236}">
                  <a16:creationId xmlns:a16="http://schemas.microsoft.com/office/drawing/2014/main" id="{56D057C5-0DF2-48D4-A150-B27AA4351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3" name="Rectangle 214">
              <a:extLst>
                <a:ext uri="{FF2B5EF4-FFF2-40B4-BE49-F238E27FC236}">
                  <a16:creationId xmlns:a16="http://schemas.microsoft.com/office/drawing/2014/main" id="{39A96EBF-E9EB-44D2-9D81-EE0F426E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4" name="Rectangle 215">
              <a:extLst>
                <a:ext uri="{FF2B5EF4-FFF2-40B4-BE49-F238E27FC236}">
                  <a16:creationId xmlns:a16="http://schemas.microsoft.com/office/drawing/2014/main" id="{85BF7FB0-2B7D-4541-AE77-E91F5C36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5" name="Rectangle 216">
              <a:extLst>
                <a:ext uri="{FF2B5EF4-FFF2-40B4-BE49-F238E27FC236}">
                  <a16:creationId xmlns:a16="http://schemas.microsoft.com/office/drawing/2014/main" id="{EA604057-CB26-4F09-9E31-1038D0E38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6" name="Rectangle 217">
              <a:extLst>
                <a:ext uri="{FF2B5EF4-FFF2-40B4-BE49-F238E27FC236}">
                  <a16:creationId xmlns:a16="http://schemas.microsoft.com/office/drawing/2014/main" id="{696BE7C6-E4EF-4397-8782-D4FD3D6C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7" name="Rectangle 218">
              <a:extLst>
                <a:ext uri="{FF2B5EF4-FFF2-40B4-BE49-F238E27FC236}">
                  <a16:creationId xmlns:a16="http://schemas.microsoft.com/office/drawing/2014/main" id="{2AC1D8A9-EF80-414A-B229-6A422C59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8" name="Rectangle 219">
              <a:extLst>
                <a:ext uri="{FF2B5EF4-FFF2-40B4-BE49-F238E27FC236}">
                  <a16:creationId xmlns:a16="http://schemas.microsoft.com/office/drawing/2014/main" id="{D221708E-035B-4016-AD0A-6E5488DC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9" name="Rectangle 220">
              <a:extLst>
                <a:ext uri="{FF2B5EF4-FFF2-40B4-BE49-F238E27FC236}">
                  <a16:creationId xmlns:a16="http://schemas.microsoft.com/office/drawing/2014/main" id="{33EA5617-A8EF-49EB-B57C-C272BED59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0" name="Rectangle 221">
              <a:extLst>
                <a:ext uri="{FF2B5EF4-FFF2-40B4-BE49-F238E27FC236}">
                  <a16:creationId xmlns:a16="http://schemas.microsoft.com/office/drawing/2014/main" id="{7D818D7F-FA4E-491F-8425-50A93DAB8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1" name="Rectangle 222">
              <a:extLst>
                <a:ext uri="{FF2B5EF4-FFF2-40B4-BE49-F238E27FC236}">
                  <a16:creationId xmlns:a16="http://schemas.microsoft.com/office/drawing/2014/main" id="{3799A601-549C-43B3-AC70-95C65F81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2" name="Rectangle 223">
              <a:extLst>
                <a:ext uri="{FF2B5EF4-FFF2-40B4-BE49-F238E27FC236}">
                  <a16:creationId xmlns:a16="http://schemas.microsoft.com/office/drawing/2014/main" id="{F111F38A-3EE3-4490-9E44-A84A0524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3" name="Rectangle 224">
              <a:extLst>
                <a:ext uri="{FF2B5EF4-FFF2-40B4-BE49-F238E27FC236}">
                  <a16:creationId xmlns:a16="http://schemas.microsoft.com/office/drawing/2014/main" id="{BDDCE8B6-7F12-461F-BB60-E11DEEEA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4" name="Rectangle 225">
              <a:extLst>
                <a:ext uri="{FF2B5EF4-FFF2-40B4-BE49-F238E27FC236}">
                  <a16:creationId xmlns:a16="http://schemas.microsoft.com/office/drawing/2014/main" id="{7128C998-EC40-4F0F-8AF0-08C65C76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5" name="Rectangle 226">
              <a:extLst>
                <a:ext uri="{FF2B5EF4-FFF2-40B4-BE49-F238E27FC236}">
                  <a16:creationId xmlns:a16="http://schemas.microsoft.com/office/drawing/2014/main" id="{3605BCD4-6744-4605-ADBE-9DB8FC41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6" name="Rectangle 227">
              <a:extLst>
                <a:ext uri="{FF2B5EF4-FFF2-40B4-BE49-F238E27FC236}">
                  <a16:creationId xmlns:a16="http://schemas.microsoft.com/office/drawing/2014/main" id="{AC95B493-565E-4AFA-8219-F78B9D33C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7" name="Rectangle 228">
              <a:extLst>
                <a:ext uri="{FF2B5EF4-FFF2-40B4-BE49-F238E27FC236}">
                  <a16:creationId xmlns:a16="http://schemas.microsoft.com/office/drawing/2014/main" id="{0054B21F-5542-41C0-B688-1263CB82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8" name="Rectangle 229">
              <a:extLst>
                <a:ext uri="{FF2B5EF4-FFF2-40B4-BE49-F238E27FC236}">
                  <a16:creationId xmlns:a16="http://schemas.microsoft.com/office/drawing/2014/main" id="{082FFC40-1C8E-4A75-BFD6-01C7AFDE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9" name="Rectangle 230">
              <a:extLst>
                <a:ext uri="{FF2B5EF4-FFF2-40B4-BE49-F238E27FC236}">
                  <a16:creationId xmlns:a16="http://schemas.microsoft.com/office/drawing/2014/main" id="{8AD29AC4-ECA9-41C8-A0A6-FC70A902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0" name="Rectangle 231">
              <a:extLst>
                <a:ext uri="{FF2B5EF4-FFF2-40B4-BE49-F238E27FC236}">
                  <a16:creationId xmlns:a16="http://schemas.microsoft.com/office/drawing/2014/main" id="{6483CE9E-8911-404D-B167-75F09DDE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2" y="4151"/>
              <a:ext cx="1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1" name="Rectangle 232">
              <a:extLst>
                <a:ext uri="{FF2B5EF4-FFF2-40B4-BE49-F238E27FC236}">
                  <a16:creationId xmlns:a16="http://schemas.microsoft.com/office/drawing/2014/main" id="{362EB7F7-35A1-4ACF-B141-C780BCC8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21"/>
              <a:ext cx="1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2" name="Freeform 233">
              <a:extLst>
                <a:ext uri="{FF2B5EF4-FFF2-40B4-BE49-F238E27FC236}">
                  <a16:creationId xmlns:a16="http://schemas.microsoft.com/office/drawing/2014/main" id="{D3014D06-0FDD-45F0-B2B6-EB5F74411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" y="4118"/>
              <a:ext cx="7217" cy="33"/>
            </a:xfrm>
            <a:custGeom>
              <a:avLst/>
              <a:gdLst>
                <a:gd name="T0" fmla="*/ 5 w 7217"/>
                <a:gd name="T1" fmla="*/ 0 h 33"/>
                <a:gd name="T2" fmla="*/ 332 w 7217"/>
                <a:gd name="T3" fmla="*/ 23 h 33"/>
                <a:gd name="T4" fmla="*/ 978 w 7217"/>
                <a:gd name="T5" fmla="*/ 0 h 33"/>
                <a:gd name="T6" fmla="*/ 1300 w 7217"/>
                <a:gd name="T7" fmla="*/ 23 h 33"/>
                <a:gd name="T8" fmla="*/ 1951 w 7217"/>
                <a:gd name="T9" fmla="*/ 0 h 33"/>
                <a:gd name="T10" fmla="*/ 2273 w 7217"/>
                <a:gd name="T11" fmla="*/ 23 h 33"/>
                <a:gd name="T12" fmla="*/ 2923 w 7217"/>
                <a:gd name="T13" fmla="*/ 0 h 33"/>
                <a:gd name="T14" fmla="*/ 3246 w 7217"/>
                <a:gd name="T15" fmla="*/ 23 h 33"/>
                <a:gd name="T16" fmla="*/ 3896 w 7217"/>
                <a:gd name="T17" fmla="*/ 0 h 33"/>
                <a:gd name="T18" fmla="*/ 4219 w 7217"/>
                <a:gd name="T19" fmla="*/ 23 h 33"/>
                <a:gd name="T20" fmla="*/ 4864 w 7217"/>
                <a:gd name="T21" fmla="*/ 0 h 33"/>
                <a:gd name="T22" fmla="*/ 5192 w 7217"/>
                <a:gd name="T23" fmla="*/ 23 h 33"/>
                <a:gd name="T24" fmla="*/ 5837 w 7217"/>
                <a:gd name="T25" fmla="*/ 0 h 33"/>
                <a:gd name="T26" fmla="*/ 6165 w 7217"/>
                <a:gd name="T27" fmla="*/ 23 h 33"/>
                <a:gd name="T28" fmla="*/ 6810 w 7217"/>
                <a:gd name="T29" fmla="*/ 0 h 33"/>
                <a:gd name="T30" fmla="*/ 7133 w 7217"/>
                <a:gd name="T31" fmla="*/ 23 h 33"/>
                <a:gd name="T32" fmla="*/ 248 w 7217"/>
                <a:gd name="T33" fmla="*/ 0 h 33"/>
                <a:gd name="T34" fmla="*/ 412 w 7217"/>
                <a:gd name="T35" fmla="*/ 9 h 33"/>
                <a:gd name="T36" fmla="*/ 735 w 7217"/>
                <a:gd name="T37" fmla="*/ 0 h 33"/>
                <a:gd name="T38" fmla="*/ 898 w 7217"/>
                <a:gd name="T39" fmla="*/ 9 h 33"/>
                <a:gd name="T40" fmla="*/ 1221 w 7217"/>
                <a:gd name="T41" fmla="*/ 0 h 33"/>
                <a:gd name="T42" fmla="*/ 1385 w 7217"/>
                <a:gd name="T43" fmla="*/ 9 h 33"/>
                <a:gd name="T44" fmla="*/ 1707 w 7217"/>
                <a:gd name="T45" fmla="*/ 0 h 33"/>
                <a:gd name="T46" fmla="*/ 1871 w 7217"/>
                <a:gd name="T47" fmla="*/ 9 h 33"/>
                <a:gd name="T48" fmla="*/ 2194 w 7217"/>
                <a:gd name="T49" fmla="*/ 0 h 33"/>
                <a:gd name="T50" fmla="*/ 2353 w 7217"/>
                <a:gd name="T51" fmla="*/ 9 h 33"/>
                <a:gd name="T52" fmla="*/ 2680 w 7217"/>
                <a:gd name="T53" fmla="*/ 0 h 33"/>
                <a:gd name="T54" fmla="*/ 2839 w 7217"/>
                <a:gd name="T55" fmla="*/ 9 h 33"/>
                <a:gd name="T56" fmla="*/ 3167 w 7217"/>
                <a:gd name="T57" fmla="*/ 0 h 33"/>
                <a:gd name="T58" fmla="*/ 3326 w 7217"/>
                <a:gd name="T59" fmla="*/ 9 h 33"/>
                <a:gd name="T60" fmla="*/ 3653 w 7217"/>
                <a:gd name="T61" fmla="*/ 0 h 33"/>
                <a:gd name="T62" fmla="*/ 3812 w 7217"/>
                <a:gd name="T63" fmla="*/ 9 h 33"/>
                <a:gd name="T64" fmla="*/ 4139 w 7217"/>
                <a:gd name="T65" fmla="*/ 0 h 33"/>
                <a:gd name="T66" fmla="*/ 4298 w 7217"/>
                <a:gd name="T67" fmla="*/ 9 h 33"/>
                <a:gd name="T68" fmla="*/ 4621 w 7217"/>
                <a:gd name="T69" fmla="*/ 0 h 33"/>
                <a:gd name="T70" fmla="*/ 4785 w 7217"/>
                <a:gd name="T71" fmla="*/ 9 h 33"/>
                <a:gd name="T72" fmla="*/ 5108 w 7217"/>
                <a:gd name="T73" fmla="*/ 0 h 33"/>
                <a:gd name="T74" fmla="*/ 5271 w 7217"/>
                <a:gd name="T75" fmla="*/ 9 h 33"/>
                <a:gd name="T76" fmla="*/ 5594 w 7217"/>
                <a:gd name="T77" fmla="*/ 0 h 33"/>
                <a:gd name="T78" fmla="*/ 5758 w 7217"/>
                <a:gd name="T79" fmla="*/ 9 h 33"/>
                <a:gd name="T80" fmla="*/ 6080 w 7217"/>
                <a:gd name="T81" fmla="*/ 0 h 33"/>
                <a:gd name="T82" fmla="*/ 6244 w 7217"/>
                <a:gd name="T83" fmla="*/ 9 h 33"/>
                <a:gd name="T84" fmla="*/ 6567 w 7217"/>
                <a:gd name="T85" fmla="*/ 0 h 33"/>
                <a:gd name="T86" fmla="*/ 6730 w 7217"/>
                <a:gd name="T87" fmla="*/ 9 h 33"/>
                <a:gd name="T88" fmla="*/ 7053 w 7217"/>
                <a:gd name="T89" fmla="*/ 0 h 33"/>
                <a:gd name="T90" fmla="*/ 169 w 7217"/>
                <a:gd name="T91" fmla="*/ 33 h 33"/>
                <a:gd name="T92" fmla="*/ 814 w 7217"/>
                <a:gd name="T93" fmla="*/ 0 h 33"/>
                <a:gd name="T94" fmla="*/ 1141 w 7217"/>
                <a:gd name="T95" fmla="*/ 33 h 33"/>
                <a:gd name="T96" fmla="*/ 1787 w 7217"/>
                <a:gd name="T97" fmla="*/ 0 h 33"/>
                <a:gd name="T98" fmla="*/ 2114 w 7217"/>
                <a:gd name="T99" fmla="*/ 33 h 33"/>
                <a:gd name="T100" fmla="*/ 2760 w 7217"/>
                <a:gd name="T101" fmla="*/ 0 h 33"/>
                <a:gd name="T102" fmla="*/ 3082 w 7217"/>
                <a:gd name="T103" fmla="*/ 33 h 33"/>
                <a:gd name="T104" fmla="*/ 3733 w 7217"/>
                <a:gd name="T105" fmla="*/ 0 h 33"/>
                <a:gd name="T106" fmla="*/ 4055 w 7217"/>
                <a:gd name="T107" fmla="*/ 33 h 33"/>
                <a:gd name="T108" fmla="*/ 4705 w 7217"/>
                <a:gd name="T109" fmla="*/ 0 h 33"/>
                <a:gd name="T110" fmla="*/ 5028 w 7217"/>
                <a:gd name="T111" fmla="*/ 33 h 33"/>
                <a:gd name="T112" fmla="*/ 5678 w 7217"/>
                <a:gd name="T113" fmla="*/ 0 h 33"/>
                <a:gd name="T114" fmla="*/ 6001 w 7217"/>
                <a:gd name="T115" fmla="*/ 33 h 33"/>
                <a:gd name="T116" fmla="*/ 6646 w 7217"/>
                <a:gd name="T117" fmla="*/ 0 h 33"/>
                <a:gd name="T118" fmla="*/ 6974 w 7217"/>
                <a:gd name="T1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17" h="33">
                  <a:moveTo>
                    <a:pt x="0" y="0"/>
                  </a:moveTo>
                  <a:lnTo>
                    <a:pt x="7217" y="0"/>
                  </a:lnTo>
                  <a:moveTo>
                    <a:pt x="5" y="0"/>
                  </a:moveTo>
                  <a:lnTo>
                    <a:pt x="5" y="23"/>
                  </a:lnTo>
                  <a:moveTo>
                    <a:pt x="332" y="0"/>
                  </a:moveTo>
                  <a:lnTo>
                    <a:pt x="332" y="23"/>
                  </a:lnTo>
                  <a:moveTo>
                    <a:pt x="655" y="0"/>
                  </a:moveTo>
                  <a:lnTo>
                    <a:pt x="655" y="23"/>
                  </a:lnTo>
                  <a:moveTo>
                    <a:pt x="978" y="0"/>
                  </a:moveTo>
                  <a:lnTo>
                    <a:pt x="978" y="23"/>
                  </a:lnTo>
                  <a:moveTo>
                    <a:pt x="1300" y="0"/>
                  </a:moveTo>
                  <a:lnTo>
                    <a:pt x="1300" y="23"/>
                  </a:lnTo>
                  <a:moveTo>
                    <a:pt x="1628" y="0"/>
                  </a:moveTo>
                  <a:lnTo>
                    <a:pt x="1628" y="23"/>
                  </a:lnTo>
                  <a:moveTo>
                    <a:pt x="1951" y="0"/>
                  </a:moveTo>
                  <a:lnTo>
                    <a:pt x="1951" y="23"/>
                  </a:lnTo>
                  <a:moveTo>
                    <a:pt x="2273" y="0"/>
                  </a:moveTo>
                  <a:lnTo>
                    <a:pt x="2273" y="23"/>
                  </a:lnTo>
                  <a:moveTo>
                    <a:pt x="2596" y="0"/>
                  </a:moveTo>
                  <a:lnTo>
                    <a:pt x="2596" y="23"/>
                  </a:lnTo>
                  <a:moveTo>
                    <a:pt x="2923" y="0"/>
                  </a:moveTo>
                  <a:lnTo>
                    <a:pt x="2923" y="23"/>
                  </a:lnTo>
                  <a:moveTo>
                    <a:pt x="3246" y="0"/>
                  </a:moveTo>
                  <a:lnTo>
                    <a:pt x="3246" y="23"/>
                  </a:lnTo>
                  <a:moveTo>
                    <a:pt x="3569" y="0"/>
                  </a:moveTo>
                  <a:lnTo>
                    <a:pt x="3569" y="23"/>
                  </a:lnTo>
                  <a:moveTo>
                    <a:pt x="3896" y="0"/>
                  </a:moveTo>
                  <a:lnTo>
                    <a:pt x="3896" y="23"/>
                  </a:lnTo>
                  <a:moveTo>
                    <a:pt x="4219" y="0"/>
                  </a:moveTo>
                  <a:lnTo>
                    <a:pt x="4219" y="23"/>
                  </a:lnTo>
                  <a:moveTo>
                    <a:pt x="4542" y="0"/>
                  </a:moveTo>
                  <a:lnTo>
                    <a:pt x="4542" y="23"/>
                  </a:lnTo>
                  <a:moveTo>
                    <a:pt x="4864" y="0"/>
                  </a:moveTo>
                  <a:lnTo>
                    <a:pt x="4864" y="23"/>
                  </a:lnTo>
                  <a:moveTo>
                    <a:pt x="5192" y="0"/>
                  </a:moveTo>
                  <a:lnTo>
                    <a:pt x="5192" y="23"/>
                  </a:lnTo>
                  <a:moveTo>
                    <a:pt x="5514" y="0"/>
                  </a:moveTo>
                  <a:lnTo>
                    <a:pt x="5514" y="23"/>
                  </a:lnTo>
                  <a:moveTo>
                    <a:pt x="5837" y="0"/>
                  </a:moveTo>
                  <a:lnTo>
                    <a:pt x="5837" y="23"/>
                  </a:lnTo>
                  <a:moveTo>
                    <a:pt x="6165" y="0"/>
                  </a:moveTo>
                  <a:lnTo>
                    <a:pt x="6165" y="23"/>
                  </a:lnTo>
                  <a:moveTo>
                    <a:pt x="6487" y="0"/>
                  </a:moveTo>
                  <a:lnTo>
                    <a:pt x="6487" y="23"/>
                  </a:lnTo>
                  <a:moveTo>
                    <a:pt x="6810" y="0"/>
                  </a:moveTo>
                  <a:lnTo>
                    <a:pt x="6810" y="23"/>
                  </a:lnTo>
                  <a:moveTo>
                    <a:pt x="7133" y="0"/>
                  </a:moveTo>
                  <a:lnTo>
                    <a:pt x="7133" y="23"/>
                  </a:lnTo>
                  <a:moveTo>
                    <a:pt x="89" y="0"/>
                  </a:moveTo>
                  <a:lnTo>
                    <a:pt x="89" y="9"/>
                  </a:lnTo>
                  <a:moveTo>
                    <a:pt x="248" y="0"/>
                  </a:moveTo>
                  <a:lnTo>
                    <a:pt x="248" y="9"/>
                  </a:lnTo>
                  <a:moveTo>
                    <a:pt x="412" y="0"/>
                  </a:moveTo>
                  <a:lnTo>
                    <a:pt x="412" y="9"/>
                  </a:lnTo>
                  <a:moveTo>
                    <a:pt x="571" y="0"/>
                  </a:moveTo>
                  <a:lnTo>
                    <a:pt x="571" y="9"/>
                  </a:lnTo>
                  <a:moveTo>
                    <a:pt x="735" y="0"/>
                  </a:moveTo>
                  <a:lnTo>
                    <a:pt x="735" y="9"/>
                  </a:lnTo>
                  <a:moveTo>
                    <a:pt x="898" y="0"/>
                  </a:moveTo>
                  <a:lnTo>
                    <a:pt x="898" y="9"/>
                  </a:lnTo>
                  <a:moveTo>
                    <a:pt x="1057" y="0"/>
                  </a:moveTo>
                  <a:lnTo>
                    <a:pt x="1057" y="9"/>
                  </a:lnTo>
                  <a:moveTo>
                    <a:pt x="1221" y="0"/>
                  </a:moveTo>
                  <a:lnTo>
                    <a:pt x="1221" y="9"/>
                  </a:lnTo>
                  <a:moveTo>
                    <a:pt x="1385" y="0"/>
                  </a:moveTo>
                  <a:lnTo>
                    <a:pt x="1385" y="9"/>
                  </a:lnTo>
                  <a:moveTo>
                    <a:pt x="1544" y="0"/>
                  </a:moveTo>
                  <a:lnTo>
                    <a:pt x="1544" y="9"/>
                  </a:lnTo>
                  <a:moveTo>
                    <a:pt x="1707" y="0"/>
                  </a:moveTo>
                  <a:lnTo>
                    <a:pt x="1707" y="9"/>
                  </a:lnTo>
                  <a:moveTo>
                    <a:pt x="1871" y="0"/>
                  </a:moveTo>
                  <a:lnTo>
                    <a:pt x="1871" y="9"/>
                  </a:lnTo>
                  <a:moveTo>
                    <a:pt x="2030" y="0"/>
                  </a:moveTo>
                  <a:lnTo>
                    <a:pt x="2030" y="9"/>
                  </a:lnTo>
                  <a:moveTo>
                    <a:pt x="2194" y="0"/>
                  </a:moveTo>
                  <a:lnTo>
                    <a:pt x="2194" y="9"/>
                  </a:lnTo>
                  <a:moveTo>
                    <a:pt x="2353" y="0"/>
                  </a:moveTo>
                  <a:lnTo>
                    <a:pt x="2353" y="9"/>
                  </a:lnTo>
                  <a:moveTo>
                    <a:pt x="2516" y="0"/>
                  </a:moveTo>
                  <a:lnTo>
                    <a:pt x="2516" y="9"/>
                  </a:lnTo>
                  <a:moveTo>
                    <a:pt x="2680" y="0"/>
                  </a:moveTo>
                  <a:lnTo>
                    <a:pt x="2680" y="9"/>
                  </a:lnTo>
                  <a:moveTo>
                    <a:pt x="2839" y="0"/>
                  </a:moveTo>
                  <a:lnTo>
                    <a:pt x="2839" y="9"/>
                  </a:lnTo>
                  <a:moveTo>
                    <a:pt x="3003" y="0"/>
                  </a:moveTo>
                  <a:lnTo>
                    <a:pt x="3003" y="9"/>
                  </a:lnTo>
                  <a:moveTo>
                    <a:pt x="3167" y="0"/>
                  </a:moveTo>
                  <a:lnTo>
                    <a:pt x="3167" y="9"/>
                  </a:lnTo>
                  <a:moveTo>
                    <a:pt x="3326" y="0"/>
                  </a:moveTo>
                  <a:lnTo>
                    <a:pt x="3326" y="9"/>
                  </a:lnTo>
                  <a:moveTo>
                    <a:pt x="3489" y="0"/>
                  </a:moveTo>
                  <a:lnTo>
                    <a:pt x="3489" y="9"/>
                  </a:lnTo>
                  <a:moveTo>
                    <a:pt x="3653" y="0"/>
                  </a:moveTo>
                  <a:lnTo>
                    <a:pt x="3653" y="9"/>
                  </a:lnTo>
                  <a:moveTo>
                    <a:pt x="3812" y="0"/>
                  </a:moveTo>
                  <a:lnTo>
                    <a:pt x="3812" y="9"/>
                  </a:lnTo>
                  <a:moveTo>
                    <a:pt x="3976" y="0"/>
                  </a:moveTo>
                  <a:lnTo>
                    <a:pt x="3976" y="9"/>
                  </a:lnTo>
                  <a:moveTo>
                    <a:pt x="4139" y="0"/>
                  </a:moveTo>
                  <a:lnTo>
                    <a:pt x="4139" y="9"/>
                  </a:lnTo>
                  <a:moveTo>
                    <a:pt x="4298" y="0"/>
                  </a:moveTo>
                  <a:lnTo>
                    <a:pt x="4298" y="9"/>
                  </a:lnTo>
                  <a:moveTo>
                    <a:pt x="4462" y="0"/>
                  </a:moveTo>
                  <a:lnTo>
                    <a:pt x="4462" y="9"/>
                  </a:lnTo>
                  <a:moveTo>
                    <a:pt x="4621" y="0"/>
                  </a:moveTo>
                  <a:lnTo>
                    <a:pt x="4621" y="9"/>
                  </a:lnTo>
                  <a:moveTo>
                    <a:pt x="4785" y="0"/>
                  </a:moveTo>
                  <a:lnTo>
                    <a:pt x="4785" y="9"/>
                  </a:lnTo>
                  <a:moveTo>
                    <a:pt x="4949" y="0"/>
                  </a:moveTo>
                  <a:lnTo>
                    <a:pt x="4949" y="9"/>
                  </a:lnTo>
                  <a:moveTo>
                    <a:pt x="5108" y="0"/>
                  </a:moveTo>
                  <a:lnTo>
                    <a:pt x="5108" y="9"/>
                  </a:lnTo>
                  <a:moveTo>
                    <a:pt x="5271" y="0"/>
                  </a:moveTo>
                  <a:lnTo>
                    <a:pt x="5271" y="9"/>
                  </a:lnTo>
                  <a:moveTo>
                    <a:pt x="5435" y="0"/>
                  </a:moveTo>
                  <a:lnTo>
                    <a:pt x="5435" y="9"/>
                  </a:lnTo>
                  <a:moveTo>
                    <a:pt x="5594" y="0"/>
                  </a:moveTo>
                  <a:lnTo>
                    <a:pt x="5594" y="9"/>
                  </a:lnTo>
                  <a:moveTo>
                    <a:pt x="5758" y="0"/>
                  </a:moveTo>
                  <a:lnTo>
                    <a:pt x="5758" y="9"/>
                  </a:lnTo>
                  <a:moveTo>
                    <a:pt x="5921" y="0"/>
                  </a:moveTo>
                  <a:lnTo>
                    <a:pt x="5921" y="9"/>
                  </a:lnTo>
                  <a:moveTo>
                    <a:pt x="6080" y="0"/>
                  </a:moveTo>
                  <a:lnTo>
                    <a:pt x="6080" y="9"/>
                  </a:lnTo>
                  <a:moveTo>
                    <a:pt x="6244" y="0"/>
                  </a:moveTo>
                  <a:lnTo>
                    <a:pt x="6244" y="9"/>
                  </a:lnTo>
                  <a:moveTo>
                    <a:pt x="6403" y="0"/>
                  </a:moveTo>
                  <a:lnTo>
                    <a:pt x="6403" y="9"/>
                  </a:lnTo>
                  <a:moveTo>
                    <a:pt x="6567" y="0"/>
                  </a:moveTo>
                  <a:lnTo>
                    <a:pt x="6567" y="9"/>
                  </a:lnTo>
                  <a:moveTo>
                    <a:pt x="6730" y="0"/>
                  </a:moveTo>
                  <a:lnTo>
                    <a:pt x="6730" y="9"/>
                  </a:lnTo>
                  <a:moveTo>
                    <a:pt x="6890" y="0"/>
                  </a:moveTo>
                  <a:lnTo>
                    <a:pt x="6890" y="9"/>
                  </a:lnTo>
                  <a:moveTo>
                    <a:pt x="7053" y="0"/>
                  </a:moveTo>
                  <a:lnTo>
                    <a:pt x="7053" y="9"/>
                  </a:lnTo>
                  <a:moveTo>
                    <a:pt x="169" y="0"/>
                  </a:moveTo>
                  <a:lnTo>
                    <a:pt x="169" y="33"/>
                  </a:lnTo>
                  <a:moveTo>
                    <a:pt x="491" y="0"/>
                  </a:moveTo>
                  <a:lnTo>
                    <a:pt x="491" y="33"/>
                  </a:lnTo>
                  <a:moveTo>
                    <a:pt x="814" y="0"/>
                  </a:moveTo>
                  <a:lnTo>
                    <a:pt x="814" y="33"/>
                  </a:lnTo>
                  <a:moveTo>
                    <a:pt x="1141" y="0"/>
                  </a:moveTo>
                  <a:lnTo>
                    <a:pt x="1141" y="33"/>
                  </a:lnTo>
                  <a:moveTo>
                    <a:pt x="1464" y="0"/>
                  </a:moveTo>
                  <a:lnTo>
                    <a:pt x="1464" y="33"/>
                  </a:lnTo>
                  <a:moveTo>
                    <a:pt x="1787" y="0"/>
                  </a:moveTo>
                  <a:lnTo>
                    <a:pt x="1787" y="33"/>
                  </a:lnTo>
                  <a:moveTo>
                    <a:pt x="2114" y="0"/>
                  </a:moveTo>
                  <a:lnTo>
                    <a:pt x="2114" y="33"/>
                  </a:lnTo>
                  <a:moveTo>
                    <a:pt x="2437" y="0"/>
                  </a:moveTo>
                  <a:lnTo>
                    <a:pt x="2437" y="33"/>
                  </a:lnTo>
                  <a:moveTo>
                    <a:pt x="2760" y="0"/>
                  </a:moveTo>
                  <a:lnTo>
                    <a:pt x="2760" y="33"/>
                  </a:lnTo>
                  <a:moveTo>
                    <a:pt x="3082" y="0"/>
                  </a:moveTo>
                  <a:lnTo>
                    <a:pt x="3082" y="33"/>
                  </a:lnTo>
                  <a:moveTo>
                    <a:pt x="3410" y="0"/>
                  </a:moveTo>
                  <a:lnTo>
                    <a:pt x="3410" y="33"/>
                  </a:lnTo>
                  <a:moveTo>
                    <a:pt x="3733" y="0"/>
                  </a:moveTo>
                  <a:lnTo>
                    <a:pt x="3733" y="33"/>
                  </a:lnTo>
                  <a:moveTo>
                    <a:pt x="4055" y="0"/>
                  </a:moveTo>
                  <a:lnTo>
                    <a:pt x="4055" y="33"/>
                  </a:lnTo>
                  <a:moveTo>
                    <a:pt x="4378" y="0"/>
                  </a:moveTo>
                  <a:lnTo>
                    <a:pt x="4378" y="33"/>
                  </a:lnTo>
                  <a:moveTo>
                    <a:pt x="4705" y="0"/>
                  </a:moveTo>
                  <a:lnTo>
                    <a:pt x="4705" y="33"/>
                  </a:lnTo>
                  <a:moveTo>
                    <a:pt x="5028" y="0"/>
                  </a:moveTo>
                  <a:lnTo>
                    <a:pt x="5028" y="33"/>
                  </a:lnTo>
                  <a:moveTo>
                    <a:pt x="5351" y="0"/>
                  </a:moveTo>
                  <a:lnTo>
                    <a:pt x="5351" y="33"/>
                  </a:lnTo>
                  <a:moveTo>
                    <a:pt x="5678" y="0"/>
                  </a:moveTo>
                  <a:lnTo>
                    <a:pt x="5678" y="33"/>
                  </a:lnTo>
                  <a:moveTo>
                    <a:pt x="6001" y="0"/>
                  </a:moveTo>
                  <a:lnTo>
                    <a:pt x="6001" y="33"/>
                  </a:lnTo>
                  <a:moveTo>
                    <a:pt x="6324" y="0"/>
                  </a:moveTo>
                  <a:lnTo>
                    <a:pt x="6324" y="33"/>
                  </a:lnTo>
                  <a:moveTo>
                    <a:pt x="6646" y="0"/>
                  </a:moveTo>
                  <a:lnTo>
                    <a:pt x="6646" y="33"/>
                  </a:lnTo>
                  <a:moveTo>
                    <a:pt x="6974" y="0"/>
                  </a:moveTo>
                  <a:lnTo>
                    <a:pt x="6974" y="3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67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1209</Words>
  <Application>Microsoft Office PowerPoint</Application>
  <PresentationFormat>Widescreen</PresentationFormat>
  <Paragraphs>892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IFAS Samples HRMS data</vt:lpstr>
      <vt:lpstr>PowerPoint Presentation</vt:lpstr>
      <vt:lpstr>EIC Comparison</vt:lpstr>
      <vt:lpstr>M/Z comparison (whole spectra)</vt:lpstr>
      <vt:lpstr>M/Z comparison (zoomed spectra)</vt:lpstr>
      <vt:lpstr>MS2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Rubin,Garret M</dc:creator>
  <cp:lastModifiedBy>Bryce Askey</cp:lastModifiedBy>
  <cp:revision>3</cp:revision>
  <dcterms:created xsi:type="dcterms:W3CDTF">2021-02-11T21:13:07Z</dcterms:created>
  <dcterms:modified xsi:type="dcterms:W3CDTF">2021-02-12T04:03:05Z</dcterms:modified>
</cp:coreProperties>
</file>