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0663" cy="32399288"/>
  <p:notesSz cx="6858000" cy="9144000"/>
  <p:defaultTextStyle>
    <a:defPPr>
      <a:defRPr lang="ko-KR"/>
    </a:defPPr>
    <a:lvl1pPr marL="0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1pPr>
    <a:lvl2pPr marL="913760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2pPr>
    <a:lvl3pPr marL="1827520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3pPr>
    <a:lvl4pPr marL="2741280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4pPr>
    <a:lvl5pPr marL="3655040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5pPr>
    <a:lvl6pPr marL="4568800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6pPr>
    <a:lvl7pPr marL="5482560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7pPr>
    <a:lvl8pPr marL="6396319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8pPr>
    <a:lvl9pPr marL="7310079" algn="l" defTabSz="1827520" rtl="0" eaLnBrk="1" latinLnBrk="1" hangingPunct="1">
      <a:defRPr sz="35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" d="100"/>
          <a:sy n="25" d="100"/>
        </p:scale>
        <p:origin x="32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302386"/>
            <a:ext cx="15300564" cy="11279752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7017128"/>
            <a:ext cx="13500497" cy="7822326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724962"/>
            <a:ext cx="3881393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724962"/>
            <a:ext cx="11419171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8077332"/>
            <a:ext cx="15525572" cy="13477201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1682033"/>
            <a:ext cx="15525572" cy="7087342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1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8624810"/>
            <a:ext cx="7650282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8624810"/>
            <a:ext cx="7650282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724969"/>
            <a:ext cx="15525572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942328"/>
            <a:ext cx="7615123" cy="389241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1834740"/>
            <a:ext cx="7615123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942328"/>
            <a:ext cx="7652626" cy="389241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1834740"/>
            <a:ext cx="7652626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9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4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159952"/>
            <a:ext cx="5805682" cy="755983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664905"/>
            <a:ext cx="9112836" cy="23024494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719786"/>
            <a:ext cx="5805682" cy="18007107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2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159952"/>
            <a:ext cx="5805682" cy="755983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664905"/>
            <a:ext cx="9112836" cy="23024494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719786"/>
            <a:ext cx="5805682" cy="18007107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724969"/>
            <a:ext cx="15525572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8624810"/>
            <a:ext cx="15525572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30029347"/>
            <a:ext cx="405014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E6D5-07A6-4553-8FCD-515663DF0340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30029347"/>
            <a:ext cx="607522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30029347"/>
            <a:ext cx="405014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988F-CE74-4BC6-AE23-C43A1902E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1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71584" y="3213518"/>
            <a:ext cx="14810007" cy="26860446"/>
            <a:chOff x="369741" y="15540666"/>
            <a:chExt cx="14810007" cy="26860446"/>
          </a:xfrm>
        </p:grpSpPr>
        <p:sp>
          <p:nvSpPr>
            <p:cNvPr id="5" name="직사각형 4"/>
            <p:cNvSpPr/>
            <p:nvPr/>
          </p:nvSpPr>
          <p:spPr>
            <a:xfrm>
              <a:off x="4894430" y="15590011"/>
              <a:ext cx="9099996" cy="18600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74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83706" y="27438881"/>
              <a:ext cx="9097897" cy="1124844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40000">
                  <a:schemeClr val="accent3">
                    <a:lumMod val="40000"/>
                    <a:lumOff val="60000"/>
                  </a:schemeClr>
                </a:gs>
                <a:gs pos="7400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73963" y="21812097"/>
              <a:ext cx="9099996" cy="251868"/>
            </a:xfrm>
            <a:prstGeom prst="rect">
              <a:avLst/>
            </a:prstGeom>
            <a:gradFill flip="none" rotWithShape="1">
              <a:gsLst>
                <a:gs pos="0">
                  <a:srgbClr val="FFFF85"/>
                </a:gs>
                <a:gs pos="40000">
                  <a:srgbClr val="FFFFB3"/>
                </a:gs>
                <a:gs pos="74000">
                  <a:srgbClr val="FFFFD1"/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3574" y="20205154"/>
              <a:ext cx="9081891" cy="161494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39000">
                  <a:schemeClr val="accent2">
                    <a:lumMod val="40000"/>
                    <a:lumOff val="60000"/>
                  </a:schemeClr>
                </a:gs>
                <a:gs pos="72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85473" y="19813490"/>
              <a:ext cx="9099996" cy="25078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74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78579" y="26814370"/>
              <a:ext cx="9097897" cy="634489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40000">
                  <a:schemeClr val="accent4">
                    <a:lumMod val="40000"/>
                    <a:lumOff val="60000"/>
                  </a:schemeClr>
                </a:gs>
                <a:gs pos="74000">
                  <a:schemeClr val="accent4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79582" y="22061842"/>
              <a:ext cx="9097897" cy="475303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40000">
                  <a:schemeClr val="accent3">
                    <a:lumMod val="40000"/>
                    <a:lumOff val="60000"/>
                  </a:schemeClr>
                </a:gs>
                <a:gs pos="7400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92083" y="20064216"/>
              <a:ext cx="9093384" cy="14081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  <a:gs pos="73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89207" y="19670180"/>
              <a:ext cx="9097897" cy="143151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  <a:gs pos="74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89388" y="16016460"/>
              <a:ext cx="9097897" cy="366160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72000">
                  <a:schemeClr val="accent2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889664" y="15764823"/>
              <a:ext cx="9097897" cy="27002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40000">
                  <a:schemeClr val="accent6">
                    <a:lumMod val="40000"/>
                    <a:lumOff val="60000"/>
                  </a:schemeClr>
                </a:gs>
                <a:gs pos="73000">
                  <a:schemeClr val="accent6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4982316" y="15578055"/>
              <a:ext cx="257766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pinnatifida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alpina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4896292" y="15665239"/>
              <a:ext cx="100456" cy="96166"/>
            </a:xfrm>
            <a:custGeom>
              <a:avLst/>
              <a:gdLst>
                <a:gd name="T0" fmla="*/ 0 w 25"/>
                <a:gd name="T1" fmla="*/ 105 h 105"/>
                <a:gd name="T2" fmla="*/ 0 w 25"/>
                <a:gd name="T3" fmla="*/ 0 h 105"/>
                <a:gd name="T4" fmla="*/ 25 w 25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05">
                  <a:moveTo>
                    <a:pt x="0" y="105"/>
                  </a:moveTo>
                  <a:lnTo>
                    <a:pt x="0" y="0"/>
                  </a:lnTo>
                  <a:lnTo>
                    <a:pt x="2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079141" y="15702155"/>
              <a:ext cx="1065997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leptosiphon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5020855" y="15797122"/>
              <a:ext cx="96436" cy="63194"/>
            </a:xfrm>
            <a:custGeom>
              <a:avLst/>
              <a:gdLst>
                <a:gd name="T0" fmla="*/ 0 w 24"/>
                <a:gd name="T1" fmla="*/ 69 h 69"/>
                <a:gd name="T2" fmla="*/ 0 w 24"/>
                <a:gd name="T3" fmla="*/ 0 h 69"/>
                <a:gd name="T4" fmla="*/ 24 w 2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69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177988" y="15836521"/>
              <a:ext cx="73577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guttata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5020855" y="15865812"/>
              <a:ext cx="188857" cy="63194"/>
            </a:xfrm>
            <a:custGeom>
              <a:avLst/>
              <a:gdLst>
                <a:gd name="T0" fmla="*/ 0 w 47"/>
                <a:gd name="T1" fmla="*/ 0 h 69"/>
                <a:gd name="T2" fmla="*/ 0 w 47"/>
                <a:gd name="T3" fmla="*/ 69 h 69"/>
                <a:gd name="T4" fmla="*/ 47 w 4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69">
                  <a:moveTo>
                    <a:pt x="0" y="0"/>
                  </a:moveTo>
                  <a:lnTo>
                    <a:pt x="0" y="69"/>
                  </a:lnTo>
                  <a:lnTo>
                    <a:pt x="47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896292" y="15766898"/>
              <a:ext cx="124566" cy="96166"/>
            </a:xfrm>
            <a:custGeom>
              <a:avLst/>
              <a:gdLst>
                <a:gd name="T0" fmla="*/ 0 w 31"/>
                <a:gd name="T1" fmla="*/ 0 h 105"/>
                <a:gd name="T2" fmla="*/ 0 w 31"/>
                <a:gd name="T3" fmla="*/ 105 h 105"/>
                <a:gd name="T4" fmla="*/ 31 w 31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05">
                  <a:moveTo>
                    <a:pt x="0" y="0"/>
                  </a:moveTo>
                  <a:lnTo>
                    <a:pt x="0" y="105"/>
                  </a:lnTo>
                  <a:lnTo>
                    <a:pt x="31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4643144" y="15764153"/>
              <a:ext cx="253148" cy="1991989"/>
            </a:xfrm>
            <a:custGeom>
              <a:avLst/>
              <a:gdLst>
                <a:gd name="T0" fmla="*/ 0 w 63"/>
                <a:gd name="T1" fmla="*/ 2175 h 2175"/>
                <a:gd name="T2" fmla="*/ 0 w 63"/>
                <a:gd name="T3" fmla="*/ 0 h 2175"/>
                <a:gd name="T4" fmla="*/ 63 w 63"/>
                <a:gd name="T5" fmla="*/ 0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2175">
                  <a:moveTo>
                    <a:pt x="0" y="2175"/>
                  </a:moveTo>
                  <a:lnTo>
                    <a:pt x="0" y="0"/>
                  </a:lnTo>
                  <a:lnTo>
                    <a:pt x="6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46956" y="15970014"/>
              <a:ext cx="83195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tuvensis</a:t>
              </a: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5474914" y="16060889"/>
              <a:ext cx="0" cy="63194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5446956" y="16101896"/>
              <a:ext cx="79669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tutensis</a:t>
              </a: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5474914" y="16129578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535356" y="16233779"/>
              <a:ext cx="100187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grandiflora</a:t>
              </a:r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5474914" y="16195520"/>
              <a:ext cx="88401" cy="129135"/>
            </a:xfrm>
            <a:custGeom>
              <a:avLst/>
              <a:gdLst>
                <a:gd name="T0" fmla="*/ 0 w 22"/>
                <a:gd name="T1" fmla="*/ 0 h 141"/>
                <a:gd name="T2" fmla="*/ 0 w 22"/>
                <a:gd name="T3" fmla="*/ 141 h 141"/>
                <a:gd name="T4" fmla="*/ 22 w 22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41">
                  <a:moveTo>
                    <a:pt x="0" y="0"/>
                  </a:moveTo>
                  <a:lnTo>
                    <a:pt x="0" y="141"/>
                  </a:lnTo>
                  <a:lnTo>
                    <a:pt x="22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5474914" y="16060889"/>
              <a:ext cx="0" cy="12913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5008802" y="16192772"/>
              <a:ext cx="466112" cy="310475"/>
            </a:xfrm>
            <a:custGeom>
              <a:avLst/>
              <a:gdLst>
                <a:gd name="T0" fmla="*/ 0 w 116"/>
                <a:gd name="T1" fmla="*/ 339 h 339"/>
                <a:gd name="T2" fmla="*/ 0 w 116"/>
                <a:gd name="T3" fmla="*/ 0 h 339"/>
                <a:gd name="T4" fmla="*/ 116 w 116"/>
                <a:gd name="T5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339">
                  <a:moveTo>
                    <a:pt x="0" y="339"/>
                  </a:moveTo>
                  <a:lnTo>
                    <a:pt x="0" y="0"/>
                  </a:lnTo>
                  <a:lnTo>
                    <a:pt x="11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5263725" y="16365663"/>
              <a:ext cx="101149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platystegia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5189621" y="16456540"/>
              <a:ext cx="92420" cy="63194"/>
            </a:xfrm>
            <a:custGeom>
              <a:avLst/>
              <a:gdLst>
                <a:gd name="T0" fmla="*/ 0 w 23"/>
                <a:gd name="T1" fmla="*/ 69 h 69"/>
                <a:gd name="T2" fmla="*/ 0 w 23"/>
                <a:gd name="T3" fmla="*/ 0 h 69"/>
                <a:gd name="T4" fmla="*/ 23 w 2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9">
                  <a:moveTo>
                    <a:pt x="0" y="69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545000" y="16497548"/>
              <a:ext cx="98584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oligodonta</a:t>
              </a: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5189621" y="16525228"/>
              <a:ext cx="373695" cy="63194"/>
            </a:xfrm>
            <a:custGeom>
              <a:avLst/>
              <a:gdLst>
                <a:gd name="T0" fmla="*/ 0 w 93"/>
                <a:gd name="T1" fmla="*/ 0 h 69"/>
                <a:gd name="T2" fmla="*/ 0 w 93"/>
                <a:gd name="T3" fmla="*/ 69 h 69"/>
                <a:gd name="T4" fmla="*/ 93 w 9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9">
                  <a:moveTo>
                    <a:pt x="0" y="0"/>
                  </a:moveTo>
                  <a:lnTo>
                    <a:pt x="0" y="69"/>
                  </a:lnTo>
                  <a:lnTo>
                    <a:pt x="93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5101220" y="16522481"/>
              <a:ext cx="88401" cy="293989"/>
            </a:xfrm>
            <a:custGeom>
              <a:avLst/>
              <a:gdLst>
                <a:gd name="T0" fmla="*/ 0 w 22"/>
                <a:gd name="T1" fmla="*/ 321 h 321"/>
                <a:gd name="T2" fmla="*/ 0 w 22"/>
                <a:gd name="T3" fmla="*/ 0 h 321"/>
                <a:gd name="T4" fmla="*/ 22 w 22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21">
                  <a:moveTo>
                    <a:pt x="0" y="321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456599" y="16629431"/>
              <a:ext cx="75180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lanipes</a:t>
              </a:r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5101220" y="16720307"/>
              <a:ext cx="373695" cy="96166"/>
            </a:xfrm>
            <a:custGeom>
              <a:avLst/>
              <a:gdLst>
                <a:gd name="T0" fmla="*/ 0 w 93"/>
                <a:gd name="T1" fmla="*/ 105 h 105"/>
                <a:gd name="T2" fmla="*/ 0 w 93"/>
                <a:gd name="T3" fmla="*/ 0 h 105"/>
                <a:gd name="T4" fmla="*/ 93 w 93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05">
                  <a:moveTo>
                    <a:pt x="0" y="105"/>
                  </a:move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5637420" y="16761314"/>
              <a:ext cx="716542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supina</a:t>
              </a:r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5189621" y="16852189"/>
              <a:ext cx="466112" cy="63194"/>
            </a:xfrm>
            <a:custGeom>
              <a:avLst/>
              <a:gdLst>
                <a:gd name="T0" fmla="*/ 0 w 116"/>
                <a:gd name="T1" fmla="*/ 69 h 69"/>
                <a:gd name="T2" fmla="*/ 0 w 116"/>
                <a:gd name="T3" fmla="*/ 0 h 69"/>
                <a:gd name="T4" fmla="*/ 116 w 116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69">
                  <a:moveTo>
                    <a:pt x="0" y="69"/>
                  </a:moveTo>
                  <a:lnTo>
                    <a:pt x="0" y="0"/>
                  </a:lnTo>
                  <a:lnTo>
                    <a:pt x="11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543959" y="16887352"/>
              <a:ext cx="204863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pinnatifida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pichleri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5189621" y="16920880"/>
              <a:ext cx="373695" cy="63194"/>
            </a:xfrm>
            <a:custGeom>
              <a:avLst/>
              <a:gdLst>
                <a:gd name="T0" fmla="*/ 0 w 93"/>
                <a:gd name="T1" fmla="*/ 0 h 69"/>
                <a:gd name="T2" fmla="*/ 0 w 93"/>
                <a:gd name="T3" fmla="*/ 69 h 69"/>
                <a:gd name="T4" fmla="*/ 93 w 9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9">
                  <a:moveTo>
                    <a:pt x="0" y="0"/>
                  </a:moveTo>
                  <a:lnTo>
                    <a:pt x="0" y="69"/>
                  </a:lnTo>
                  <a:lnTo>
                    <a:pt x="93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5101220" y="16821966"/>
              <a:ext cx="88401" cy="96166"/>
            </a:xfrm>
            <a:custGeom>
              <a:avLst/>
              <a:gdLst>
                <a:gd name="T0" fmla="*/ 0 w 22"/>
                <a:gd name="T1" fmla="*/ 0 h 105"/>
                <a:gd name="T2" fmla="*/ 0 w 22"/>
                <a:gd name="T3" fmla="*/ 105 h 105"/>
                <a:gd name="T4" fmla="*/ 22 w 22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05">
                  <a:moveTo>
                    <a:pt x="0" y="0"/>
                  </a:moveTo>
                  <a:lnTo>
                    <a:pt x="0" y="105"/>
                  </a:lnTo>
                  <a:lnTo>
                    <a:pt x="22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5081867" y="17019238"/>
              <a:ext cx="106439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mesostegia</a:t>
              </a: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5101220" y="16920880"/>
              <a:ext cx="0" cy="195077"/>
            </a:xfrm>
            <a:custGeom>
              <a:avLst/>
              <a:gdLst>
                <a:gd name="T0" fmla="*/ 0 h 213"/>
                <a:gd name="T1" fmla="*/ 213 h 213"/>
                <a:gd name="T2" fmla="*/ 213 h 2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3">
                  <a:moveTo>
                    <a:pt x="0" y="0"/>
                  </a:moveTo>
                  <a:lnTo>
                    <a:pt x="0" y="213"/>
                  </a:lnTo>
                  <a:lnTo>
                    <a:pt x="0" y="21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5101220" y="16821966"/>
              <a:ext cx="0" cy="293989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5008802" y="16508744"/>
              <a:ext cx="92420" cy="310475"/>
            </a:xfrm>
            <a:custGeom>
              <a:avLst/>
              <a:gdLst>
                <a:gd name="T0" fmla="*/ 0 w 23"/>
                <a:gd name="T1" fmla="*/ 0 h 339"/>
                <a:gd name="T2" fmla="*/ 0 w 23"/>
                <a:gd name="T3" fmla="*/ 339 h 339"/>
                <a:gd name="T4" fmla="*/ 23 w 23"/>
                <a:gd name="T5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9">
                  <a:moveTo>
                    <a:pt x="0" y="0"/>
                  </a:moveTo>
                  <a:lnTo>
                    <a:pt x="0" y="339"/>
                  </a:lnTo>
                  <a:lnTo>
                    <a:pt x="23" y="33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5081867" y="17151121"/>
              <a:ext cx="67165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alpina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5008802" y="17247840"/>
              <a:ext cx="92420" cy="986377"/>
            </a:xfrm>
            <a:custGeom>
              <a:avLst/>
              <a:gdLst>
                <a:gd name="T0" fmla="*/ 0 w 23"/>
                <a:gd name="T1" fmla="*/ 1077 h 1077"/>
                <a:gd name="T2" fmla="*/ 0 w 23"/>
                <a:gd name="T3" fmla="*/ 0 h 1077"/>
                <a:gd name="T4" fmla="*/ 23 w 23"/>
                <a:gd name="T5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077">
                  <a:moveTo>
                    <a:pt x="0" y="1077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5060595" y="17276356"/>
              <a:ext cx="205825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pinnatifida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mucida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5008802" y="17379723"/>
              <a:ext cx="96436" cy="392903"/>
            </a:xfrm>
            <a:custGeom>
              <a:avLst/>
              <a:gdLst>
                <a:gd name="T0" fmla="*/ 0 w 24"/>
                <a:gd name="T1" fmla="*/ 429 h 429"/>
                <a:gd name="T2" fmla="*/ 0 w 24"/>
                <a:gd name="T3" fmla="*/ 0 h 429"/>
                <a:gd name="T4" fmla="*/ 24 w 24"/>
                <a:gd name="T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29">
                  <a:moveTo>
                    <a:pt x="0" y="429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" name="Rectangle 42"/>
            <p:cNvSpPr>
              <a:spLocks noChangeArrowheads="1"/>
            </p:cNvSpPr>
            <p:nvPr/>
          </p:nvSpPr>
          <p:spPr bwMode="auto">
            <a:xfrm>
              <a:off x="5069993" y="17412725"/>
              <a:ext cx="99386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adsurgens</a:t>
              </a: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5008802" y="17511605"/>
              <a:ext cx="96436" cy="326961"/>
            </a:xfrm>
            <a:custGeom>
              <a:avLst/>
              <a:gdLst>
                <a:gd name="T0" fmla="*/ 0 w 24"/>
                <a:gd name="T1" fmla="*/ 357 h 357"/>
                <a:gd name="T2" fmla="*/ 0 w 24"/>
                <a:gd name="T3" fmla="*/ 0 h 357"/>
                <a:gd name="T4" fmla="*/ 24 w 24"/>
                <a:gd name="T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57">
                  <a:moveTo>
                    <a:pt x="0" y="357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5209637" y="17547941"/>
              <a:ext cx="94737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cordifrons</a:t>
              </a: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5237839" y="17643490"/>
              <a:ext cx="0" cy="96166"/>
            </a:xfrm>
            <a:custGeom>
              <a:avLst/>
              <a:gdLst>
                <a:gd name="T0" fmla="*/ 105 h 105"/>
                <a:gd name="T1" fmla="*/ 0 h 105"/>
                <a:gd name="T2" fmla="*/ 0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5">
                  <a:moveTo>
                    <a:pt x="0" y="1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5555203" y="17685611"/>
              <a:ext cx="993861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tomentosa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5466879" y="17775374"/>
              <a:ext cx="116529" cy="63194"/>
            </a:xfrm>
            <a:custGeom>
              <a:avLst/>
              <a:gdLst>
                <a:gd name="T0" fmla="*/ 0 w 29"/>
                <a:gd name="T1" fmla="*/ 69 h 69"/>
                <a:gd name="T2" fmla="*/ 0 w 29"/>
                <a:gd name="T3" fmla="*/ 0 h 69"/>
                <a:gd name="T4" fmla="*/ 29 w 2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69">
                  <a:moveTo>
                    <a:pt x="0" y="69"/>
                  </a:move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5438673" y="17816559"/>
              <a:ext cx="113653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theobromina</a:t>
              </a:r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5466879" y="17844062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237839" y="17745150"/>
              <a:ext cx="229039" cy="96166"/>
            </a:xfrm>
            <a:custGeom>
              <a:avLst/>
              <a:gdLst>
                <a:gd name="T0" fmla="*/ 0 w 57"/>
                <a:gd name="T1" fmla="*/ 0 h 105"/>
                <a:gd name="T2" fmla="*/ 0 w 57"/>
                <a:gd name="T3" fmla="*/ 105 h 105"/>
                <a:gd name="T4" fmla="*/ 57 w 57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05">
                  <a:moveTo>
                    <a:pt x="0" y="0"/>
                  </a:moveTo>
                  <a:lnTo>
                    <a:pt x="0" y="105"/>
                  </a:lnTo>
                  <a:lnTo>
                    <a:pt x="57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209637" y="17949114"/>
              <a:ext cx="97622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nepetifolia</a:t>
              </a:r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5237839" y="17844062"/>
              <a:ext cx="0" cy="195077"/>
            </a:xfrm>
            <a:custGeom>
              <a:avLst/>
              <a:gdLst>
                <a:gd name="T0" fmla="*/ 0 h 213"/>
                <a:gd name="T1" fmla="*/ 213 h 213"/>
                <a:gd name="T2" fmla="*/ 213 h 2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3">
                  <a:moveTo>
                    <a:pt x="0" y="0"/>
                  </a:moveTo>
                  <a:lnTo>
                    <a:pt x="0" y="213"/>
                  </a:lnTo>
                  <a:lnTo>
                    <a:pt x="0" y="21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>
              <a:off x="5237839" y="17643490"/>
              <a:ext cx="0" cy="195077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5008802" y="17841314"/>
              <a:ext cx="229039" cy="162106"/>
            </a:xfrm>
            <a:custGeom>
              <a:avLst/>
              <a:gdLst>
                <a:gd name="T0" fmla="*/ 0 w 57"/>
                <a:gd name="T1" fmla="*/ 177 h 177"/>
                <a:gd name="T2" fmla="*/ 0 w 57"/>
                <a:gd name="T3" fmla="*/ 0 h 177"/>
                <a:gd name="T4" fmla="*/ 57 w 57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77">
                  <a:moveTo>
                    <a:pt x="0" y="177"/>
                  </a:move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" name="Rectangle 55"/>
            <p:cNvSpPr>
              <a:spLocks noChangeArrowheads="1"/>
            </p:cNvSpPr>
            <p:nvPr/>
          </p:nvSpPr>
          <p:spPr bwMode="auto">
            <a:xfrm>
              <a:off x="5085072" y="18081259"/>
              <a:ext cx="87684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paulsenii</a:t>
              </a:r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008802" y="18008916"/>
              <a:ext cx="104473" cy="162106"/>
            </a:xfrm>
            <a:custGeom>
              <a:avLst/>
              <a:gdLst>
                <a:gd name="T0" fmla="*/ 0 w 26"/>
                <a:gd name="T1" fmla="*/ 0 h 177"/>
                <a:gd name="T2" fmla="*/ 0 w 26"/>
                <a:gd name="T3" fmla="*/ 177 h 177"/>
                <a:gd name="T4" fmla="*/ 26 w 26"/>
                <a:gd name="T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77">
                  <a:moveTo>
                    <a:pt x="0" y="0"/>
                  </a:moveTo>
                  <a:lnTo>
                    <a:pt x="0" y="177"/>
                  </a:lnTo>
                  <a:lnTo>
                    <a:pt x="26" y="17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4980598" y="18213145"/>
              <a:ext cx="876843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prostrata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5008802" y="18302907"/>
              <a:ext cx="0" cy="261020"/>
            </a:xfrm>
            <a:custGeom>
              <a:avLst/>
              <a:gdLst>
                <a:gd name="T0" fmla="*/ 285 h 285"/>
                <a:gd name="T1" fmla="*/ 0 h 285"/>
                <a:gd name="T2" fmla="*/ 0 h 28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85">
                  <a:moveTo>
                    <a:pt x="0" y="28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4980598" y="18345028"/>
              <a:ext cx="103714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knorringiae</a:t>
              </a: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5008802" y="18434790"/>
              <a:ext cx="0" cy="195077"/>
            </a:xfrm>
            <a:custGeom>
              <a:avLst/>
              <a:gdLst>
                <a:gd name="T0" fmla="*/ 213 h 213"/>
                <a:gd name="T1" fmla="*/ 0 h 213"/>
                <a:gd name="T2" fmla="*/ 0 h 2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3">
                  <a:moveTo>
                    <a:pt x="0" y="2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5265891" y="18476910"/>
              <a:ext cx="88646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glutinosa</a:t>
              </a:r>
            </a:p>
          </p:txBody>
        </p:sp>
        <p:sp>
          <p:nvSpPr>
            <p:cNvPr id="72" name="Freeform 62"/>
            <p:cNvSpPr>
              <a:spLocks/>
            </p:cNvSpPr>
            <p:nvPr/>
          </p:nvSpPr>
          <p:spPr bwMode="auto">
            <a:xfrm>
              <a:off x="5101220" y="18566673"/>
              <a:ext cx="192874" cy="129135"/>
            </a:xfrm>
            <a:custGeom>
              <a:avLst/>
              <a:gdLst>
                <a:gd name="T0" fmla="*/ 0 w 48"/>
                <a:gd name="T1" fmla="*/ 141 h 141"/>
                <a:gd name="T2" fmla="*/ 0 w 48"/>
                <a:gd name="T3" fmla="*/ 0 h 141"/>
                <a:gd name="T4" fmla="*/ 48 w 48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1">
                  <a:moveTo>
                    <a:pt x="0" y="141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" name="Rectangle 63"/>
            <p:cNvSpPr>
              <a:spLocks noChangeArrowheads="1"/>
            </p:cNvSpPr>
            <p:nvPr/>
          </p:nvSpPr>
          <p:spPr bwMode="auto">
            <a:xfrm>
              <a:off x="5655657" y="18608793"/>
              <a:ext cx="1025922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przewalskii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5101220" y="18698558"/>
              <a:ext cx="582642" cy="63194"/>
            </a:xfrm>
            <a:custGeom>
              <a:avLst/>
              <a:gdLst>
                <a:gd name="T0" fmla="*/ 0 w 145"/>
                <a:gd name="T1" fmla="*/ 69 h 69"/>
                <a:gd name="T2" fmla="*/ 0 w 145"/>
                <a:gd name="T3" fmla="*/ 0 h 69"/>
                <a:gd name="T4" fmla="*/ 145 w 145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69">
                  <a:moveTo>
                    <a:pt x="0" y="69"/>
                  </a:moveTo>
                  <a:lnTo>
                    <a:pt x="0" y="0"/>
                  </a:lnTo>
                  <a:lnTo>
                    <a:pt x="14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Rectangle 65"/>
            <p:cNvSpPr>
              <a:spLocks noChangeArrowheads="1"/>
            </p:cNvSpPr>
            <p:nvPr/>
          </p:nvSpPr>
          <p:spPr bwMode="auto">
            <a:xfrm>
              <a:off x="5543147" y="18740678"/>
              <a:ext cx="9393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edelbergii</a:t>
              </a:r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5101220" y="18767246"/>
              <a:ext cx="470132" cy="63194"/>
            </a:xfrm>
            <a:custGeom>
              <a:avLst/>
              <a:gdLst>
                <a:gd name="T0" fmla="*/ 0 w 117"/>
                <a:gd name="T1" fmla="*/ 0 h 69"/>
                <a:gd name="T2" fmla="*/ 0 w 117"/>
                <a:gd name="T3" fmla="*/ 69 h 69"/>
                <a:gd name="T4" fmla="*/ 117 w 11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69">
                  <a:moveTo>
                    <a:pt x="0" y="0"/>
                  </a:moveTo>
                  <a:lnTo>
                    <a:pt x="0" y="69"/>
                  </a:lnTo>
                  <a:lnTo>
                    <a:pt x="117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" name="Rectangle 67"/>
            <p:cNvSpPr>
              <a:spLocks noChangeArrowheads="1"/>
            </p:cNvSpPr>
            <p:nvPr/>
          </p:nvSpPr>
          <p:spPr bwMode="auto">
            <a:xfrm>
              <a:off x="5073017" y="18872561"/>
              <a:ext cx="80470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comosa</a:t>
              </a:r>
            </a:p>
          </p:txBody>
        </p:sp>
        <p:sp>
          <p:nvSpPr>
            <p:cNvPr id="78" name="Freeform 68"/>
            <p:cNvSpPr>
              <a:spLocks/>
            </p:cNvSpPr>
            <p:nvPr/>
          </p:nvSpPr>
          <p:spPr bwMode="auto">
            <a:xfrm>
              <a:off x="5101220" y="18767246"/>
              <a:ext cx="0" cy="195077"/>
            </a:xfrm>
            <a:custGeom>
              <a:avLst/>
              <a:gdLst>
                <a:gd name="T0" fmla="*/ 0 h 213"/>
                <a:gd name="T1" fmla="*/ 213 h 213"/>
                <a:gd name="T2" fmla="*/ 213 h 2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3">
                  <a:moveTo>
                    <a:pt x="0" y="0"/>
                  </a:moveTo>
                  <a:lnTo>
                    <a:pt x="0" y="213"/>
                  </a:lnTo>
                  <a:lnTo>
                    <a:pt x="0" y="21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" name="Rectangle 69"/>
            <p:cNvSpPr>
              <a:spLocks noChangeArrowheads="1"/>
            </p:cNvSpPr>
            <p:nvPr/>
          </p:nvSpPr>
          <p:spPr bwMode="auto">
            <a:xfrm>
              <a:off x="5161418" y="19004444"/>
              <a:ext cx="233237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orientalis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bornmuelleri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" name="Freeform 70"/>
            <p:cNvSpPr>
              <a:spLocks/>
            </p:cNvSpPr>
            <p:nvPr/>
          </p:nvSpPr>
          <p:spPr bwMode="auto">
            <a:xfrm>
              <a:off x="5101220" y="18833189"/>
              <a:ext cx="88401" cy="261020"/>
            </a:xfrm>
            <a:custGeom>
              <a:avLst/>
              <a:gdLst>
                <a:gd name="T0" fmla="*/ 0 w 22"/>
                <a:gd name="T1" fmla="*/ 0 h 285"/>
                <a:gd name="T2" fmla="*/ 0 w 22"/>
                <a:gd name="T3" fmla="*/ 285 h 285"/>
                <a:gd name="T4" fmla="*/ 22 w 22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85">
                  <a:moveTo>
                    <a:pt x="0" y="0"/>
                  </a:moveTo>
                  <a:lnTo>
                    <a:pt x="0" y="285"/>
                  </a:lnTo>
                  <a:lnTo>
                    <a:pt x="22" y="28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>
              <a:off x="5101220" y="18566673"/>
              <a:ext cx="0" cy="26102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" name="Freeform 72"/>
            <p:cNvSpPr>
              <a:spLocks/>
            </p:cNvSpPr>
            <p:nvPr/>
          </p:nvSpPr>
          <p:spPr bwMode="auto">
            <a:xfrm>
              <a:off x="5008802" y="18635363"/>
              <a:ext cx="92420" cy="195077"/>
            </a:xfrm>
            <a:custGeom>
              <a:avLst/>
              <a:gdLst>
                <a:gd name="T0" fmla="*/ 0 w 23"/>
                <a:gd name="T1" fmla="*/ 0 h 213"/>
                <a:gd name="T2" fmla="*/ 0 w 23"/>
                <a:gd name="T3" fmla="*/ 213 h 213"/>
                <a:gd name="T4" fmla="*/ 23 w 23"/>
                <a:gd name="T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13">
                  <a:moveTo>
                    <a:pt x="0" y="0"/>
                  </a:moveTo>
                  <a:lnTo>
                    <a:pt x="0" y="213"/>
                  </a:lnTo>
                  <a:lnTo>
                    <a:pt x="23" y="21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73035" y="19133699"/>
              <a:ext cx="114133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ramosissima</a:t>
              </a:r>
            </a:p>
          </p:txBody>
        </p:sp>
        <p:sp>
          <p:nvSpPr>
            <p:cNvPr id="84" name="Freeform 74"/>
            <p:cNvSpPr>
              <a:spLocks/>
            </p:cNvSpPr>
            <p:nvPr/>
          </p:nvSpPr>
          <p:spPr bwMode="auto">
            <a:xfrm>
              <a:off x="5008802" y="18305655"/>
              <a:ext cx="0" cy="920437"/>
            </a:xfrm>
            <a:custGeom>
              <a:avLst/>
              <a:gdLst>
                <a:gd name="T0" fmla="*/ 0 h 1005"/>
                <a:gd name="T1" fmla="*/ 1005 h 1005"/>
                <a:gd name="T2" fmla="*/ 1005 h 10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05">
                  <a:moveTo>
                    <a:pt x="0" y="0"/>
                  </a:moveTo>
                  <a:lnTo>
                    <a:pt x="0" y="1005"/>
                  </a:lnTo>
                  <a:lnTo>
                    <a:pt x="0" y="10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" name="Line 75"/>
            <p:cNvSpPr>
              <a:spLocks noChangeShapeType="1"/>
            </p:cNvSpPr>
            <p:nvPr/>
          </p:nvSpPr>
          <p:spPr bwMode="auto">
            <a:xfrm>
              <a:off x="5008802" y="16192772"/>
              <a:ext cx="0" cy="1513911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6" name="Line 76"/>
            <p:cNvSpPr>
              <a:spLocks noChangeShapeType="1"/>
            </p:cNvSpPr>
            <p:nvPr/>
          </p:nvSpPr>
          <p:spPr bwMode="auto">
            <a:xfrm>
              <a:off x="5008802" y="17712179"/>
              <a:ext cx="0" cy="1513911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7" name="Freeform 77"/>
            <p:cNvSpPr>
              <a:spLocks/>
            </p:cNvSpPr>
            <p:nvPr/>
          </p:nvSpPr>
          <p:spPr bwMode="auto">
            <a:xfrm>
              <a:off x="4920402" y="17709431"/>
              <a:ext cx="88401" cy="887465"/>
            </a:xfrm>
            <a:custGeom>
              <a:avLst/>
              <a:gdLst>
                <a:gd name="T0" fmla="*/ 0 w 22"/>
                <a:gd name="T1" fmla="*/ 969 h 969"/>
                <a:gd name="T2" fmla="*/ 0 w 22"/>
                <a:gd name="T3" fmla="*/ 0 h 969"/>
                <a:gd name="T4" fmla="*/ 22 w 22"/>
                <a:gd name="T5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969">
                  <a:moveTo>
                    <a:pt x="0" y="969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8" name="Rectangle 78"/>
            <p:cNvSpPr>
              <a:spLocks noChangeArrowheads="1"/>
            </p:cNvSpPr>
            <p:nvPr/>
          </p:nvSpPr>
          <p:spPr bwMode="auto">
            <a:xfrm>
              <a:off x="5298511" y="19265584"/>
              <a:ext cx="75020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linearis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9" name="Freeform 79"/>
            <p:cNvSpPr>
              <a:spLocks/>
            </p:cNvSpPr>
            <p:nvPr/>
          </p:nvSpPr>
          <p:spPr bwMode="auto">
            <a:xfrm>
              <a:off x="4920402" y="19357975"/>
              <a:ext cx="413877" cy="63194"/>
            </a:xfrm>
            <a:custGeom>
              <a:avLst/>
              <a:gdLst>
                <a:gd name="T0" fmla="*/ 0 w 103"/>
                <a:gd name="T1" fmla="*/ 69 h 69"/>
                <a:gd name="T2" fmla="*/ 0 w 103"/>
                <a:gd name="T3" fmla="*/ 0 h 69"/>
                <a:gd name="T4" fmla="*/ 103 w 10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0" y="0"/>
                  </a:lnTo>
                  <a:lnTo>
                    <a:pt x="10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" name="Rectangle 80"/>
            <p:cNvSpPr>
              <a:spLocks noChangeArrowheads="1"/>
            </p:cNvSpPr>
            <p:nvPr/>
          </p:nvSpPr>
          <p:spPr bwMode="auto">
            <a:xfrm>
              <a:off x="4985090" y="19397466"/>
              <a:ext cx="82073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sieversii</a:t>
              </a:r>
            </a:p>
          </p:txBody>
        </p:sp>
        <p:sp>
          <p:nvSpPr>
            <p:cNvPr id="91" name="Freeform 81"/>
            <p:cNvSpPr>
              <a:spLocks/>
            </p:cNvSpPr>
            <p:nvPr/>
          </p:nvSpPr>
          <p:spPr bwMode="auto">
            <a:xfrm>
              <a:off x="4920402" y="19426663"/>
              <a:ext cx="100456" cy="63194"/>
            </a:xfrm>
            <a:custGeom>
              <a:avLst/>
              <a:gdLst>
                <a:gd name="T0" fmla="*/ 0 w 25"/>
                <a:gd name="T1" fmla="*/ 0 h 69"/>
                <a:gd name="T2" fmla="*/ 0 w 25"/>
                <a:gd name="T3" fmla="*/ 69 h 69"/>
                <a:gd name="T4" fmla="*/ 25 w 25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lnTo>
                    <a:pt x="0" y="69"/>
                  </a:lnTo>
                  <a:lnTo>
                    <a:pt x="25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2" name="Line 82"/>
            <p:cNvSpPr>
              <a:spLocks noChangeShapeType="1"/>
            </p:cNvSpPr>
            <p:nvPr/>
          </p:nvSpPr>
          <p:spPr bwMode="auto">
            <a:xfrm>
              <a:off x="4920402" y="18602392"/>
              <a:ext cx="0" cy="88746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3" name="Freeform 83"/>
            <p:cNvSpPr>
              <a:spLocks/>
            </p:cNvSpPr>
            <p:nvPr/>
          </p:nvSpPr>
          <p:spPr bwMode="auto">
            <a:xfrm>
              <a:off x="4827981" y="18599645"/>
              <a:ext cx="92420" cy="508301"/>
            </a:xfrm>
            <a:custGeom>
              <a:avLst/>
              <a:gdLst>
                <a:gd name="T0" fmla="*/ 0 w 23"/>
                <a:gd name="T1" fmla="*/ 555 h 555"/>
                <a:gd name="T2" fmla="*/ 0 w 23"/>
                <a:gd name="T3" fmla="*/ 0 h 555"/>
                <a:gd name="T4" fmla="*/ 23 w 23"/>
                <a:gd name="T5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555">
                  <a:moveTo>
                    <a:pt x="0" y="555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4" name="Rectangle 84"/>
            <p:cNvSpPr>
              <a:spLocks noChangeArrowheads="1"/>
            </p:cNvSpPr>
            <p:nvPr/>
          </p:nvSpPr>
          <p:spPr bwMode="auto">
            <a:xfrm>
              <a:off x="5069471" y="19529349"/>
              <a:ext cx="9393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bucharica</a:t>
              </a:r>
            </a:p>
          </p:txBody>
        </p:sp>
        <p:sp>
          <p:nvSpPr>
            <p:cNvPr id="95" name="Freeform 85"/>
            <p:cNvSpPr>
              <a:spLocks/>
            </p:cNvSpPr>
            <p:nvPr/>
          </p:nvSpPr>
          <p:spPr bwMode="auto">
            <a:xfrm>
              <a:off x="4827981" y="19113441"/>
              <a:ext cx="277258" cy="508301"/>
            </a:xfrm>
            <a:custGeom>
              <a:avLst/>
              <a:gdLst>
                <a:gd name="T0" fmla="*/ 0 w 69"/>
                <a:gd name="T1" fmla="*/ 0 h 555"/>
                <a:gd name="T2" fmla="*/ 0 w 69"/>
                <a:gd name="T3" fmla="*/ 555 h 555"/>
                <a:gd name="T4" fmla="*/ 69 w 69"/>
                <a:gd name="T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55">
                  <a:moveTo>
                    <a:pt x="0" y="0"/>
                  </a:moveTo>
                  <a:lnTo>
                    <a:pt x="0" y="555"/>
                  </a:lnTo>
                  <a:lnTo>
                    <a:pt x="69" y="55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6" name="Freeform 86"/>
            <p:cNvSpPr>
              <a:spLocks/>
            </p:cNvSpPr>
            <p:nvPr/>
          </p:nvSpPr>
          <p:spPr bwMode="auto">
            <a:xfrm>
              <a:off x="4643144" y="19110694"/>
              <a:ext cx="184837" cy="318717"/>
            </a:xfrm>
            <a:custGeom>
              <a:avLst/>
              <a:gdLst>
                <a:gd name="T0" fmla="*/ 0 w 46"/>
                <a:gd name="T1" fmla="*/ 348 h 348"/>
                <a:gd name="T2" fmla="*/ 0 w 46"/>
                <a:gd name="T3" fmla="*/ 0 h 348"/>
                <a:gd name="T4" fmla="*/ 46 w 46"/>
                <a:gd name="T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48">
                  <a:moveTo>
                    <a:pt x="0" y="348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7" name="Rectangle 87"/>
            <p:cNvSpPr>
              <a:spLocks noChangeArrowheads="1"/>
            </p:cNvSpPr>
            <p:nvPr/>
          </p:nvSpPr>
          <p:spPr bwMode="auto">
            <a:xfrm>
              <a:off x="5069471" y="19661232"/>
              <a:ext cx="76783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stocksii</a:t>
              </a:r>
            </a:p>
          </p:txBody>
        </p:sp>
        <p:sp>
          <p:nvSpPr>
            <p:cNvPr id="98" name="Freeform 88"/>
            <p:cNvSpPr>
              <a:spLocks/>
            </p:cNvSpPr>
            <p:nvPr/>
          </p:nvSpPr>
          <p:spPr bwMode="auto">
            <a:xfrm>
              <a:off x="4643144" y="19434906"/>
              <a:ext cx="462095" cy="318717"/>
            </a:xfrm>
            <a:custGeom>
              <a:avLst/>
              <a:gdLst>
                <a:gd name="T0" fmla="*/ 0 w 115"/>
                <a:gd name="T1" fmla="*/ 0 h 348"/>
                <a:gd name="T2" fmla="*/ 0 w 115"/>
                <a:gd name="T3" fmla="*/ 348 h 348"/>
                <a:gd name="T4" fmla="*/ 115 w 115"/>
                <a:gd name="T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348">
                  <a:moveTo>
                    <a:pt x="0" y="0"/>
                  </a:moveTo>
                  <a:lnTo>
                    <a:pt x="0" y="348"/>
                  </a:lnTo>
                  <a:lnTo>
                    <a:pt x="115" y="34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9" name="Rectangle 89"/>
            <p:cNvSpPr>
              <a:spLocks noChangeArrowheads="1"/>
            </p:cNvSpPr>
            <p:nvPr/>
          </p:nvSpPr>
          <p:spPr bwMode="auto">
            <a:xfrm>
              <a:off x="5811920" y="19791200"/>
              <a:ext cx="716542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heydei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5008802" y="19885508"/>
              <a:ext cx="839807" cy="63194"/>
            </a:xfrm>
            <a:custGeom>
              <a:avLst/>
              <a:gdLst>
                <a:gd name="T0" fmla="*/ 0 w 209"/>
                <a:gd name="T1" fmla="*/ 69 h 69"/>
                <a:gd name="T2" fmla="*/ 0 w 209"/>
                <a:gd name="T3" fmla="*/ 0 h 69"/>
                <a:gd name="T4" fmla="*/ 209 w 20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" h="69">
                  <a:moveTo>
                    <a:pt x="0" y="69"/>
                  </a:moveTo>
                  <a:lnTo>
                    <a:pt x="0" y="0"/>
                  </a:lnTo>
                  <a:lnTo>
                    <a:pt x="20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1" name="Rectangle 91"/>
            <p:cNvSpPr>
              <a:spLocks noChangeArrowheads="1"/>
            </p:cNvSpPr>
            <p:nvPr/>
          </p:nvSpPr>
          <p:spPr bwMode="auto">
            <a:xfrm>
              <a:off x="5352660" y="19929730"/>
              <a:ext cx="990655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multicaulis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5008802" y="19954197"/>
              <a:ext cx="385748" cy="63194"/>
            </a:xfrm>
            <a:custGeom>
              <a:avLst/>
              <a:gdLst>
                <a:gd name="T0" fmla="*/ 0 w 96"/>
                <a:gd name="T1" fmla="*/ 0 h 69"/>
                <a:gd name="T2" fmla="*/ 0 w 96"/>
                <a:gd name="T3" fmla="*/ 69 h 69"/>
                <a:gd name="T4" fmla="*/ 96 w 96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69">
                  <a:moveTo>
                    <a:pt x="0" y="0"/>
                  </a:moveTo>
                  <a:lnTo>
                    <a:pt x="0" y="69"/>
                  </a:lnTo>
                  <a:lnTo>
                    <a:pt x="96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3" name="Freeform 93"/>
            <p:cNvSpPr>
              <a:spLocks/>
            </p:cNvSpPr>
            <p:nvPr/>
          </p:nvSpPr>
          <p:spPr bwMode="auto">
            <a:xfrm>
              <a:off x="4731545" y="19951449"/>
              <a:ext cx="277258" cy="500058"/>
            </a:xfrm>
            <a:custGeom>
              <a:avLst/>
              <a:gdLst>
                <a:gd name="T0" fmla="*/ 0 w 69"/>
                <a:gd name="T1" fmla="*/ 546 h 546"/>
                <a:gd name="T2" fmla="*/ 0 w 69"/>
                <a:gd name="T3" fmla="*/ 0 h 546"/>
                <a:gd name="T4" fmla="*/ 69 w 69"/>
                <a:gd name="T5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46">
                  <a:moveTo>
                    <a:pt x="0" y="546"/>
                  </a:move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4" name="Rectangle 94"/>
            <p:cNvSpPr>
              <a:spLocks noChangeArrowheads="1"/>
            </p:cNvSpPr>
            <p:nvPr/>
          </p:nvSpPr>
          <p:spPr bwMode="auto">
            <a:xfrm>
              <a:off x="4966911" y="20056883"/>
              <a:ext cx="1062791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immaculata</a:t>
              </a:r>
            </a:p>
          </p:txBody>
        </p:sp>
        <p:sp>
          <p:nvSpPr>
            <p:cNvPr id="105" name="Freeform 95"/>
            <p:cNvSpPr>
              <a:spLocks/>
            </p:cNvSpPr>
            <p:nvPr/>
          </p:nvSpPr>
          <p:spPr bwMode="auto">
            <a:xfrm>
              <a:off x="4731545" y="20149275"/>
              <a:ext cx="277258" cy="401147"/>
            </a:xfrm>
            <a:custGeom>
              <a:avLst/>
              <a:gdLst>
                <a:gd name="T0" fmla="*/ 0 w 69"/>
                <a:gd name="T1" fmla="*/ 438 h 438"/>
                <a:gd name="T2" fmla="*/ 0 w 69"/>
                <a:gd name="T3" fmla="*/ 0 h 438"/>
                <a:gd name="T4" fmla="*/ 69 w 69"/>
                <a:gd name="T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8">
                  <a:moveTo>
                    <a:pt x="0" y="438"/>
                  </a:move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6" name="Rectangle 96"/>
            <p:cNvSpPr>
              <a:spLocks noChangeArrowheads="1"/>
            </p:cNvSpPr>
            <p:nvPr/>
          </p:nvSpPr>
          <p:spPr bwMode="auto">
            <a:xfrm>
              <a:off x="5264259" y="20193497"/>
              <a:ext cx="87363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litwinowii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7" name="Freeform 97"/>
            <p:cNvSpPr>
              <a:spLocks/>
            </p:cNvSpPr>
            <p:nvPr/>
          </p:nvSpPr>
          <p:spPr bwMode="auto">
            <a:xfrm>
              <a:off x="4912366" y="20281158"/>
              <a:ext cx="393784" cy="63194"/>
            </a:xfrm>
            <a:custGeom>
              <a:avLst/>
              <a:gdLst>
                <a:gd name="T0" fmla="*/ 0 w 98"/>
                <a:gd name="T1" fmla="*/ 69 h 69"/>
                <a:gd name="T2" fmla="*/ 0 w 98"/>
                <a:gd name="T3" fmla="*/ 0 h 69"/>
                <a:gd name="T4" fmla="*/ 98 w 9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69">
                  <a:moveTo>
                    <a:pt x="0" y="69"/>
                  </a:moveTo>
                  <a:lnTo>
                    <a:pt x="0" y="0"/>
                  </a:lnTo>
                  <a:lnTo>
                    <a:pt x="9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8" name="Rectangle 98"/>
            <p:cNvSpPr>
              <a:spLocks noChangeArrowheads="1"/>
            </p:cNvSpPr>
            <p:nvPr/>
          </p:nvSpPr>
          <p:spPr bwMode="auto">
            <a:xfrm>
              <a:off x="5348642" y="20320649"/>
              <a:ext cx="92333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raddeana</a:t>
              </a:r>
            </a:p>
          </p:txBody>
        </p:sp>
        <p:sp>
          <p:nvSpPr>
            <p:cNvPr id="109" name="Freeform 99"/>
            <p:cNvSpPr>
              <a:spLocks/>
            </p:cNvSpPr>
            <p:nvPr/>
          </p:nvSpPr>
          <p:spPr bwMode="auto">
            <a:xfrm>
              <a:off x="4912366" y="20349847"/>
              <a:ext cx="478169" cy="63194"/>
            </a:xfrm>
            <a:custGeom>
              <a:avLst/>
              <a:gdLst>
                <a:gd name="T0" fmla="*/ 0 w 119"/>
                <a:gd name="T1" fmla="*/ 0 h 69"/>
                <a:gd name="T2" fmla="*/ 0 w 119"/>
                <a:gd name="T3" fmla="*/ 69 h 69"/>
                <a:gd name="T4" fmla="*/ 119 w 119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69">
                  <a:moveTo>
                    <a:pt x="0" y="0"/>
                  </a:moveTo>
                  <a:lnTo>
                    <a:pt x="0" y="69"/>
                  </a:lnTo>
                  <a:lnTo>
                    <a:pt x="119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0" name="Rectangle 100"/>
            <p:cNvSpPr>
              <a:spLocks noChangeArrowheads="1"/>
            </p:cNvSpPr>
            <p:nvPr/>
          </p:nvSpPr>
          <p:spPr bwMode="auto">
            <a:xfrm>
              <a:off x="5336587" y="20452534"/>
              <a:ext cx="97622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pinnatifida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1" name="Freeform 101"/>
            <p:cNvSpPr>
              <a:spLocks/>
            </p:cNvSpPr>
            <p:nvPr/>
          </p:nvSpPr>
          <p:spPr bwMode="auto">
            <a:xfrm>
              <a:off x="5004783" y="20544925"/>
              <a:ext cx="373695" cy="63194"/>
            </a:xfrm>
            <a:custGeom>
              <a:avLst/>
              <a:gdLst>
                <a:gd name="T0" fmla="*/ 0 w 93"/>
                <a:gd name="T1" fmla="*/ 69 h 69"/>
                <a:gd name="T2" fmla="*/ 0 w 93"/>
                <a:gd name="T3" fmla="*/ 0 h 69"/>
                <a:gd name="T4" fmla="*/ 93 w 9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9">
                  <a:moveTo>
                    <a:pt x="0" y="69"/>
                  </a:move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2" name="Rectangle 102"/>
            <p:cNvSpPr>
              <a:spLocks noChangeArrowheads="1"/>
            </p:cNvSpPr>
            <p:nvPr/>
          </p:nvSpPr>
          <p:spPr bwMode="auto">
            <a:xfrm>
              <a:off x="5352660" y="20582077"/>
              <a:ext cx="105477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farsistanica</a:t>
              </a:r>
            </a:p>
          </p:txBody>
        </p:sp>
        <p:sp>
          <p:nvSpPr>
            <p:cNvPr id="113" name="Freeform 103"/>
            <p:cNvSpPr>
              <a:spLocks/>
            </p:cNvSpPr>
            <p:nvPr/>
          </p:nvSpPr>
          <p:spPr bwMode="auto">
            <a:xfrm>
              <a:off x="5004783" y="20613614"/>
              <a:ext cx="389768" cy="63194"/>
            </a:xfrm>
            <a:custGeom>
              <a:avLst/>
              <a:gdLst>
                <a:gd name="T0" fmla="*/ 0 w 97"/>
                <a:gd name="T1" fmla="*/ 0 h 69"/>
                <a:gd name="T2" fmla="*/ 0 w 97"/>
                <a:gd name="T3" fmla="*/ 69 h 69"/>
                <a:gd name="T4" fmla="*/ 97 w 9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69">
                  <a:moveTo>
                    <a:pt x="0" y="0"/>
                  </a:moveTo>
                  <a:lnTo>
                    <a:pt x="0" y="69"/>
                  </a:lnTo>
                  <a:lnTo>
                    <a:pt x="97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4" name="Freeform 104"/>
            <p:cNvSpPr>
              <a:spLocks/>
            </p:cNvSpPr>
            <p:nvPr/>
          </p:nvSpPr>
          <p:spPr bwMode="auto">
            <a:xfrm>
              <a:off x="4912366" y="20448759"/>
              <a:ext cx="92420" cy="162106"/>
            </a:xfrm>
            <a:custGeom>
              <a:avLst/>
              <a:gdLst>
                <a:gd name="T0" fmla="*/ 0 w 23"/>
                <a:gd name="T1" fmla="*/ 0 h 177"/>
                <a:gd name="T2" fmla="*/ 0 w 23"/>
                <a:gd name="T3" fmla="*/ 177 h 177"/>
                <a:gd name="T4" fmla="*/ 23 w 23"/>
                <a:gd name="T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7">
                  <a:moveTo>
                    <a:pt x="0" y="0"/>
                  </a:moveTo>
                  <a:lnTo>
                    <a:pt x="0" y="177"/>
                  </a:lnTo>
                  <a:lnTo>
                    <a:pt x="23" y="17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5" name="Line 105"/>
            <p:cNvSpPr>
              <a:spLocks noChangeShapeType="1"/>
            </p:cNvSpPr>
            <p:nvPr/>
          </p:nvSpPr>
          <p:spPr bwMode="auto">
            <a:xfrm>
              <a:off x="4912366" y="20281158"/>
              <a:ext cx="0" cy="162106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6" name="Freeform 106"/>
            <p:cNvSpPr>
              <a:spLocks/>
            </p:cNvSpPr>
            <p:nvPr/>
          </p:nvSpPr>
          <p:spPr bwMode="auto">
            <a:xfrm>
              <a:off x="4823965" y="20446011"/>
              <a:ext cx="88401" cy="508301"/>
            </a:xfrm>
            <a:custGeom>
              <a:avLst/>
              <a:gdLst>
                <a:gd name="T0" fmla="*/ 0 w 22"/>
                <a:gd name="T1" fmla="*/ 555 h 555"/>
                <a:gd name="T2" fmla="*/ 0 w 22"/>
                <a:gd name="T3" fmla="*/ 0 h 555"/>
                <a:gd name="T4" fmla="*/ 22 w 22"/>
                <a:gd name="T5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55">
                  <a:moveTo>
                    <a:pt x="0" y="555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auto">
            <a:xfrm>
              <a:off x="5546478" y="20718338"/>
              <a:ext cx="192200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orientalis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bicolor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8" name="Freeform 108"/>
            <p:cNvSpPr>
              <a:spLocks/>
            </p:cNvSpPr>
            <p:nvPr/>
          </p:nvSpPr>
          <p:spPr bwMode="auto">
            <a:xfrm>
              <a:off x="5189621" y="20808691"/>
              <a:ext cx="393784" cy="129135"/>
            </a:xfrm>
            <a:custGeom>
              <a:avLst/>
              <a:gdLst>
                <a:gd name="T0" fmla="*/ 0 w 98"/>
                <a:gd name="T1" fmla="*/ 141 h 141"/>
                <a:gd name="T2" fmla="*/ 0 w 98"/>
                <a:gd name="T3" fmla="*/ 0 h 141"/>
                <a:gd name="T4" fmla="*/ 98 w 98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41">
                  <a:moveTo>
                    <a:pt x="0" y="141"/>
                  </a:moveTo>
                  <a:lnTo>
                    <a:pt x="0" y="0"/>
                  </a:lnTo>
                  <a:lnTo>
                    <a:pt x="9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9" name="Rectangle 109"/>
            <p:cNvSpPr>
              <a:spLocks noChangeArrowheads="1"/>
            </p:cNvSpPr>
            <p:nvPr/>
          </p:nvSpPr>
          <p:spPr bwMode="auto">
            <a:xfrm>
              <a:off x="5550495" y="20850221"/>
              <a:ext cx="206627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cretacea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0" name="Freeform 110"/>
            <p:cNvSpPr>
              <a:spLocks/>
            </p:cNvSpPr>
            <p:nvPr/>
          </p:nvSpPr>
          <p:spPr bwMode="auto">
            <a:xfrm>
              <a:off x="5189621" y="20940576"/>
              <a:ext cx="397804" cy="63194"/>
            </a:xfrm>
            <a:custGeom>
              <a:avLst/>
              <a:gdLst>
                <a:gd name="T0" fmla="*/ 0 w 99"/>
                <a:gd name="T1" fmla="*/ 69 h 69"/>
                <a:gd name="T2" fmla="*/ 0 w 99"/>
                <a:gd name="T3" fmla="*/ 0 h 69"/>
                <a:gd name="T4" fmla="*/ 99 w 9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69">
                  <a:moveTo>
                    <a:pt x="0" y="69"/>
                  </a:moveTo>
                  <a:lnTo>
                    <a:pt x="0" y="0"/>
                  </a:lnTo>
                  <a:lnTo>
                    <a:pt x="9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auto">
            <a:xfrm>
              <a:off x="5249130" y="20982106"/>
              <a:ext cx="106279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sosnowskyi</a:t>
              </a:r>
            </a:p>
          </p:txBody>
        </p:sp>
        <p:sp>
          <p:nvSpPr>
            <p:cNvPr id="122" name="Freeform 112"/>
            <p:cNvSpPr>
              <a:spLocks/>
            </p:cNvSpPr>
            <p:nvPr/>
          </p:nvSpPr>
          <p:spPr bwMode="auto">
            <a:xfrm>
              <a:off x="5189621" y="21009264"/>
              <a:ext cx="96436" cy="63194"/>
            </a:xfrm>
            <a:custGeom>
              <a:avLst/>
              <a:gdLst>
                <a:gd name="T0" fmla="*/ 0 w 24"/>
                <a:gd name="T1" fmla="*/ 0 h 69"/>
                <a:gd name="T2" fmla="*/ 0 w 24"/>
                <a:gd name="T3" fmla="*/ 69 h 69"/>
                <a:gd name="T4" fmla="*/ 24 w 2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0" y="69"/>
                  </a:lnTo>
                  <a:lnTo>
                    <a:pt x="24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3" name="Rectangle 113"/>
            <p:cNvSpPr>
              <a:spLocks noChangeArrowheads="1"/>
            </p:cNvSpPr>
            <p:nvPr/>
          </p:nvSpPr>
          <p:spPr bwMode="auto">
            <a:xfrm>
              <a:off x="5333512" y="21113988"/>
              <a:ext cx="210314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orientalis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pectinata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4" name="Freeform 114"/>
            <p:cNvSpPr>
              <a:spLocks/>
            </p:cNvSpPr>
            <p:nvPr/>
          </p:nvSpPr>
          <p:spPr bwMode="auto">
            <a:xfrm>
              <a:off x="5282040" y="21204341"/>
              <a:ext cx="88401" cy="129135"/>
            </a:xfrm>
            <a:custGeom>
              <a:avLst/>
              <a:gdLst>
                <a:gd name="T0" fmla="*/ 0 w 22"/>
                <a:gd name="T1" fmla="*/ 141 h 141"/>
                <a:gd name="T2" fmla="*/ 0 w 22"/>
                <a:gd name="T3" fmla="*/ 0 h 141"/>
                <a:gd name="T4" fmla="*/ 22 w 22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41">
                  <a:moveTo>
                    <a:pt x="0" y="141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5" name="Rectangle 115"/>
            <p:cNvSpPr>
              <a:spLocks noChangeArrowheads="1"/>
            </p:cNvSpPr>
            <p:nvPr/>
          </p:nvSpPr>
          <p:spPr bwMode="auto">
            <a:xfrm>
              <a:off x="5562551" y="21245871"/>
              <a:ext cx="232435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orientalis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macrostegia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6" name="Freeform 116"/>
            <p:cNvSpPr>
              <a:spLocks/>
            </p:cNvSpPr>
            <p:nvPr/>
          </p:nvSpPr>
          <p:spPr bwMode="auto">
            <a:xfrm>
              <a:off x="5282040" y="21336225"/>
              <a:ext cx="317440" cy="63194"/>
            </a:xfrm>
            <a:custGeom>
              <a:avLst/>
              <a:gdLst>
                <a:gd name="T0" fmla="*/ 0 w 79"/>
                <a:gd name="T1" fmla="*/ 69 h 69"/>
                <a:gd name="T2" fmla="*/ 0 w 79"/>
                <a:gd name="T3" fmla="*/ 0 h 69"/>
                <a:gd name="T4" fmla="*/ 79 w 79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" h="69">
                  <a:moveTo>
                    <a:pt x="0" y="69"/>
                  </a:moveTo>
                  <a:lnTo>
                    <a:pt x="0" y="0"/>
                  </a:lnTo>
                  <a:lnTo>
                    <a:pt x="7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7" name="Rectangle 117"/>
            <p:cNvSpPr>
              <a:spLocks noChangeArrowheads="1"/>
            </p:cNvSpPr>
            <p:nvPr/>
          </p:nvSpPr>
          <p:spPr bwMode="auto">
            <a:xfrm>
              <a:off x="5245112" y="21377754"/>
              <a:ext cx="187711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orientalis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virens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8" name="Freeform 118"/>
            <p:cNvSpPr>
              <a:spLocks/>
            </p:cNvSpPr>
            <p:nvPr/>
          </p:nvSpPr>
          <p:spPr bwMode="auto">
            <a:xfrm>
              <a:off x="5282040" y="21404915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9" name="Line 119"/>
            <p:cNvSpPr>
              <a:spLocks noChangeShapeType="1"/>
            </p:cNvSpPr>
            <p:nvPr/>
          </p:nvSpPr>
          <p:spPr bwMode="auto">
            <a:xfrm>
              <a:off x="5282040" y="21338973"/>
              <a:ext cx="0" cy="12913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0" name="Freeform 120"/>
            <p:cNvSpPr>
              <a:spLocks/>
            </p:cNvSpPr>
            <p:nvPr/>
          </p:nvSpPr>
          <p:spPr bwMode="auto">
            <a:xfrm>
              <a:off x="5189621" y="21075207"/>
              <a:ext cx="92420" cy="261020"/>
            </a:xfrm>
            <a:custGeom>
              <a:avLst/>
              <a:gdLst>
                <a:gd name="T0" fmla="*/ 0 w 23"/>
                <a:gd name="T1" fmla="*/ 0 h 285"/>
                <a:gd name="T2" fmla="*/ 0 w 23"/>
                <a:gd name="T3" fmla="*/ 285 h 285"/>
                <a:gd name="T4" fmla="*/ 23 w 23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5">
                  <a:moveTo>
                    <a:pt x="0" y="0"/>
                  </a:moveTo>
                  <a:lnTo>
                    <a:pt x="0" y="285"/>
                  </a:lnTo>
                  <a:lnTo>
                    <a:pt x="23" y="28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1" name="Rectangle 121"/>
            <p:cNvSpPr>
              <a:spLocks noChangeArrowheads="1"/>
            </p:cNvSpPr>
            <p:nvPr/>
          </p:nvSpPr>
          <p:spPr bwMode="auto">
            <a:xfrm>
              <a:off x="5152694" y="21502757"/>
              <a:ext cx="884858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5189621" y="21207090"/>
              <a:ext cx="0" cy="392903"/>
            </a:xfrm>
            <a:custGeom>
              <a:avLst/>
              <a:gdLst>
                <a:gd name="T0" fmla="*/ 0 h 429"/>
                <a:gd name="T1" fmla="*/ 429 h 429"/>
                <a:gd name="T2" fmla="*/ 429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29">
                  <a:moveTo>
                    <a:pt x="0" y="0"/>
                  </a:moveTo>
                  <a:lnTo>
                    <a:pt x="0" y="429"/>
                  </a:lnTo>
                  <a:lnTo>
                    <a:pt x="0" y="42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3" name="Line 123"/>
            <p:cNvSpPr>
              <a:spLocks noChangeShapeType="1"/>
            </p:cNvSpPr>
            <p:nvPr/>
          </p:nvSpPr>
          <p:spPr bwMode="auto">
            <a:xfrm>
              <a:off x="5189621" y="20808691"/>
              <a:ext cx="0" cy="392903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4" name="Freeform 124"/>
            <p:cNvSpPr>
              <a:spLocks/>
            </p:cNvSpPr>
            <p:nvPr/>
          </p:nvSpPr>
          <p:spPr bwMode="auto">
            <a:xfrm>
              <a:off x="5101220" y="21204341"/>
              <a:ext cx="88401" cy="261020"/>
            </a:xfrm>
            <a:custGeom>
              <a:avLst/>
              <a:gdLst>
                <a:gd name="T0" fmla="*/ 0 w 22"/>
                <a:gd name="T1" fmla="*/ 285 h 285"/>
                <a:gd name="T2" fmla="*/ 0 w 22"/>
                <a:gd name="T3" fmla="*/ 0 h 285"/>
                <a:gd name="T4" fmla="*/ 22 w 22"/>
                <a:gd name="T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85">
                  <a:moveTo>
                    <a:pt x="0" y="285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5" name="Rectangle 125"/>
            <p:cNvSpPr>
              <a:spLocks noChangeArrowheads="1"/>
            </p:cNvSpPr>
            <p:nvPr/>
          </p:nvSpPr>
          <p:spPr bwMode="auto">
            <a:xfrm>
              <a:off x="5160729" y="21639521"/>
              <a:ext cx="242374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orientalis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haussknechtii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6" name="Freeform 126"/>
            <p:cNvSpPr>
              <a:spLocks/>
            </p:cNvSpPr>
            <p:nvPr/>
          </p:nvSpPr>
          <p:spPr bwMode="auto">
            <a:xfrm>
              <a:off x="5101220" y="21470855"/>
              <a:ext cx="96436" cy="261020"/>
            </a:xfrm>
            <a:custGeom>
              <a:avLst/>
              <a:gdLst>
                <a:gd name="T0" fmla="*/ 0 w 24"/>
                <a:gd name="T1" fmla="*/ 0 h 285"/>
                <a:gd name="T2" fmla="*/ 0 w 24"/>
                <a:gd name="T3" fmla="*/ 285 h 285"/>
                <a:gd name="T4" fmla="*/ 24 w 24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5">
                  <a:moveTo>
                    <a:pt x="0" y="0"/>
                  </a:moveTo>
                  <a:lnTo>
                    <a:pt x="0" y="285"/>
                  </a:lnTo>
                  <a:lnTo>
                    <a:pt x="24" y="28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4823965" y="20959809"/>
              <a:ext cx="277258" cy="508301"/>
            </a:xfrm>
            <a:custGeom>
              <a:avLst/>
              <a:gdLst>
                <a:gd name="T0" fmla="*/ 0 w 69"/>
                <a:gd name="T1" fmla="*/ 0 h 555"/>
                <a:gd name="T2" fmla="*/ 0 w 69"/>
                <a:gd name="T3" fmla="*/ 555 h 555"/>
                <a:gd name="T4" fmla="*/ 69 w 69"/>
                <a:gd name="T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555">
                  <a:moveTo>
                    <a:pt x="0" y="0"/>
                  </a:moveTo>
                  <a:lnTo>
                    <a:pt x="0" y="555"/>
                  </a:lnTo>
                  <a:lnTo>
                    <a:pt x="69" y="55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8" name="Freeform 128"/>
            <p:cNvSpPr>
              <a:spLocks/>
            </p:cNvSpPr>
            <p:nvPr/>
          </p:nvSpPr>
          <p:spPr bwMode="auto">
            <a:xfrm>
              <a:off x="4731545" y="20555914"/>
              <a:ext cx="92420" cy="401147"/>
            </a:xfrm>
            <a:custGeom>
              <a:avLst/>
              <a:gdLst>
                <a:gd name="T0" fmla="*/ 0 w 23"/>
                <a:gd name="T1" fmla="*/ 0 h 438"/>
                <a:gd name="T2" fmla="*/ 0 w 23"/>
                <a:gd name="T3" fmla="*/ 438 h 438"/>
                <a:gd name="T4" fmla="*/ 23 w 23"/>
                <a:gd name="T5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38">
                  <a:moveTo>
                    <a:pt x="0" y="0"/>
                  </a:moveTo>
                  <a:lnTo>
                    <a:pt x="0" y="438"/>
                  </a:lnTo>
                  <a:lnTo>
                    <a:pt x="23" y="43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9" name="Line 129"/>
            <p:cNvSpPr>
              <a:spLocks noChangeShapeType="1"/>
            </p:cNvSpPr>
            <p:nvPr/>
          </p:nvSpPr>
          <p:spPr bwMode="auto">
            <a:xfrm>
              <a:off x="4731545" y="20457003"/>
              <a:ext cx="0" cy="500058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4643144" y="18112408"/>
              <a:ext cx="88401" cy="2341847"/>
            </a:xfrm>
            <a:custGeom>
              <a:avLst/>
              <a:gdLst>
                <a:gd name="T0" fmla="*/ 0 w 22"/>
                <a:gd name="T1" fmla="*/ 0 h 2557"/>
                <a:gd name="T2" fmla="*/ 0 w 22"/>
                <a:gd name="T3" fmla="*/ 2557 h 2557"/>
                <a:gd name="T4" fmla="*/ 22 w 22"/>
                <a:gd name="T5" fmla="*/ 2557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57">
                  <a:moveTo>
                    <a:pt x="0" y="0"/>
                  </a:moveTo>
                  <a:lnTo>
                    <a:pt x="0" y="2557"/>
                  </a:lnTo>
                  <a:lnTo>
                    <a:pt x="22" y="255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1" name="Line 131"/>
            <p:cNvSpPr>
              <a:spLocks noChangeShapeType="1"/>
            </p:cNvSpPr>
            <p:nvPr/>
          </p:nvSpPr>
          <p:spPr bwMode="auto">
            <a:xfrm>
              <a:off x="4643144" y="15764153"/>
              <a:ext cx="0" cy="2342762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2" name="Freeform 132"/>
            <p:cNvSpPr>
              <a:spLocks/>
            </p:cNvSpPr>
            <p:nvPr/>
          </p:nvSpPr>
          <p:spPr bwMode="auto">
            <a:xfrm>
              <a:off x="3510009" y="18109660"/>
              <a:ext cx="1133135" cy="2050603"/>
            </a:xfrm>
            <a:custGeom>
              <a:avLst/>
              <a:gdLst>
                <a:gd name="T0" fmla="*/ 0 w 282"/>
                <a:gd name="T1" fmla="*/ 2239 h 2239"/>
                <a:gd name="T2" fmla="*/ 0 w 282"/>
                <a:gd name="T3" fmla="*/ 0 h 2239"/>
                <a:gd name="T4" fmla="*/ 282 w 282"/>
                <a:gd name="T5" fmla="*/ 0 h 2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" h="2239">
                  <a:moveTo>
                    <a:pt x="0" y="2239"/>
                  </a:moveTo>
                  <a:lnTo>
                    <a:pt x="0" y="0"/>
                  </a:lnTo>
                  <a:lnTo>
                    <a:pt x="28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3" name="Rectangle 133"/>
            <p:cNvSpPr>
              <a:spLocks noChangeArrowheads="1"/>
            </p:cNvSpPr>
            <p:nvPr/>
          </p:nvSpPr>
          <p:spPr bwMode="auto">
            <a:xfrm>
              <a:off x="5297350" y="21778976"/>
              <a:ext cx="89287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salviifolia</a:t>
              </a:r>
            </a:p>
          </p:txBody>
        </p:sp>
        <p:sp>
          <p:nvSpPr>
            <p:cNvPr id="144" name="Freeform 134"/>
            <p:cNvSpPr>
              <a:spLocks/>
            </p:cNvSpPr>
            <p:nvPr/>
          </p:nvSpPr>
          <p:spPr bwMode="auto">
            <a:xfrm>
              <a:off x="4860128" y="21863758"/>
              <a:ext cx="474149" cy="63194"/>
            </a:xfrm>
            <a:custGeom>
              <a:avLst/>
              <a:gdLst>
                <a:gd name="T0" fmla="*/ 0 w 118"/>
                <a:gd name="T1" fmla="*/ 69 h 69"/>
                <a:gd name="T2" fmla="*/ 0 w 118"/>
                <a:gd name="T3" fmla="*/ 0 h 69"/>
                <a:gd name="T4" fmla="*/ 118 w 11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69">
                  <a:moveTo>
                    <a:pt x="0" y="69"/>
                  </a:move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5" name="Rectangle 135"/>
            <p:cNvSpPr>
              <a:spLocks noChangeArrowheads="1"/>
            </p:cNvSpPr>
            <p:nvPr/>
          </p:nvSpPr>
          <p:spPr bwMode="auto">
            <a:xfrm>
              <a:off x="4823201" y="21905288"/>
              <a:ext cx="76142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pontica</a:t>
              </a:r>
            </a:p>
          </p:txBody>
        </p:sp>
        <p:sp>
          <p:nvSpPr>
            <p:cNvPr id="146" name="Freeform 136"/>
            <p:cNvSpPr>
              <a:spLocks/>
            </p:cNvSpPr>
            <p:nvPr/>
          </p:nvSpPr>
          <p:spPr bwMode="auto">
            <a:xfrm>
              <a:off x="4860128" y="21932449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7" name="Freeform 137"/>
            <p:cNvSpPr>
              <a:spLocks/>
            </p:cNvSpPr>
            <p:nvPr/>
          </p:nvSpPr>
          <p:spPr bwMode="auto">
            <a:xfrm>
              <a:off x="3606447" y="21929701"/>
              <a:ext cx="1253681" cy="285748"/>
            </a:xfrm>
            <a:custGeom>
              <a:avLst/>
              <a:gdLst>
                <a:gd name="T0" fmla="*/ 0 w 312"/>
                <a:gd name="T1" fmla="*/ 312 h 312"/>
                <a:gd name="T2" fmla="*/ 0 w 312"/>
                <a:gd name="T3" fmla="*/ 0 h 312"/>
                <a:gd name="T4" fmla="*/ 312 w 312"/>
                <a:gd name="T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312">
                  <a:moveTo>
                    <a:pt x="0" y="312"/>
                  </a:moveTo>
                  <a:lnTo>
                    <a:pt x="0" y="0"/>
                  </a:lnTo>
                  <a:lnTo>
                    <a:pt x="31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8" name="Rectangle 138"/>
            <p:cNvSpPr>
              <a:spLocks noChangeArrowheads="1"/>
            </p:cNvSpPr>
            <p:nvPr/>
          </p:nvSpPr>
          <p:spPr bwMode="auto">
            <a:xfrm>
              <a:off x="6076882" y="22037173"/>
              <a:ext cx="1037143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baicalensis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9" name="Freeform 139"/>
            <p:cNvSpPr>
              <a:spLocks/>
            </p:cNvSpPr>
            <p:nvPr/>
          </p:nvSpPr>
          <p:spPr bwMode="auto">
            <a:xfrm>
              <a:off x="4896292" y="22127526"/>
              <a:ext cx="1217519" cy="96166"/>
            </a:xfrm>
            <a:custGeom>
              <a:avLst/>
              <a:gdLst>
                <a:gd name="T0" fmla="*/ 0 w 303"/>
                <a:gd name="T1" fmla="*/ 105 h 105"/>
                <a:gd name="T2" fmla="*/ 0 w 303"/>
                <a:gd name="T3" fmla="*/ 0 h 105"/>
                <a:gd name="T4" fmla="*/ 303 w 303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3" h="105">
                  <a:moveTo>
                    <a:pt x="0" y="105"/>
                  </a:moveTo>
                  <a:lnTo>
                    <a:pt x="0" y="0"/>
                  </a:lnTo>
                  <a:lnTo>
                    <a:pt x="30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0" name="Rectangle 140"/>
            <p:cNvSpPr>
              <a:spLocks noChangeArrowheads="1"/>
            </p:cNvSpPr>
            <p:nvPr/>
          </p:nvSpPr>
          <p:spPr bwMode="auto">
            <a:xfrm>
              <a:off x="5148674" y="22169056"/>
              <a:ext cx="85760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viscidula</a:t>
              </a:r>
            </a:p>
          </p:txBody>
        </p:sp>
        <p:sp>
          <p:nvSpPr>
            <p:cNvPr id="151" name="Freeform 141"/>
            <p:cNvSpPr>
              <a:spLocks/>
            </p:cNvSpPr>
            <p:nvPr/>
          </p:nvSpPr>
          <p:spPr bwMode="auto">
            <a:xfrm>
              <a:off x="4984693" y="22259409"/>
              <a:ext cx="200910" cy="63194"/>
            </a:xfrm>
            <a:custGeom>
              <a:avLst/>
              <a:gdLst>
                <a:gd name="T0" fmla="*/ 0 w 50"/>
                <a:gd name="T1" fmla="*/ 69 h 69"/>
                <a:gd name="T2" fmla="*/ 0 w 50"/>
                <a:gd name="T3" fmla="*/ 0 h 69"/>
                <a:gd name="T4" fmla="*/ 50 w 5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69">
                  <a:moveTo>
                    <a:pt x="0" y="69"/>
                  </a:move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2" name="Rectangle 142"/>
            <p:cNvSpPr>
              <a:spLocks noChangeArrowheads="1"/>
            </p:cNvSpPr>
            <p:nvPr/>
          </p:nvSpPr>
          <p:spPr bwMode="auto">
            <a:xfrm>
              <a:off x="4947764" y="22300939"/>
              <a:ext cx="97462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orthocalyx</a:t>
              </a:r>
            </a:p>
          </p:txBody>
        </p:sp>
        <p:sp>
          <p:nvSpPr>
            <p:cNvPr id="153" name="Freeform 143"/>
            <p:cNvSpPr>
              <a:spLocks/>
            </p:cNvSpPr>
            <p:nvPr/>
          </p:nvSpPr>
          <p:spPr bwMode="auto">
            <a:xfrm>
              <a:off x="4984693" y="22328097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4" name="Freeform 144"/>
            <p:cNvSpPr>
              <a:spLocks/>
            </p:cNvSpPr>
            <p:nvPr/>
          </p:nvSpPr>
          <p:spPr bwMode="auto">
            <a:xfrm>
              <a:off x="4896292" y="22229185"/>
              <a:ext cx="88401" cy="96166"/>
            </a:xfrm>
            <a:custGeom>
              <a:avLst/>
              <a:gdLst>
                <a:gd name="T0" fmla="*/ 0 w 22"/>
                <a:gd name="T1" fmla="*/ 0 h 105"/>
                <a:gd name="T2" fmla="*/ 0 w 22"/>
                <a:gd name="T3" fmla="*/ 105 h 105"/>
                <a:gd name="T4" fmla="*/ 22 w 22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05">
                  <a:moveTo>
                    <a:pt x="0" y="0"/>
                  </a:moveTo>
                  <a:lnTo>
                    <a:pt x="0" y="105"/>
                  </a:lnTo>
                  <a:lnTo>
                    <a:pt x="22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5" name="Freeform 145"/>
            <p:cNvSpPr>
              <a:spLocks/>
            </p:cNvSpPr>
            <p:nvPr/>
          </p:nvSpPr>
          <p:spPr bwMode="auto">
            <a:xfrm>
              <a:off x="4430180" y="22226438"/>
              <a:ext cx="466112" cy="277505"/>
            </a:xfrm>
            <a:custGeom>
              <a:avLst/>
              <a:gdLst>
                <a:gd name="T0" fmla="*/ 0 w 116"/>
                <a:gd name="T1" fmla="*/ 303 h 303"/>
                <a:gd name="T2" fmla="*/ 0 w 116"/>
                <a:gd name="T3" fmla="*/ 0 h 303"/>
                <a:gd name="T4" fmla="*/ 116 w 116"/>
                <a:gd name="T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303">
                  <a:moveTo>
                    <a:pt x="0" y="303"/>
                  </a:moveTo>
                  <a:lnTo>
                    <a:pt x="0" y="0"/>
                  </a:lnTo>
                  <a:lnTo>
                    <a:pt x="11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6" name="Rectangle 146"/>
            <p:cNvSpPr>
              <a:spLocks noChangeArrowheads="1"/>
            </p:cNvSpPr>
            <p:nvPr/>
          </p:nvSpPr>
          <p:spPr bwMode="auto">
            <a:xfrm>
              <a:off x="5233057" y="22437816"/>
              <a:ext cx="101149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rehderiana</a:t>
              </a:r>
            </a:p>
          </p:txBody>
        </p:sp>
        <p:sp>
          <p:nvSpPr>
            <p:cNvPr id="157" name="Freeform 147"/>
            <p:cNvSpPr>
              <a:spLocks/>
            </p:cNvSpPr>
            <p:nvPr/>
          </p:nvSpPr>
          <p:spPr bwMode="auto">
            <a:xfrm>
              <a:off x="4430180" y="22523175"/>
              <a:ext cx="839807" cy="129135"/>
            </a:xfrm>
            <a:custGeom>
              <a:avLst/>
              <a:gdLst>
                <a:gd name="T0" fmla="*/ 0 w 209"/>
                <a:gd name="T1" fmla="*/ 141 h 141"/>
                <a:gd name="T2" fmla="*/ 0 w 209"/>
                <a:gd name="T3" fmla="*/ 0 h 141"/>
                <a:gd name="T4" fmla="*/ 209 w 209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" h="141">
                  <a:moveTo>
                    <a:pt x="0" y="141"/>
                  </a:moveTo>
                  <a:lnTo>
                    <a:pt x="0" y="0"/>
                  </a:lnTo>
                  <a:lnTo>
                    <a:pt x="20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8" name="Rectangle 148"/>
            <p:cNvSpPr>
              <a:spLocks noChangeArrowheads="1"/>
            </p:cNvSpPr>
            <p:nvPr/>
          </p:nvSpPr>
          <p:spPr bwMode="auto">
            <a:xfrm>
              <a:off x="5285293" y="22564704"/>
              <a:ext cx="81272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forrestii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9" name="Freeform 149"/>
            <p:cNvSpPr>
              <a:spLocks/>
            </p:cNvSpPr>
            <p:nvPr/>
          </p:nvSpPr>
          <p:spPr bwMode="auto">
            <a:xfrm>
              <a:off x="4522598" y="22655060"/>
              <a:ext cx="799625" cy="129135"/>
            </a:xfrm>
            <a:custGeom>
              <a:avLst/>
              <a:gdLst>
                <a:gd name="T0" fmla="*/ 0 w 199"/>
                <a:gd name="T1" fmla="*/ 141 h 141"/>
                <a:gd name="T2" fmla="*/ 0 w 199"/>
                <a:gd name="T3" fmla="*/ 0 h 141"/>
                <a:gd name="T4" fmla="*/ 199 w 199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9" h="141">
                  <a:moveTo>
                    <a:pt x="0" y="141"/>
                  </a:moveTo>
                  <a:lnTo>
                    <a:pt x="0" y="0"/>
                  </a:lnTo>
                  <a:lnTo>
                    <a:pt x="19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0" name="Rectangle 150"/>
            <p:cNvSpPr>
              <a:spLocks noChangeArrowheads="1"/>
            </p:cNvSpPr>
            <p:nvPr/>
          </p:nvSpPr>
          <p:spPr bwMode="auto">
            <a:xfrm>
              <a:off x="4869696" y="22696589"/>
              <a:ext cx="109004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hypericifolia</a:t>
              </a:r>
            </a:p>
          </p:txBody>
        </p:sp>
        <p:sp>
          <p:nvSpPr>
            <p:cNvPr id="161" name="Freeform 151"/>
            <p:cNvSpPr>
              <a:spLocks/>
            </p:cNvSpPr>
            <p:nvPr/>
          </p:nvSpPr>
          <p:spPr bwMode="auto">
            <a:xfrm>
              <a:off x="4522598" y="22786943"/>
              <a:ext cx="365658" cy="63194"/>
            </a:xfrm>
            <a:custGeom>
              <a:avLst/>
              <a:gdLst>
                <a:gd name="T0" fmla="*/ 0 w 91"/>
                <a:gd name="T1" fmla="*/ 69 h 69"/>
                <a:gd name="T2" fmla="*/ 0 w 91"/>
                <a:gd name="T3" fmla="*/ 0 h 69"/>
                <a:gd name="T4" fmla="*/ 91 w 91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69">
                  <a:moveTo>
                    <a:pt x="0" y="69"/>
                  </a:moveTo>
                  <a:lnTo>
                    <a:pt x="0" y="0"/>
                  </a:lnTo>
                  <a:lnTo>
                    <a:pt x="9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2" name="Rectangle 152"/>
            <p:cNvSpPr>
              <a:spLocks noChangeArrowheads="1"/>
            </p:cNvSpPr>
            <p:nvPr/>
          </p:nvSpPr>
          <p:spPr bwMode="auto">
            <a:xfrm>
              <a:off x="4805403" y="22828472"/>
              <a:ext cx="82394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amoena</a:t>
              </a:r>
            </a:p>
          </p:txBody>
        </p:sp>
        <p:sp>
          <p:nvSpPr>
            <p:cNvPr id="163" name="Freeform 153"/>
            <p:cNvSpPr>
              <a:spLocks/>
            </p:cNvSpPr>
            <p:nvPr/>
          </p:nvSpPr>
          <p:spPr bwMode="auto">
            <a:xfrm>
              <a:off x="4522598" y="22855631"/>
              <a:ext cx="301367" cy="63194"/>
            </a:xfrm>
            <a:custGeom>
              <a:avLst/>
              <a:gdLst>
                <a:gd name="T0" fmla="*/ 0 w 75"/>
                <a:gd name="T1" fmla="*/ 0 h 69"/>
                <a:gd name="T2" fmla="*/ 0 w 75"/>
                <a:gd name="T3" fmla="*/ 69 h 69"/>
                <a:gd name="T4" fmla="*/ 75 w 75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9">
                  <a:moveTo>
                    <a:pt x="0" y="0"/>
                  </a:moveTo>
                  <a:lnTo>
                    <a:pt x="0" y="69"/>
                  </a:lnTo>
                  <a:lnTo>
                    <a:pt x="75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4" name="Line 154"/>
            <p:cNvSpPr>
              <a:spLocks noChangeShapeType="1"/>
            </p:cNvSpPr>
            <p:nvPr/>
          </p:nvSpPr>
          <p:spPr bwMode="auto">
            <a:xfrm>
              <a:off x="4522598" y="22789691"/>
              <a:ext cx="0" cy="12913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5" name="Freeform 155"/>
            <p:cNvSpPr>
              <a:spLocks/>
            </p:cNvSpPr>
            <p:nvPr/>
          </p:nvSpPr>
          <p:spPr bwMode="auto">
            <a:xfrm>
              <a:off x="4430180" y="22657806"/>
              <a:ext cx="92420" cy="129135"/>
            </a:xfrm>
            <a:custGeom>
              <a:avLst/>
              <a:gdLst>
                <a:gd name="T0" fmla="*/ 0 w 23"/>
                <a:gd name="T1" fmla="*/ 0 h 141"/>
                <a:gd name="T2" fmla="*/ 0 w 23"/>
                <a:gd name="T3" fmla="*/ 141 h 141"/>
                <a:gd name="T4" fmla="*/ 23 w 23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41">
                  <a:moveTo>
                    <a:pt x="0" y="0"/>
                  </a:moveTo>
                  <a:lnTo>
                    <a:pt x="0" y="141"/>
                  </a:lnTo>
                  <a:lnTo>
                    <a:pt x="23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6" name="Line 156"/>
            <p:cNvSpPr>
              <a:spLocks noChangeShapeType="1"/>
            </p:cNvSpPr>
            <p:nvPr/>
          </p:nvSpPr>
          <p:spPr bwMode="auto">
            <a:xfrm>
              <a:off x="4430180" y="22509438"/>
              <a:ext cx="0" cy="27750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7" name="Freeform 157"/>
            <p:cNvSpPr>
              <a:spLocks/>
            </p:cNvSpPr>
            <p:nvPr/>
          </p:nvSpPr>
          <p:spPr bwMode="auto">
            <a:xfrm>
              <a:off x="3606447" y="22220943"/>
              <a:ext cx="823735" cy="285748"/>
            </a:xfrm>
            <a:custGeom>
              <a:avLst/>
              <a:gdLst>
                <a:gd name="T0" fmla="*/ 0 w 205"/>
                <a:gd name="T1" fmla="*/ 0 h 312"/>
                <a:gd name="T2" fmla="*/ 0 w 205"/>
                <a:gd name="T3" fmla="*/ 312 h 312"/>
                <a:gd name="T4" fmla="*/ 205 w 205"/>
                <a:gd name="T5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" h="312">
                  <a:moveTo>
                    <a:pt x="0" y="0"/>
                  </a:moveTo>
                  <a:lnTo>
                    <a:pt x="0" y="312"/>
                  </a:lnTo>
                  <a:lnTo>
                    <a:pt x="205" y="312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8" name="Freeform 158"/>
            <p:cNvSpPr>
              <a:spLocks/>
            </p:cNvSpPr>
            <p:nvPr/>
          </p:nvSpPr>
          <p:spPr bwMode="auto">
            <a:xfrm>
              <a:off x="3510009" y="20165761"/>
              <a:ext cx="96436" cy="2052436"/>
            </a:xfrm>
            <a:custGeom>
              <a:avLst/>
              <a:gdLst>
                <a:gd name="T0" fmla="*/ 0 w 24"/>
                <a:gd name="T1" fmla="*/ 0 h 2241"/>
                <a:gd name="T2" fmla="*/ 0 w 24"/>
                <a:gd name="T3" fmla="*/ 2241 h 2241"/>
                <a:gd name="T4" fmla="*/ 24 w 24"/>
                <a:gd name="T5" fmla="*/ 2241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41">
                  <a:moveTo>
                    <a:pt x="0" y="0"/>
                  </a:moveTo>
                  <a:lnTo>
                    <a:pt x="0" y="2241"/>
                  </a:lnTo>
                  <a:lnTo>
                    <a:pt x="24" y="22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69" name="Freeform 159"/>
            <p:cNvSpPr>
              <a:spLocks/>
            </p:cNvSpPr>
            <p:nvPr/>
          </p:nvSpPr>
          <p:spPr bwMode="auto">
            <a:xfrm>
              <a:off x="3027824" y="20163013"/>
              <a:ext cx="482185" cy="1515743"/>
            </a:xfrm>
            <a:custGeom>
              <a:avLst/>
              <a:gdLst>
                <a:gd name="T0" fmla="*/ 0 w 120"/>
                <a:gd name="T1" fmla="*/ 1655 h 1655"/>
                <a:gd name="T2" fmla="*/ 0 w 120"/>
                <a:gd name="T3" fmla="*/ 0 h 1655"/>
                <a:gd name="T4" fmla="*/ 120 w 120"/>
                <a:gd name="T5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655">
                  <a:moveTo>
                    <a:pt x="0" y="1655"/>
                  </a:moveTo>
                  <a:lnTo>
                    <a:pt x="0" y="0"/>
                  </a:lnTo>
                  <a:lnTo>
                    <a:pt x="12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0" name="Rectangle 160"/>
            <p:cNvSpPr>
              <a:spLocks noChangeArrowheads="1"/>
            </p:cNvSpPr>
            <p:nvPr/>
          </p:nvSpPr>
          <p:spPr bwMode="auto">
            <a:xfrm>
              <a:off x="6032680" y="22963729"/>
              <a:ext cx="75982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incurva</a:t>
              </a:r>
            </a:p>
          </p:txBody>
        </p:sp>
        <p:sp>
          <p:nvSpPr>
            <p:cNvPr id="171" name="Freeform 161"/>
            <p:cNvSpPr>
              <a:spLocks/>
            </p:cNvSpPr>
            <p:nvPr/>
          </p:nvSpPr>
          <p:spPr bwMode="auto">
            <a:xfrm>
              <a:off x="4044432" y="23050709"/>
              <a:ext cx="2025178" cy="145622"/>
            </a:xfrm>
            <a:custGeom>
              <a:avLst/>
              <a:gdLst>
                <a:gd name="T0" fmla="*/ 0 w 504"/>
                <a:gd name="T1" fmla="*/ 159 h 159"/>
                <a:gd name="T2" fmla="*/ 0 w 504"/>
                <a:gd name="T3" fmla="*/ 0 h 159"/>
                <a:gd name="T4" fmla="*/ 504 w 504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4" h="159">
                  <a:moveTo>
                    <a:pt x="0" y="159"/>
                  </a:moveTo>
                  <a:lnTo>
                    <a:pt x="0" y="0"/>
                  </a:lnTo>
                  <a:lnTo>
                    <a:pt x="50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2" name="Rectangle 162"/>
            <p:cNvSpPr>
              <a:spLocks noChangeArrowheads="1"/>
            </p:cNvSpPr>
            <p:nvPr/>
          </p:nvSpPr>
          <p:spPr bwMode="auto">
            <a:xfrm>
              <a:off x="6967011" y="23090881"/>
              <a:ext cx="245900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schweinfurthii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paucifolia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3" name="Freeform 163"/>
            <p:cNvSpPr>
              <a:spLocks/>
            </p:cNvSpPr>
            <p:nvPr/>
          </p:nvSpPr>
          <p:spPr bwMode="auto">
            <a:xfrm>
              <a:off x="6583941" y="23182593"/>
              <a:ext cx="413877" cy="63194"/>
            </a:xfrm>
            <a:custGeom>
              <a:avLst/>
              <a:gdLst>
                <a:gd name="T0" fmla="*/ 0 w 103"/>
                <a:gd name="T1" fmla="*/ 69 h 69"/>
                <a:gd name="T2" fmla="*/ 0 w 103"/>
                <a:gd name="T3" fmla="*/ 0 h 69"/>
                <a:gd name="T4" fmla="*/ 103 w 10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69">
                  <a:moveTo>
                    <a:pt x="0" y="69"/>
                  </a:moveTo>
                  <a:lnTo>
                    <a:pt x="0" y="0"/>
                  </a:lnTo>
                  <a:lnTo>
                    <a:pt x="10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" name="Rectangle 164"/>
            <p:cNvSpPr>
              <a:spLocks noChangeArrowheads="1"/>
            </p:cNvSpPr>
            <p:nvPr/>
          </p:nvSpPr>
          <p:spPr bwMode="auto">
            <a:xfrm>
              <a:off x="7003173" y="23222765"/>
              <a:ext cx="102111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polyadenia</a:t>
              </a:r>
            </a:p>
          </p:txBody>
        </p:sp>
        <p:sp>
          <p:nvSpPr>
            <p:cNvPr id="175" name="Freeform 165"/>
            <p:cNvSpPr>
              <a:spLocks/>
            </p:cNvSpPr>
            <p:nvPr/>
          </p:nvSpPr>
          <p:spPr bwMode="auto">
            <a:xfrm>
              <a:off x="6583941" y="23251282"/>
              <a:ext cx="450039" cy="63194"/>
            </a:xfrm>
            <a:custGeom>
              <a:avLst/>
              <a:gdLst>
                <a:gd name="T0" fmla="*/ 0 w 112"/>
                <a:gd name="T1" fmla="*/ 0 h 69"/>
                <a:gd name="T2" fmla="*/ 0 w 112"/>
                <a:gd name="T3" fmla="*/ 69 h 69"/>
                <a:gd name="T4" fmla="*/ 112 w 112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69">
                  <a:moveTo>
                    <a:pt x="0" y="0"/>
                  </a:moveTo>
                  <a:lnTo>
                    <a:pt x="0" y="69"/>
                  </a:lnTo>
                  <a:lnTo>
                    <a:pt x="112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6" name="Freeform 166"/>
            <p:cNvSpPr>
              <a:spLocks/>
            </p:cNvSpPr>
            <p:nvPr/>
          </p:nvSpPr>
          <p:spPr bwMode="auto">
            <a:xfrm>
              <a:off x="6125865" y="23248534"/>
              <a:ext cx="458076" cy="96166"/>
            </a:xfrm>
            <a:custGeom>
              <a:avLst/>
              <a:gdLst>
                <a:gd name="T0" fmla="*/ 0 w 114"/>
                <a:gd name="T1" fmla="*/ 105 h 105"/>
                <a:gd name="T2" fmla="*/ 0 w 114"/>
                <a:gd name="T3" fmla="*/ 0 h 105"/>
                <a:gd name="T4" fmla="*/ 114 w 114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05">
                  <a:moveTo>
                    <a:pt x="0" y="105"/>
                  </a:move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7" name="Rectangle 167"/>
            <p:cNvSpPr>
              <a:spLocks noChangeArrowheads="1"/>
            </p:cNvSpPr>
            <p:nvPr/>
          </p:nvSpPr>
          <p:spPr bwMode="auto">
            <a:xfrm>
              <a:off x="6593316" y="23354648"/>
              <a:ext cx="103714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violascens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8" name="Freeform 168"/>
            <p:cNvSpPr>
              <a:spLocks/>
            </p:cNvSpPr>
            <p:nvPr/>
          </p:nvSpPr>
          <p:spPr bwMode="auto">
            <a:xfrm>
              <a:off x="6125865" y="23350194"/>
              <a:ext cx="498258" cy="96166"/>
            </a:xfrm>
            <a:custGeom>
              <a:avLst/>
              <a:gdLst>
                <a:gd name="T0" fmla="*/ 0 w 124"/>
                <a:gd name="T1" fmla="*/ 0 h 105"/>
                <a:gd name="T2" fmla="*/ 0 w 124"/>
                <a:gd name="T3" fmla="*/ 105 h 105"/>
                <a:gd name="T4" fmla="*/ 124 w 124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105">
                  <a:moveTo>
                    <a:pt x="0" y="0"/>
                  </a:moveTo>
                  <a:lnTo>
                    <a:pt x="0" y="105"/>
                  </a:lnTo>
                  <a:lnTo>
                    <a:pt x="124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9" name="Freeform 169"/>
            <p:cNvSpPr>
              <a:spLocks/>
            </p:cNvSpPr>
            <p:nvPr/>
          </p:nvSpPr>
          <p:spPr bwMode="auto">
            <a:xfrm>
              <a:off x="4044432" y="23201826"/>
              <a:ext cx="2081432" cy="145622"/>
            </a:xfrm>
            <a:custGeom>
              <a:avLst/>
              <a:gdLst>
                <a:gd name="T0" fmla="*/ 0 w 518"/>
                <a:gd name="T1" fmla="*/ 0 h 159"/>
                <a:gd name="T2" fmla="*/ 0 w 518"/>
                <a:gd name="T3" fmla="*/ 159 h 159"/>
                <a:gd name="T4" fmla="*/ 518 w 518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8" h="159">
                  <a:moveTo>
                    <a:pt x="0" y="0"/>
                  </a:moveTo>
                  <a:lnTo>
                    <a:pt x="0" y="159"/>
                  </a:lnTo>
                  <a:lnTo>
                    <a:pt x="518" y="15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0" name="Freeform 170"/>
            <p:cNvSpPr>
              <a:spLocks/>
            </p:cNvSpPr>
            <p:nvPr/>
          </p:nvSpPr>
          <p:spPr bwMode="auto">
            <a:xfrm>
              <a:off x="3027824" y="21684250"/>
              <a:ext cx="1016609" cy="1514828"/>
            </a:xfrm>
            <a:custGeom>
              <a:avLst/>
              <a:gdLst>
                <a:gd name="T0" fmla="*/ 0 w 253"/>
                <a:gd name="T1" fmla="*/ 0 h 1654"/>
                <a:gd name="T2" fmla="*/ 0 w 253"/>
                <a:gd name="T3" fmla="*/ 1654 h 1654"/>
                <a:gd name="T4" fmla="*/ 253 w 253"/>
                <a:gd name="T5" fmla="*/ 1654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" h="1654">
                  <a:moveTo>
                    <a:pt x="0" y="0"/>
                  </a:moveTo>
                  <a:lnTo>
                    <a:pt x="0" y="1654"/>
                  </a:lnTo>
                  <a:lnTo>
                    <a:pt x="253" y="1654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1" name="Freeform 171"/>
            <p:cNvSpPr>
              <a:spLocks/>
            </p:cNvSpPr>
            <p:nvPr/>
          </p:nvSpPr>
          <p:spPr bwMode="auto">
            <a:xfrm>
              <a:off x="2368838" y="21681502"/>
              <a:ext cx="658986" cy="3265029"/>
            </a:xfrm>
            <a:custGeom>
              <a:avLst/>
              <a:gdLst>
                <a:gd name="T0" fmla="*/ 0 w 164"/>
                <a:gd name="T1" fmla="*/ 3565 h 3565"/>
                <a:gd name="T2" fmla="*/ 0 w 164"/>
                <a:gd name="T3" fmla="*/ 0 h 3565"/>
                <a:gd name="T4" fmla="*/ 164 w 164"/>
                <a:gd name="T5" fmla="*/ 0 h 3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3565">
                  <a:moveTo>
                    <a:pt x="0" y="3565"/>
                  </a:moveTo>
                  <a:lnTo>
                    <a:pt x="0" y="0"/>
                  </a:lnTo>
                  <a:lnTo>
                    <a:pt x="16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2" name="Rectangle 172"/>
            <p:cNvSpPr>
              <a:spLocks noChangeArrowheads="1"/>
            </p:cNvSpPr>
            <p:nvPr/>
          </p:nvSpPr>
          <p:spPr bwMode="auto">
            <a:xfrm>
              <a:off x="4151938" y="23484457"/>
              <a:ext cx="97622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splendens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3" name="Freeform 173"/>
            <p:cNvSpPr>
              <a:spLocks/>
            </p:cNvSpPr>
            <p:nvPr/>
          </p:nvSpPr>
          <p:spPr bwMode="auto">
            <a:xfrm>
              <a:off x="3043897" y="23578242"/>
              <a:ext cx="1141171" cy="398398"/>
            </a:xfrm>
            <a:custGeom>
              <a:avLst/>
              <a:gdLst>
                <a:gd name="T0" fmla="*/ 0 w 284"/>
                <a:gd name="T1" fmla="*/ 435 h 435"/>
                <a:gd name="T2" fmla="*/ 0 w 284"/>
                <a:gd name="T3" fmla="*/ 0 h 435"/>
                <a:gd name="T4" fmla="*/ 284 w 284"/>
                <a:gd name="T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435">
                  <a:moveTo>
                    <a:pt x="0" y="435"/>
                  </a:moveTo>
                  <a:lnTo>
                    <a:pt x="0" y="0"/>
                  </a:lnTo>
                  <a:lnTo>
                    <a:pt x="28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4" name="Rectangle 174"/>
            <p:cNvSpPr>
              <a:spLocks noChangeArrowheads="1"/>
            </p:cNvSpPr>
            <p:nvPr/>
          </p:nvSpPr>
          <p:spPr bwMode="auto">
            <a:xfrm>
              <a:off x="5578401" y="23616340"/>
              <a:ext cx="105637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havanensis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5" name="Freeform 175"/>
            <p:cNvSpPr>
              <a:spLocks/>
            </p:cNvSpPr>
            <p:nvPr/>
          </p:nvSpPr>
          <p:spPr bwMode="auto">
            <a:xfrm>
              <a:off x="4872184" y="23710126"/>
              <a:ext cx="739351" cy="63194"/>
            </a:xfrm>
            <a:custGeom>
              <a:avLst/>
              <a:gdLst>
                <a:gd name="T0" fmla="*/ 0 w 184"/>
                <a:gd name="T1" fmla="*/ 69 h 69"/>
                <a:gd name="T2" fmla="*/ 0 w 184"/>
                <a:gd name="T3" fmla="*/ 0 h 69"/>
                <a:gd name="T4" fmla="*/ 184 w 18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69">
                  <a:moveTo>
                    <a:pt x="0" y="69"/>
                  </a:moveTo>
                  <a:lnTo>
                    <a:pt x="0" y="0"/>
                  </a:lnTo>
                  <a:lnTo>
                    <a:pt x="18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6" name="Rectangle 176"/>
            <p:cNvSpPr>
              <a:spLocks noChangeArrowheads="1"/>
            </p:cNvSpPr>
            <p:nvPr/>
          </p:nvSpPr>
          <p:spPr bwMode="auto">
            <a:xfrm>
              <a:off x="4939507" y="23748224"/>
              <a:ext cx="822341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gaumeri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7" name="Freeform 177"/>
            <p:cNvSpPr>
              <a:spLocks/>
            </p:cNvSpPr>
            <p:nvPr/>
          </p:nvSpPr>
          <p:spPr bwMode="auto">
            <a:xfrm>
              <a:off x="4872184" y="23778815"/>
              <a:ext cx="100456" cy="63194"/>
            </a:xfrm>
            <a:custGeom>
              <a:avLst/>
              <a:gdLst>
                <a:gd name="T0" fmla="*/ 0 w 25"/>
                <a:gd name="T1" fmla="*/ 0 h 69"/>
                <a:gd name="T2" fmla="*/ 0 w 25"/>
                <a:gd name="T3" fmla="*/ 69 h 69"/>
                <a:gd name="T4" fmla="*/ 25 w 25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lnTo>
                    <a:pt x="0" y="69"/>
                  </a:lnTo>
                  <a:lnTo>
                    <a:pt x="25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8" name="Freeform 178"/>
            <p:cNvSpPr>
              <a:spLocks/>
            </p:cNvSpPr>
            <p:nvPr/>
          </p:nvSpPr>
          <p:spPr bwMode="auto">
            <a:xfrm>
              <a:off x="3763158" y="23776068"/>
              <a:ext cx="1109025" cy="603550"/>
            </a:xfrm>
            <a:custGeom>
              <a:avLst/>
              <a:gdLst>
                <a:gd name="T0" fmla="*/ 0 w 276"/>
                <a:gd name="T1" fmla="*/ 659 h 659"/>
                <a:gd name="T2" fmla="*/ 0 w 276"/>
                <a:gd name="T3" fmla="*/ 0 h 659"/>
                <a:gd name="T4" fmla="*/ 276 w 276"/>
                <a:gd name="T5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6" h="659">
                  <a:moveTo>
                    <a:pt x="0" y="659"/>
                  </a:move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89" name="Rectangle 179"/>
            <p:cNvSpPr>
              <a:spLocks noChangeArrowheads="1"/>
            </p:cNvSpPr>
            <p:nvPr/>
          </p:nvSpPr>
          <p:spPr bwMode="auto">
            <a:xfrm>
              <a:off x="5174667" y="23884838"/>
              <a:ext cx="1279196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guatemalensis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0" name="Freeform 180"/>
            <p:cNvSpPr>
              <a:spLocks/>
            </p:cNvSpPr>
            <p:nvPr/>
          </p:nvSpPr>
          <p:spPr bwMode="auto">
            <a:xfrm>
              <a:off x="4799856" y="23973893"/>
              <a:ext cx="401821" cy="96166"/>
            </a:xfrm>
            <a:custGeom>
              <a:avLst/>
              <a:gdLst>
                <a:gd name="T0" fmla="*/ 0 w 100"/>
                <a:gd name="T1" fmla="*/ 105 h 105"/>
                <a:gd name="T2" fmla="*/ 0 w 100"/>
                <a:gd name="T3" fmla="*/ 0 h 105"/>
                <a:gd name="T4" fmla="*/ 100 w 100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05">
                  <a:moveTo>
                    <a:pt x="0" y="105"/>
                  </a:move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1" name="Rectangle 181"/>
            <p:cNvSpPr>
              <a:spLocks noChangeArrowheads="1"/>
            </p:cNvSpPr>
            <p:nvPr/>
          </p:nvSpPr>
          <p:spPr bwMode="auto">
            <a:xfrm>
              <a:off x="5887804" y="24011990"/>
              <a:ext cx="80631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albituba</a:t>
              </a:r>
            </a:p>
          </p:txBody>
        </p:sp>
        <p:sp>
          <p:nvSpPr>
            <p:cNvPr id="192" name="Freeform 182"/>
            <p:cNvSpPr>
              <a:spLocks/>
            </p:cNvSpPr>
            <p:nvPr/>
          </p:nvSpPr>
          <p:spPr bwMode="auto">
            <a:xfrm>
              <a:off x="5342313" y="24105776"/>
              <a:ext cx="578622" cy="63194"/>
            </a:xfrm>
            <a:custGeom>
              <a:avLst/>
              <a:gdLst>
                <a:gd name="T0" fmla="*/ 0 w 144"/>
                <a:gd name="T1" fmla="*/ 69 h 69"/>
                <a:gd name="T2" fmla="*/ 0 w 144"/>
                <a:gd name="T3" fmla="*/ 0 h 69"/>
                <a:gd name="T4" fmla="*/ 144 w 14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69">
                  <a:moveTo>
                    <a:pt x="0" y="69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3" name="Rectangle 183"/>
            <p:cNvSpPr>
              <a:spLocks noChangeArrowheads="1"/>
            </p:cNvSpPr>
            <p:nvPr/>
          </p:nvSpPr>
          <p:spPr bwMode="auto">
            <a:xfrm>
              <a:off x="5494020" y="24143873"/>
              <a:ext cx="97462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orichalcea</a:t>
              </a:r>
            </a:p>
          </p:txBody>
        </p:sp>
        <p:sp>
          <p:nvSpPr>
            <p:cNvPr id="194" name="Freeform 184"/>
            <p:cNvSpPr>
              <a:spLocks/>
            </p:cNvSpPr>
            <p:nvPr/>
          </p:nvSpPr>
          <p:spPr bwMode="auto">
            <a:xfrm>
              <a:off x="5342313" y="24174467"/>
              <a:ext cx="184837" cy="63194"/>
            </a:xfrm>
            <a:custGeom>
              <a:avLst/>
              <a:gdLst>
                <a:gd name="T0" fmla="*/ 0 w 46"/>
                <a:gd name="T1" fmla="*/ 0 h 69"/>
                <a:gd name="T2" fmla="*/ 0 w 46"/>
                <a:gd name="T3" fmla="*/ 69 h 69"/>
                <a:gd name="T4" fmla="*/ 46 w 46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9">
                  <a:moveTo>
                    <a:pt x="0" y="0"/>
                  </a:moveTo>
                  <a:lnTo>
                    <a:pt x="0" y="69"/>
                  </a:lnTo>
                  <a:lnTo>
                    <a:pt x="46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5" name="Freeform 185"/>
            <p:cNvSpPr>
              <a:spLocks/>
            </p:cNvSpPr>
            <p:nvPr/>
          </p:nvSpPr>
          <p:spPr bwMode="auto">
            <a:xfrm>
              <a:off x="4799856" y="24075553"/>
              <a:ext cx="542460" cy="96166"/>
            </a:xfrm>
            <a:custGeom>
              <a:avLst/>
              <a:gdLst>
                <a:gd name="T0" fmla="*/ 0 w 135"/>
                <a:gd name="T1" fmla="*/ 0 h 105"/>
                <a:gd name="T2" fmla="*/ 0 w 135"/>
                <a:gd name="T3" fmla="*/ 105 h 105"/>
                <a:gd name="T4" fmla="*/ 135 w 135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05">
                  <a:moveTo>
                    <a:pt x="0" y="0"/>
                  </a:moveTo>
                  <a:lnTo>
                    <a:pt x="0" y="105"/>
                  </a:lnTo>
                  <a:lnTo>
                    <a:pt x="135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6" name="Freeform 186"/>
            <p:cNvSpPr>
              <a:spLocks/>
            </p:cNvSpPr>
            <p:nvPr/>
          </p:nvSpPr>
          <p:spPr bwMode="auto">
            <a:xfrm>
              <a:off x="4582872" y="24072805"/>
              <a:ext cx="216984" cy="178593"/>
            </a:xfrm>
            <a:custGeom>
              <a:avLst/>
              <a:gdLst>
                <a:gd name="T0" fmla="*/ 0 w 54"/>
                <a:gd name="T1" fmla="*/ 195 h 195"/>
                <a:gd name="T2" fmla="*/ 0 w 54"/>
                <a:gd name="T3" fmla="*/ 0 h 195"/>
                <a:gd name="T4" fmla="*/ 54 w 54"/>
                <a:gd name="T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95">
                  <a:moveTo>
                    <a:pt x="0" y="195"/>
                  </a:moveTo>
                  <a:lnTo>
                    <a:pt x="0" y="0"/>
                  </a:lnTo>
                  <a:lnTo>
                    <a:pt x="5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7" name="Rectangle 187"/>
            <p:cNvSpPr>
              <a:spLocks noChangeArrowheads="1"/>
            </p:cNvSpPr>
            <p:nvPr/>
          </p:nvSpPr>
          <p:spPr bwMode="auto">
            <a:xfrm>
              <a:off x="5019871" y="24275758"/>
              <a:ext cx="894475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seleriana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8" name="Freeform 188"/>
            <p:cNvSpPr>
              <a:spLocks/>
            </p:cNvSpPr>
            <p:nvPr/>
          </p:nvSpPr>
          <p:spPr bwMode="auto">
            <a:xfrm>
              <a:off x="4767710" y="24369544"/>
              <a:ext cx="285295" cy="63194"/>
            </a:xfrm>
            <a:custGeom>
              <a:avLst/>
              <a:gdLst>
                <a:gd name="T0" fmla="*/ 0 w 71"/>
                <a:gd name="T1" fmla="*/ 69 h 69"/>
                <a:gd name="T2" fmla="*/ 0 w 71"/>
                <a:gd name="T3" fmla="*/ 0 h 69"/>
                <a:gd name="T4" fmla="*/ 71 w 71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69">
                  <a:moveTo>
                    <a:pt x="0" y="69"/>
                  </a:moveTo>
                  <a:lnTo>
                    <a:pt x="0" y="0"/>
                  </a:lnTo>
                  <a:lnTo>
                    <a:pt x="7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9" name="Rectangle 189"/>
            <p:cNvSpPr>
              <a:spLocks noChangeArrowheads="1"/>
            </p:cNvSpPr>
            <p:nvPr/>
          </p:nvSpPr>
          <p:spPr bwMode="auto">
            <a:xfrm>
              <a:off x="5108272" y="24407642"/>
              <a:ext cx="876843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longifolia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0" name="Freeform 190"/>
            <p:cNvSpPr>
              <a:spLocks/>
            </p:cNvSpPr>
            <p:nvPr/>
          </p:nvSpPr>
          <p:spPr bwMode="auto">
            <a:xfrm>
              <a:off x="4767710" y="24438232"/>
              <a:ext cx="373695" cy="63194"/>
            </a:xfrm>
            <a:custGeom>
              <a:avLst/>
              <a:gdLst>
                <a:gd name="T0" fmla="*/ 0 w 93"/>
                <a:gd name="T1" fmla="*/ 0 h 69"/>
                <a:gd name="T2" fmla="*/ 0 w 93"/>
                <a:gd name="T3" fmla="*/ 69 h 69"/>
                <a:gd name="T4" fmla="*/ 93 w 9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69">
                  <a:moveTo>
                    <a:pt x="0" y="0"/>
                  </a:moveTo>
                  <a:lnTo>
                    <a:pt x="0" y="69"/>
                  </a:lnTo>
                  <a:lnTo>
                    <a:pt x="93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1" name="Freeform 191"/>
            <p:cNvSpPr>
              <a:spLocks/>
            </p:cNvSpPr>
            <p:nvPr/>
          </p:nvSpPr>
          <p:spPr bwMode="auto">
            <a:xfrm>
              <a:off x="4582872" y="24256893"/>
              <a:ext cx="184837" cy="178593"/>
            </a:xfrm>
            <a:custGeom>
              <a:avLst/>
              <a:gdLst>
                <a:gd name="T0" fmla="*/ 0 w 46"/>
                <a:gd name="T1" fmla="*/ 0 h 195"/>
                <a:gd name="T2" fmla="*/ 0 w 46"/>
                <a:gd name="T3" fmla="*/ 195 h 195"/>
                <a:gd name="T4" fmla="*/ 46 w 46"/>
                <a:gd name="T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95">
                  <a:moveTo>
                    <a:pt x="0" y="0"/>
                  </a:moveTo>
                  <a:lnTo>
                    <a:pt x="0" y="195"/>
                  </a:lnTo>
                  <a:lnTo>
                    <a:pt x="46" y="19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2" name="Freeform 192"/>
            <p:cNvSpPr>
              <a:spLocks/>
            </p:cNvSpPr>
            <p:nvPr/>
          </p:nvSpPr>
          <p:spPr bwMode="auto">
            <a:xfrm>
              <a:off x="4490452" y="24254145"/>
              <a:ext cx="92420" cy="261020"/>
            </a:xfrm>
            <a:custGeom>
              <a:avLst/>
              <a:gdLst>
                <a:gd name="T0" fmla="*/ 0 w 23"/>
                <a:gd name="T1" fmla="*/ 285 h 285"/>
                <a:gd name="T2" fmla="*/ 0 w 23"/>
                <a:gd name="T3" fmla="*/ 0 h 285"/>
                <a:gd name="T4" fmla="*/ 23 w 23"/>
                <a:gd name="T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5">
                  <a:moveTo>
                    <a:pt x="0" y="285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3" name="Rectangle 193"/>
            <p:cNvSpPr>
              <a:spLocks noChangeArrowheads="1"/>
            </p:cNvSpPr>
            <p:nvPr/>
          </p:nvSpPr>
          <p:spPr bwMode="auto">
            <a:xfrm>
              <a:off x="5879768" y="24539524"/>
              <a:ext cx="94897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alborosea</a:t>
              </a:r>
            </a:p>
          </p:txBody>
        </p:sp>
        <p:sp>
          <p:nvSpPr>
            <p:cNvPr id="204" name="Freeform 194"/>
            <p:cNvSpPr>
              <a:spLocks/>
            </p:cNvSpPr>
            <p:nvPr/>
          </p:nvSpPr>
          <p:spPr bwMode="auto">
            <a:xfrm>
              <a:off x="4594926" y="24633309"/>
              <a:ext cx="1317972" cy="145622"/>
            </a:xfrm>
            <a:custGeom>
              <a:avLst/>
              <a:gdLst>
                <a:gd name="T0" fmla="*/ 0 w 328"/>
                <a:gd name="T1" fmla="*/ 159 h 159"/>
                <a:gd name="T2" fmla="*/ 0 w 328"/>
                <a:gd name="T3" fmla="*/ 0 h 159"/>
                <a:gd name="T4" fmla="*/ 328 w 328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8" h="159">
                  <a:moveTo>
                    <a:pt x="0" y="159"/>
                  </a:moveTo>
                  <a:lnTo>
                    <a:pt x="0" y="0"/>
                  </a:lnTo>
                  <a:lnTo>
                    <a:pt x="32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5" name="Rectangle 195"/>
            <p:cNvSpPr>
              <a:spLocks noChangeArrowheads="1"/>
            </p:cNvSpPr>
            <p:nvPr/>
          </p:nvSpPr>
          <p:spPr bwMode="auto">
            <a:xfrm>
              <a:off x="5289090" y="24671407"/>
              <a:ext cx="69890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aurata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6" name="Freeform 196"/>
            <p:cNvSpPr>
              <a:spLocks/>
            </p:cNvSpPr>
            <p:nvPr/>
          </p:nvSpPr>
          <p:spPr bwMode="auto">
            <a:xfrm>
              <a:off x="4799856" y="24765192"/>
              <a:ext cx="522367" cy="63194"/>
            </a:xfrm>
            <a:custGeom>
              <a:avLst/>
              <a:gdLst>
                <a:gd name="T0" fmla="*/ 0 w 130"/>
                <a:gd name="T1" fmla="*/ 69 h 69"/>
                <a:gd name="T2" fmla="*/ 0 w 130"/>
                <a:gd name="T3" fmla="*/ 0 h 69"/>
                <a:gd name="T4" fmla="*/ 130 w 13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69">
                  <a:moveTo>
                    <a:pt x="0" y="69"/>
                  </a:moveTo>
                  <a:lnTo>
                    <a:pt x="0" y="0"/>
                  </a:lnTo>
                  <a:lnTo>
                    <a:pt x="13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7" name="Rectangle 197"/>
            <p:cNvSpPr>
              <a:spLocks noChangeArrowheads="1"/>
            </p:cNvSpPr>
            <p:nvPr/>
          </p:nvSpPr>
          <p:spPr bwMode="auto">
            <a:xfrm>
              <a:off x="5168544" y="24803290"/>
              <a:ext cx="64280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irrasa</a:t>
              </a:r>
            </a:p>
          </p:txBody>
        </p:sp>
        <p:sp>
          <p:nvSpPr>
            <p:cNvPr id="208" name="Freeform 198"/>
            <p:cNvSpPr>
              <a:spLocks/>
            </p:cNvSpPr>
            <p:nvPr/>
          </p:nvSpPr>
          <p:spPr bwMode="auto">
            <a:xfrm>
              <a:off x="4799856" y="24833883"/>
              <a:ext cx="401821" cy="63194"/>
            </a:xfrm>
            <a:custGeom>
              <a:avLst/>
              <a:gdLst>
                <a:gd name="T0" fmla="*/ 0 w 100"/>
                <a:gd name="T1" fmla="*/ 0 h 69"/>
                <a:gd name="T2" fmla="*/ 0 w 100"/>
                <a:gd name="T3" fmla="*/ 69 h 69"/>
                <a:gd name="T4" fmla="*/ 100 w 100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69">
                  <a:moveTo>
                    <a:pt x="0" y="0"/>
                  </a:moveTo>
                  <a:lnTo>
                    <a:pt x="0" y="69"/>
                  </a:lnTo>
                  <a:lnTo>
                    <a:pt x="10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9" name="Freeform 199"/>
            <p:cNvSpPr>
              <a:spLocks/>
            </p:cNvSpPr>
            <p:nvPr/>
          </p:nvSpPr>
          <p:spPr bwMode="auto">
            <a:xfrm>
              <a:off x="4695382" y="24831135"/>
              <a:ext cx="104473" cy="96166"/>
            </a:xfrm>
            <a:custGeom>
              <a:avLst/>
              <a:gdLst>
                <a:gd name="T0" fmla="*/ 0 w 26"/>
                <a:gd name="T1" fmla="*/ 105 h 105"/>
                <a:gd name="T2" fmla="*/ 0 w 26"/>
                <a:gd name="T3" fmla="*/ 0 h 105"/>
                <a:gd name="T4" fmla="*/ 26 w 26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5">
                  <a:moveTo>
                    <a:pt x="0" y="105"/>
                  </a:move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0" name="Rectangle 200"/>
            <p:cNvSpPr>
              <a:spLocks noChangeArrowheads="1"/>
            </p:cNvSpPr>
            <p:nvPr/>
          </p:nvSpPr>
          <p:spPr bwMode="auto">
            <a:xfrm>
              <a:off x="4867179" y="24935175"/>
              <a:ext cx="90409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incarnata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1" name="Freeform 201"/>
            <p:cNvSpPr>
              <a:spLocks/>
            </p:cNvSpPr>
            <p:nvPr/>
          </p:nvSpPr>
          <p:spPr bwMode="auto">
            <a:xfrm>
              <a:off x="4695382" y="24932795"/>
              <a:ext cx="204930" cy="96166"/>
            </a:xfrm>
            <a:custGeom>
              <a:avLst/>
              <a:gdLst>
                <a:gd name="T0" fmla="*/ 0 w 51"/>
                <a:gd name="T1" fmla="*/ 0 h 105"/>
                <a:gd name="T2" fmla="*/ 0 w 51"/>
                <a:gd name="T3" fmla="*/ 105 h 105"/>
                <a:gd name="T4" fmla="*/ 51 w 51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05">
                  <a:moveTo>
                    <a:pt x="0" y="0"/>
                  </a:moveTo>
                  <a:lnTo>
                    <a:pt x="0" y="105"/>
                  </a:lnTo>
                  <a:lnTo>
                    <a:pt x="51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2" name="Freeform 202"/>
            <p:cNvSpPr>
              <a:spLocks/>
            </p:cNvSpPr>
            <p:nvPr/>
          </p:nvSpPr>
          <p:spPr bwMode="auto">
            <a:xfrm>
              <a:off x="4594926" y="24784427"/>
              <a:ext cx="100456" cy="145622"/>
            </a:xfrm>
            <a:custGeom>
              <a:avLst/>
              <a:gdLst>
                <a:gd name="T0" fmla="*/ 0 w 25"/>
                <a:gd name="T1" fmla="*/ 0 h 159"/>
                <a:gd name="T2" fmla="*/ 0 w 25"/>
                <a:gd name="T3" fmla="*/ 159 h 159"/>
                <a:gd name="T4" fmla="*/ 25 w 25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59">
                  <a:moveTo>
                    <a:pt x="0" y="0"/>
                  </a:moveTo>
                  <a:lnTo>
                    <a:pt x="0" y="159"/>
                  </a:lnTo>
                  <a:lnTo>
                    <a:pt x="25" y="15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3" name="Freeform 203"/>
            <p:cNvSpPr>
              <a:spLocks/>
            </p:cNvSpPr>
            <p:nvPr/>
          </p:nvSpPr>
          <p:spPr bwMode="auto">
            <a:xfrm>
              <a:off x="4490452" y="24520660"/>
              <a:ext cx="104473" cy="261020"/>
            </a:xfrm>
            <a:custGeom>
              <a:avLst/>
              <a:gdLst>
                <a:gd name="T0" fmla="*/ 0 w 26"/>
                <a:gd name="T1" fmla="*/ 0 h 285"/>
                <a:gd name="T2" fmla="*/ 0 w 26"/>
                <a:gd name="T3" fmla="*/ 285 h 285"/>
                <a:gd name="T4" fmla="*/ 26 w 26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85">
                  <a:moveTo>
                    <a:pt x="0" y="0"/>
                  </a:moveTo>
                  <a:lnTo>
                    <a:pt x="0" y="285"/>
                  </a:lnTo>
                  <a:lnTo>
                    <a:pt x="26" y="28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4" name="Rectangle 204"/>
            <p:cNvSpPr>
              <a:spLocks noChangeArrowheads="1"/>
            </p:cNvSpPr>
            <p:nvPr/>
          </p:nvSpPr>
          <p:spPr bwMode="auto">
            <a:xfrm>
              <a:off x="5373474" y="25067058"/>
              <a:ext cx="849592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agrestis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5" name="Freeform 205"/>
            <p:cNvSpPr>
              <a:spLocks/>
            </p:cNvSpPr>
            <p:nvPr/>
          </p:nvSpPr>
          <p:spPr bwMode="auto">
            <a:xfrm>
              <a:off x="4490452" y="25160844"/>
              <a:ext cx="916151" cy="277505"/>
            </a:xfrm>
            <a:custGeom>
              <a:avLst/>
              <a:gdLst>
                <a:gd name="T0" fmla="*/ 0 w 228"/>
                <a:gd name="T1" fmla="*/ 303 h 303"/>
                <a:gd name="T2" fmla="*/ 0 w 228"/>
                <a:gd name="T3" fmla="*/ 0 h 303"/>
                <a:gd name="T4" fmla="*/ 228 w 228"/>
                <a:gd name="T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8" h="303">
                  <a:moveTo>
                    <a:pt x="0" y="303"/>
                  </a:moveTo>
                  <a:lnTo>
                    <a:pt x="0" y="0"/>
                  </a:lnTo>
                  <a:lnTo>
                    <a:pt x="22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6" name="Rectangle 207"/>
            <p:cNvSpPr>
              <a:spLocks noChangeArrowheads="1"/>
            </p:cNvSpPr>
            <p:nvPr/>
          </p:nvSpPr>
          <p:spPr bwMode="auto">
            <a:xfrm>
              <a:off x="5236855" y="25198938"/>
              <a:ext cx="65402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aurea</a:t>
              </a:r>
            </a:p>
          </p:txBody>
        </p:sp>
        <p:sp>
          <p:nvSpPr>
            <p:cNvPr id="217" name="Freeform 208"/>
            <p:cNvSpPr>
              <a:spLocks/>
            </p:cNvSpPr>
            <p:nvPr/>
          </p:nvSpPr>
          <p:spPr bwMode="auto">
            <a:xfrm>
              <a:off x="4679309" y="25292726"/>
              <a:ext cx="590678" cy="162106"/>
            </a:xfrm>
            <a:custGeom>
              <a:avLst/>
              <a:gdLst>
                <a:gd name="T0" fmla="*/ 0 w 147"/>
                <a:gd name="T1" fmla="*/ 177 h 177"/>
                <a:gd name="T2" fmla="*/ 0 w 147"/>
                <a:gd name="T3" fmla="*/ 0 h 177"/>
                <a:gd name="T4" fmla="*/ 147 w 147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177">
                  <a:moveTo>
                    <a:pt x="0" y="177"/>
                  </a:moveTo>
                  <a:lnTo>
                    <a:pt x="0" y="0"/>
                  </a:lnTo>
                  <a:lnTo>
                    <a:pt x="14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8" name="Rectangle 209"/>
            <p:cNvSpPr>
              <a:spLocks noChangeArrowheads="1"/>
            </p:cNvSpPr>
            <p:nvPr/>
          </p:nvSpPr>
          <p:spPr bwMode="auto">
            <a:xfrm>
              <a:off x="5047997" y="25330823"/>
              <a:ext cx="77745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lundellii</a:t>
              </a:r>
            </a:p>
          </p:txBody>
        </p:sp>
        <p:sp>
          <p:nvSpPr>
            <p:cNvPr id="219" name="Freeform 210"/>
            <p:cNvSpPr>
              <a:spLocks/>
            </p:cNvSpPr>
            <p:nvPr/>
          </p:nvSpPr>
          <p:spPr bwMode="auto">
            <a:xfrm>
              <a:off x="4775746" y="25424609"/>
              <a:ext cx="305383" cy="195077"/>
            </a:xfrm>
            <a:custGeom>
              <a:avLst/>
              <a:gdLst>
                <a:gd name="T0" fmla="*/ 0 w 76"/>
                <a:gd name="T1" fmla="*/ 213 h 213"/>
                <a:gd name="T2" fmla="*/ 0 w 76"/>
                <a:gd name="T3" fmla="*/ 0 h 213"/>
                <a:gd name="T4" fmla="*/ 76 w 76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213">
                  <a:moveTo>
                    <a:pt x="0" y="213"/>
                  </a:move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0" name="Rectangle 211"/>
            <p:cNvSpPr>
              <a:spLocks noChangeArrowheads="1"/>
            </p:cNvSpPr>
            <p:nvPr/>
          </p:nvSpPr>
          <p:spPr bwMode="auto">
            <a:xfrm>
              <a:off x="5309182" y="25462706"/>
              <a:ext cx="1064394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costaricana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1" name="Freeform 212"/>
            <p:cNvSpPr>
              <a:spLocks/>
            </p:cNvSpPr>
            <p:nvPr/>
          </p:nvSpPr>
          <p:spPr bwMode="auto">
            <a:xfrm>
              <a:off x="4968620" y="25556492"/>
              <a:ext cx="373695" cy="129135"/>
            </a:xfrm>
            <a:custGeom>
              <a:avLst/>
              <a:gdLst>
                <a:gd name="T0" fmla="*/ 0 w 93"/>
                <a:gd name="T1" fmla="*/ 141 h 141"/>
                <a:gd name="T2" fmla="*/ 0 w 93"/>
                <a:gd name="T3" fmla="*/ 0 h 141"/>
                <a:gd name="T4" fmla="*/ 93 w 93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41">
                  <a:moveTo>
                    <a:pt x="0" y="141"/>
                  </a:move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2" name="Rectangle 213"/>
            <p:cNvSpPr>
              <a:spLocks noChangeArrowheads="1"/>
            </p:cNvSpPr>
            <p:nvPr/>
          </p:nvSpPr>
          <p:spPr bwMode="auto">
            <a:xfrm>
              <a:off x="5646712" y="25594590"/>
              <a:ext cx="97462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mociniana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3" name="Freeform 214"/>
            <p:cNvSpPr>
              <a:spLocks/>
            </p:cNvSpPr>
            <p:nvPr/>
          </p:nvSpPr>
          <p:spPr bwMode="auto">
            <a:xfrm>
              <a:off x="4968620" y="25688375"/>
              <a:ext cx="711224" cy="63194"/>
            </a:xfrm>
            <a:custGeom>
              <a:avLst/>
              <a:gdLst>
                <a:gd name="T0" fmla="*/ 0 w 177"/>
                <a:gd name="T1" fmla="*/ 69 h 69"/>
                <a:gd name="T2" fmla="*/ 0 w 177"/>
                <a:gd name="T3" fmla="*/ 0 h 69"/>
                <a:gd name="T4" fmla="*/ 177 w 177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" h="69">
                  <a:moveTo>
                    <a:pt x="0" y="69"/>
                  </a:moveTo>
                  <a:lnTo>
                    <a:pt x="0" y="0"/>
                  </a:lnTo>
                  <a:lnTo>
                    <a:pt x="17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4" name="Rectangle 215"/>
            <p:cNvSpPr>
              <a:spLocks noChangeArrowheads="1"/>
            </p:cNvSpPr>
            <p:nvPr/>
          </p:nvSpPr>
          <p:spPr bwMode="auto">
            <a:xfrm>
              <a:off x="6647245" y="25726473"/>
              <a:ext cx="76944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galerita</a:t>
              </a:r>
            </a:p>
          </p:txBody>
        </p:sp>
        <p:sp>
          <p:nvSpPr>
            <p:cNvPr id="225" name="Freeform 216"/>
            <p:cNvSpPr>
              <a:spLocks/>
            </p:cNvSpPr>
            <p:nvPr/>
          </p:nvSpPr>
          <p:spPr bwMode="auto">
            <a:xfrm>
              <a:off x="4968620" y="25757065"/>
              <a:ext cx="1711758" cy="63194"/>
            </a:xfrm>
            <a:custGeom>
              <a:avLst/>
              <a:gdLst>
                <a:gd name="T0" fmla="*/ 0 w 426"/>
                <a:gd name="T1" fmla="*/ 0 h 69"/>
                <a:gd name="T2" fmla="*/ 0 w 426"/>
                <a:gd name="T3" fmla="*/ 69 h 69"/>
                <a:gd name="T4" fmla="*/ 426 w 426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6" h="69">
                  <a:moveTo>
                    <a:pt x="0" y="0"/>
                  </a:moveTo>
                  <a:lnTo>
                    <a:pt x="0" y="69"/>
                  </a:lnTo>
                  <a:lnTo>
                    <a:pt x="426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6" name="Line 217"/>
            <p:cNvSpPr>
              <a:spLocks noChangeShapeType="1"/>
            </p:cNvSpPr>
            <p:nvPr/>
          </p:nvSpPr>
          <p:spPr bwMode="auto">
            <a:xfrm>
              <a:off x="4968620" y="25691122"/>
              <a:ext cx="0" cy="12913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7" name="Freeform 218"/>
            <p:cNvSpPr>
              <a:spLocks/>
            </p:cNvSpPr>
            <p:nvPr/>
          </p:nvSpPr>
          <p:spPr bwMode="auto">
            <a:xfrm>
              <a:off x="4872184" y="25688375"/>
              <a:ext cx="96436" cy="129135"/>
            </a:xfrm>
            <a:custGeom>
              <a:avLst/>
              <a:gdLst>
                <a:gd name="T0" fmla="*/ 0 w 24"/>
                <a:gd name="T1" fmla="*/ 141 h 141"/>
                <a:gd name="T2" fmla="*/ 0 w 24"/>
                <a:gd name="T3" fmla="*/ 0 h 141"/>
                <a:gd name="T4" fmla="*/ 24 w 24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41">
                  <a:moveTo>
                    <a:pt x="0" y="141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8" name="Rectangle 219"/>
            <p:cNvSpPr>
              <a:spLocks noChangeArrowheads="1"/>
            </p:cNvSpPr>
            <p:nvPr/>
          </p:nvSpPr>
          <p:spPr bwMode="auto">
            <a:xfrm>
              <a:off x="5735112" y="25858357"/>
              <a:ext cx="100348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ebracteata</a:t>
              </a:r>
            </a:p>
          </p:txBody>
        </p:sp>
        <p:sp>
          <p:nvSpPr>
            <p:cNvPr id="229" name="Freeform 220"/>
            <p:cNvSpPr>
              <a:spLocks/>
            </p:cNvSpPr>
            <p:nvPr/>
          </p:nvSpPr>
          <p:spPr bwMode="auto">
            <a:xfrm>
              <a:off x="4872184" y="25823006"/>
              <a:ext cx="896063" cy="129135"/>
            </a:xfrm>
            <a:custGeom>
              <a:avLst/>
              <a:gdLst>
                <a:gd name="T0" fmla="*/ 0 w 223"/>
                <a:gd name="T1" fmla="*/ 0 h 141"/>
                <a:gd name="T2" fmla="*/ 0 w 223"/>
                <a:gd name="T3" fmla="*/ 141 h 141"/>
                <a:gd name="T4" fmla="*/ 223 w 223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" h="141">
                  <a:moveTo>
                    <a:pt x="0" y="0"/>
                  </a:moveTo>
                  <a:lnTo>
                    <a:pt x="0" y="141"/>
                  </a:lnTo>
                  <a:lnTo>
                    <a:pt x="223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0" name="Freeform 221"/>
            <p:cNvSpPr>
              <a:spLocks/>
            </p:cNvSpPr>
            <p:nvPr/>
          </p:nvSpPr>
          <p:spPr bwMode="auto">
            <a:xfrm>
              <a:off x="4775746" y="25625183"/>
              <a:ext cx="96436" cy="195077"/>
            </a:xfrm>
            <a:custGeom>
              <a:avLst/>
              <a:gdLst>
                <a:gd name="T0" fmla="*/ 0 w 24"/>
                <a:gd name="T1" fmla="*/ 0 h 213"/>
                <a:gd name="T2" fmla="*/ 0 w 24"/>
                <a:gd name="T3" fmla="*/ 213 h 213"/>
                <a:gd name="T4" fmla="*/ 24 w 24"/>
                <a:gd name="T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13">
                  <a:moveTo>
                    <a:pt x="0" y="0"/>
                  </a:moveTo>
                  <a:lnTo>
                    <a:pt x="0" y="213"/>
                  </a:lnTo>
                  <a:lnTo>
                    <a:pt x="24" y="21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1" name="Freeform 222"/>
            <p:cNvSpPr>
              <a:spLocks/>
            </p:cNvSpPr>
            <p:nvPr/>
          </p:nvSpPr>
          <p:spPr bwMode="auto">
            <a:xfrm>
              <a:off x="4679309" y="25460327"/>
              <a:ext cx="96436" cy="162106"/>
            </a:xfrm>
            <a:custGeom>
              <a:avLst/>
              <a:gdLst>
                <a:gd name="T0" fmla="*/ 0 w 24"/>
                <a:gd name="T1" fmla="*/ 0 h 177"/>
                <a:gd name="T2" fmla="*/ 0 w 24"/>
                <a:gd name="T3" fmla="*/ 177 h 177"/>
                <a:gd name="T4" fmla="*/ 24 w 24"/>
                <a:gd name="T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77">
                  <a:moveTo>
                    <a:pt x="0" y="0"/>
                  </a:moveTo>
                  <a:lnTo>
                    <a:pt x="0" y="177"/>
                  </a:lnTo>
                  <a:lnTo>
                    <a:pt x="24" y="17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2" name="Rectangle 223"/>
            <p:cNvSpPr>
              <a:spLocks noChangeArrowheads="1"/>
            </p:cNvSpPr>
            <p:nvPr/>
          </p:nvSpPr>
          <p:spPr bwMode="auto">
            <a:xfrm>
              <a:off x="6566880" y="25990240"/>
              <a:ext cx="87684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uliginosa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3" name="Freeform 224"/>
            <p:cNvSpPr>
              <a:spLocks/>
            </p:cNvSpPr>
            <p:nvPr/>
          </p:nvSpPr>
          <p:spPr bwMode="auto">
            <a:xfrm>
              <a:off x="5057021" y="26084026"/>
              <a:ext cx="1542992" cy="63194"/>
            </a:xfrm>
            <a:custGeom>
              <a:avLst/>
              <a:gdLst>
                <a:gd name="T0" fmla="*/ 0 w 384"/>
                <a:gd name="T1" fmla="*/ 69 h 69"/>
                <a:gd name="T2" fmla="*/ 0 w 384"/>
                <a:gd name="T3" fmla="*/ 0 h 69"/>
                <a:gd name="T4" fmla="*/ 384 w 38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69">
                  <a:moveTo>
                    <a:pt x="0" y="69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4" name="Rectangle 225"/>
            <p:cNvSpPr>
              <a:spLocks noChangeArrowheads="1"/>
            </p:cNvSpPr>
            <p:nvPr/>
          </p:nvSpPr>
          <p:spPr bwMode="auto">
            <a:xfrm>
              <a:off x="5518129" y="26122123"/>
              <a:ext cx="59150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lutea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5" name="Freeform 226"/>
            <p:cNvSpPr>
              <a:spLocks/>
            </p:cNvSpPr>
            <p:nvPr/>
          </p:nvSpPr>
          <p:spPr bwMode="auto">
            <a:xfrm>
              <a:off x="5057021" y="26152714"/>
              <a:ext cx="494241" cy="63194"/>
            </a:xfrm>
            <a:custGeom>
              <a:avLst/>
              <a:gdLst>
                <a:gd name="T0" fmla="*/ 0 w 123"/>
                <a:gd name="T1" fmla="*/ 0 h 69"/>
                <a:gd name="T2" fmla="*/ 0 w 123"/>
                <a:gd name="T3" fmla="*/ 69 h 69"/>
                <a:gd name="T4" fmla="*/ 123 w 12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69">
                  <a:moveTo>
                    <a:pt x="0" y="0"/>
                  </a:moveTo>
                  <a:lnTo>
                    <a:pt x="0" y="69"/>
                  </a:lnTo>
                  <a:lnTo>
                    <a:pt x="123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6" name="Freeform 227"/>
            <p:cNvSpPr>
              <a:spLocks/>
            </p:cNvSpPr>
            <p:nvPr/>
          </p:nvSpPr>
          <p:spPr bwMode="auto">
            <a:xfrm>
              <a:off x="4679309" y="25724094"/>
              <a:ext cx="377711" cy="425874"/>
            </a:xfrm>
            <a:custGeom>
              <a:avLst/>
              <a:gdLst>
                <a:gd name="T0" fmla="*/ 0 w 94"/>
                <a:gd name="T1" fmla="*/ 0 h 465"/>
                <a:gd name="T2" fmla="*/ 0 w 94"/>
                <a:gd name="T3" fmla="*/ 465 h 465"/>
                <a:gd name="T4" fmla="*/ 94 w 94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465">
                  <a:moveTo>
                    <a:pt x="0" y="0"/>
                  </a:moveTo>
                  <a:lnTo>
                    <a:pt x="0" y="465"/>
                  </a:lnTo>
                  <a:lnTo>
                    <a:pt x="94" y="46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7" name="Line 228"/>
            <p:cNvSpPr>
              <a:spLocks noChangeShapeType="1"/>
            </p:cNvSpPr>
            <p:nvPr/>
          </p:nvSpPr>
          <p:spPr bwMode="auto">
            <a:xfrm>
              <a:off x="4679309" y="25292726"/>
              <a:ext cx="0" cy="425874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8" name="Freeform 229"/>
            <p:cNvSpPr>
              <a:spLocks/>
            </p:cNvSpPr>
            <p:nvPr/>
          </p:nvSpPr>
          <p:spPr bwMode="auto">
            <a:xfrm>
              <a:off x="4490452" y="25443841"/>
              <a:ext cx="188857" cy="277505"/>
            </a:xfrm>
            <a:custGeom>
              <a:avLst/>
              <a:gdLst>
                <a:gd name="T0" fmla="*/ 0 w 47"/>
                <a:gd name="T1" fmla="*/ 0 h 303"/>
                <a:gd name="T2" fmla="*/ 0 w 47"/>
                <a:gd name="T3" fmla="*/ 303 h 303"/>
                <a:gd name="T4" fmla="*/ 47 w 47"/>
                <a:gd name="T5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303">
                  <a:moveTo>
                    <a:pt x="0" y="0"/>
                  </a:moveTo>
                  <a:lnTo>
                    <a:pt x="0" y="303"/>
                  </a:lnTo>
                  <a:lnTo>
                    <a:pt x="47" y="30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9" name="Line 230"/>
            <p:cNvSpPr>
              <a:spLocks noChangeShapeType="1"/>
            </p:cNvSpPr>
            <p:nvPr/>
          </p:nvSpPr>
          <p:spPr bwMode="auto">
            <a:xfrm>
              <a:off x="4490452" y="24254143"/>
              <a:ext cx="0" cy="730854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0" name="Line 231"/>
            <p:cNvSpPr>
              <a:spLocks noChangeShapeType="1"/>
            </p:cNvSpPr>
            <p:nvPr/>
          </p:nvSpPr>
          <p:spPr bwMode="auto">
            <a:xfrm>
              <a:off x="4490452" y="24990492"/>
              <a:ext cx="0" cy="730854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1" name="Freeform 232"/>
            <p:cNvSpPr>
              <a:spLocks/>
            </p:cNvSpPr>
            <p:nvPr/>
          </p:nvSpPr>
          <p:spPr bwMode="auto">
            <a:xfrm>
              <a:off x="3763158" y="24385111"/>
              <a:ext cx="727297" cy="602635"/>
            </a:xfrm>
            <a:custGeom>
              <a:avLst/>
              <a:gdLst>
                <a:gd name="T0" fmla="*/ 0 w 181"/>
                <a:gd name="T1" fmla="*/ 0 h 658"/>
                <a:gd name="T2" fmla="*/ 0 w 181"/>
                <a:gd name="T3" fmla="*/ 658 h 658"/>
                <a:gd name="T4" fmla="*/ 181 w 181"/>
                <a:gd name="T5" fmla="*/ 65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" h="658">
                  <a:moveTo>
                    <a:pt x="0" y="0"/>
                  </a:moveTo>
                  <a:lnTo>
                    <a:pt x="0" y="658"/>
                  </a:lnTo>
                  <a:lnTo>
                    <a:pt x="181" y="65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2" name="Freeform 233"/>
            <p:cNvSpPr>
              <a:spLocks/>
            </p:cNvSpPr>
            <p:nvPr/>
          </p:nvSpPr>
          <p:spPr bwMode="auto">
            <a:xfrm>
              <a:off x="3043897" y="23982134"/>
              <a:ext cx="719261" cy="400229"/>
            </a:xfrm>
            <a:custGeom>
              <a:avLst/>
              <a:gdLst>
                <a:gd name="T0" fmla="*/ 0 w 179"/>
                <a:gd name="T1" fmla="*/ 0 h 437"/>
                <a:gd name="T2" fmla="*/ 0 w 179"/>
                <a:gd name="T3" fmla="*/ 437 h 437"/>
                <a:gd name="T4" fmla="*/ 179 w 179"/>
                <a:gd name="T5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437">
                  <a:moveTo>
                    <a:pt x="0" y="0"/>
                  </a:moveTo>
                  <a:lnTo>
                    <a:pt x="0" y="437"/>
                  </a:lnTo>
                  <a:lnTo>
                    <a:pt x="179" y="43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3" name="Freeform 234"/>
            <p:cNvSpPr>
              <a:spLocks/>
            </p:cNvSpPr>
            <p:nvPr/>
          </p:nvSpPr>
          <p:spPr bwMode="auto">
            <a:xfrm>
              <a:off x="2899241" y="23979386"/>
              <a:ext cx="144656" cy="1416830"/>
            </a:xfrm>
            <a:custGeom>
              <a:avLst/>
              <a:gdLst>
                <a:gd name="T0" fmla="*/ 0 w 36"/>
                <a:gd name="T1" fmla="*/ 1547 h 1547"/>
                <a:gd name="T2" fmla="*/ 0 w 36"/>
                <a:gd name="T3" fmla="*/ 0 h 1547"/>
                <a:gd name="T4" fmla="*/ 36 w 36"/>
                <a:gd name="T5" fmla="*/ 0 h 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47">
                  <a:moveTo>
                    <a:pt x="0" y="1547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4" name="Rectangle 235"/>
            <p:cNvSpPr>
              <a:spLocks noChangeArrowheads="1"/>
            </p:cNvSpPr>
            <p:nvPr/>
          </p:nvSpPr>
          <p:spPr bwMode="auto">
            <a:xfrm>
              <a:off x="4459696" y="26253675"/>
              <a:ext cx="95699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valdiviana</a:t>
              </a:r>
            </a:p>
          </p:txBody>
        </p:sp>
        <p:sp>
          <p:nvSpPr>
            <p:cNvPr id="245" name="Freeform 236"/>
            <p:cNvSpPr>
              <a:spLocks/>
            </p:cNvSpPr>
            <p:nvPr/>
          </p:nvSpPr>
          <p:spPr bwMode="auto">
            <a:xfrm>
              <a:off x="3622519" y="26347792"/>
              <a:ext cx="863916" cy="145622"/>
            </a:xfrm>
            <a:custGeom>
              <a:avLst/>
              <a:gdLst>
                <a:gd name="T0" fmla="*/ 0 w 215"/>
                <a:gd name="T1" fmla="*/ 159 h 159"/>
                <a:gd name="T2" fmla="*/ 0 w 215"/>
                <a:gd name="T3" fmla="*/ 0 h 159"/>
                <a:gd name="T4" fmla="*/ 215 w 215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59">
                  <a:moveTo>
                    <a:pt x="0" y="159"/>
                  </a:moveTo>
                  <a:lnTo>
                    <a:pt x="0" y="0"/>
                  </a:lnTo>
                  <a:lnTo>
                    <a:pt x="21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6" name="Rectangle 237"/>
            <p:cNvSpPr>
              <a:spLocks noChangeArrowheads="1"/>
            </p:cNvSpPr>
            <p:nvPr/>
          </p:nvSpPr>
          <p:spPr bwMode="auto">
            <a:xfrm>
              <a:off x="5476304" y="26385560"/>
              <a:ext cx="105477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dumetorum</a:t>
              </a:r>
            </a:p>
          </p:txBody>
        </p:sp>
        <p:sp>
          <p:nvSpPr>
            <p:cNvPr id="247" name="Freeform 238"/>
            <p:cNvSpPr>
              <a:spLocks/>
            </p:cNvSpPr>
            <p:nvPr/>
          </p:nvSpPr>
          <p:spPr bwMode="auto">
            <a:xfrm>
              <a:off x="4852091" y="26479677"/>
              <a:ext cx="650950" cy="63194"/>
            </a:xfrm>
            <a:custGeom>
              <a:avLst/>
              <a:gdLst>
                <a:gd name="T0" fmla="*/ 0 w 162"/>
                <a:gd name="T1" fmla="*/ 69 h 69"/>
                <a:gd name="T2" fmla="*/ 0 w 162"/>
                <a:gd name="T3" fmla="*/ 0 h 69"/>
                <a:gd name="T4" fmla="*/ 162 w 162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69">
                  <a:moveTo>
                    <a:pt x="0" y="69"/>
                  </a:moveTo>
                  <a:lnTo>
                    <a:pt x="0" y="0"/>
                  </a:lnTo>
                  <a:lnTo>
                    <a:pt x="16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8" name="Rectangle 239"/>
            <p:cNvSpPr>
              <a:spLocks noChangeArrowheads="1"/>
            </p:cNvSpPr>
            <p:nvPr/>
          </p:nvSpPr>
          <p:spPr bwMode="auto">
            <a:xfrm>
              <a:off x="4917771" y="26521271"/>
              <a:ext cx="904095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caerulea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9" name="Freeform 240"/>
            <p:cNvSpPr>
              <a:spLocks/>
            </p:cNvSpPr>
            <p:nvPr/>
          </p:nvSpPr>
          <p:spPr bwMode="auto">
            <a:xfrm>
              <a:off x="4852091" y="26548365"/>
              <a:ext cx="92420" cy="63194"/>
            </a:xfrm>
            <a:custGeom>
              <a:avLst/>
              <a:gdLst>
                <a:gd name="T0" fmla="*/ 0 w 23"/>
                <a:gd name="T1" fmla="*/ 0 h 69"/>
                <a:gd name="T2" fmla="*/ 0 w 23"/>
                <a:gd name="T3" fmla="*/ 69 h 69"/>
                <a:gd name="T4" fmla="*/ 23 w 2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9">
                  <a:moveTo>
                    <a:pt x="0" y="0"/>
                  </a:moveTo>
                  <a:lnTo>
                    <a:pt x="0" y="69"/>
                  </a:lnTo>
                  <a:lnTo>
                    <a:pt x="23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0" name="Freeform 241"/>
            <p:cNvSpPr>
              <a:spLocks/>
            </p:cNvSpPr>
            <p:nvPr/>
          </p:nvSpPr>
          <p:spPr bwMode="auto">
            <a:xfrm>
              <a:off x="4104704" y="26545618"/>
              <a:ext cx="747387" cy="96166"/>
            </a:xfrm>
            <a:custGeom>
              <a:avLst/>
              <a:gdLst>
                <a:gd name="T0" fmla="*/ 0 w 186"/>
                <a:gd name="T1" fmla="*/ 105 h 105"/>
                <a:gd name="T2" fmla="*/ 0 w 186"/>
                <a:gd name="T3" fmla="*/ 0 h 105"/>
                <a:gd name="T4" fmla="*/ 186 w 186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105">
                  <a:moveTo>
                    <a:pt x="0" y="105"/>
                  </a:moveTo>
                  <a:lnTo>
                    <a:pt x="0" y="0"/>
                  </a:lnTo>
                  <a:lnTo>
                    <a:pt x="18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1" name="Rectangle 242"/>
            <p:cNvSpPr>
              <a:spLocks noChangeArrowheads="1"/>
            </p:cNvSpPr>
            <p:nvPr/>
          </p:nvSpPr>
          <p:spPr bwMode="auto">
            <a:xfrm>
              <a:off x="4857500" y="26649326"/>
              <a:ext cx="98584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hintoniana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2" name="Freeform 243"/>
            <p:cNvSpPr>
              <a:spLocks/>
            </p:cNvSpPr>
            <p:nvPr/>
          </p:nvSpPr>
          <p:spPr bwMode="auto">
            <a:xfrm>
              <a:off x="4104704" y="26647279"/>
              <a:ext cx="779532" cy="96166"/>
            </a:xfrm>
            <a:custGeom>
              <a:avLst/>
              <a:gdLst>
                <a:gd name="T0" fmla="*/ 0 w 194"/>
                <a:gd name="T1" fmla="*/ 0 h 105"/>
                <a:gd name="T2" fmla="*/ 0 w 194"/>
                <a:gd name="T3" fmla="*/ 105 h 105"/>
                <a:gd name="T4" fmla="*/ 194 w 194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" h="105">
                  <a:moveTo>
                    <a:pt x="0" y="0"/>
                  </a:moveTo>
                  <a:lnTo>
                    <a:pt x="0" y="105"/>
                  </a:lnTo>
                  <a:lnTo>
                    <a:pt x="194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3" name="Freeform 244"/>
            <p:cNvSpPr>
              <a:spLocks/>
            </p:cNvSpPr>
            <p:nvPr/>
          </p:nvSpPr>
          <p:spPr bwMode="auto">
            <a:xfrm>
              <a:off x="3622519" y="26498909"/>
              <a:ext cx="482185" cy="145622"/>
            </a:xfrm>
            <a:custGeom>
              <a:avLst/>
              <a:gdLst>
                <a:gd name="T0" fmla="*/ 0 w 120"/>
                <a:gd name="T1" fmla="*/ 0 h 159"/>
                <a:gd name="T2" fmla="*/ 0 w 120"/>
                <a:gd name="T3" fmla="*/ 159 h 159"/>
                <a:gd name="T4" fmla="*/ 120 w 120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59">
                  <a:moveTo>
                    <a:pt x="0" y="0"/>
                  </a:moveTo>
                  <a:lnTo>
                    <a:pt x="0" y="159"/>
                  </a:lnTo>
                  <a:lnTo>
                    <a:pt x="120" y="15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4" name="Freeform 245"/>
            <p:cNvSpPr>
              <a:spLocks/>
            </p:cNvSpPr>
            <p:nvPr/>
          </p:nvSpPr>
          <p:spPr bwMode="auto">
            <a:xfrm>
              <a:off x="3441701" y="26496161"/>
              <a:ext cx="180821" cy="318717"/>
            </a:xfrm>
            <a:custGeom>
              <a:avLst/>
              <a:gdLst>
                <a:gd name="T0" fmla="*/ 0 w 45"/>
                <a:gd name="T1" fmla="*/ 348 h 348"/>
                <a:gd name="T2" fmla="*/ 0 w 45"/>
                <a:gd name="T3" fmla="*/ 0 h 348"/>
                <a:gd name="T4" fmla="*/ 45 w 45"/>
                <a:gd name="T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48">
                  <a:moveTo>
                    <a:pt x="0" y="348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5" name="Rectangle 246"/>
            <p:cNvSpPr>
              <a:spLocks noChangeArrowheads="1"/>
            </p:cNvSpPr>
            <p:nvPr/>
          </p:nvSpPr>
          <p:spPr bwMode="auto">
            <a:xfrm>
              <a:off x="4664626" y="26781210"/>
              <a:ext cx="1253548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gardoquioides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6" name="Freeform 247"/>
            <p:cNvSpPr>
              <a:spLocks/>
            </p:cNvSpPr>
            <p:nvPr/>
          </p:nvSpPr>
          <p:spPr bwMode="auto">
            <a:xfrm>
              <a:off x="4394015" y="26875325"/>
              <a:ext cx="297348" cy="63194"/>
            </a:xfrm>
            <a:custGeom>
              <a:avLst/>
              <a:gdLst>
                <a:gd name="T0" fmla="*/ 0 w 74"/>
                <a:gd name="T1" fmla="*/ 69 h 69"/>
                <a:gd name="T2" fmla="*/ 0 w 74"/>
                <a:gd name="T3" fmla="*/ 0 h 69"/>
                <a:gd name="T4" fmla="*/ 74 w 7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69">
                  <a:moveTo>
                    <a:pt x="0" y="69"/>
                  </a:moveTo>
                  <a:lnTo>
                    <a:pt x="0" y="0"/>
                  </a:lnTo>
                  <a:lnTo>
                    <a:pt x="7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7" name="Rectangle 248"/>
            <p:cNvSpPr>
              <a:spLocks noChangeArrowheads="1"/>
            </p:cNvSpPr>
            <p:nvPr/>
          </p:nvSpPr>
          <p:spPr bwMode="auto">
            <a:xfrm>
              <a:off x="4861517" y="26913092"/>
              <a:ext cx="81272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volubilis</a:t>
              </a:r>
            </a:p>
          </p:txBody>
        </p:sp>
        <p:sp>
          <p:nvSpPr>
            <p:cNvPr id="258" name="Freeform 249"/>
            <p:cNvSpPr>
              <a:spLocks/>
            </p:cNvSpPr>
            <p:nvPr/>
          </p:nvSpPr>
          <p:spPr bwMode="auto">
            <a:xfrm>
              <a:off x="4394015" y="26944016"/>
              <a:ext cx="494241" cy="63194"/>
            </a:xfrm>
            <a:custGeom>
              <a:avLst/>
              <a:gdLst>
                <a:gd name="T0" fmla="*/ 0 w 123"/>
                <a:gd name="T1" fmla="*/ 0 h 69"/>
                <a:gd name="T2" fmla="*/ 0 w 123"/>
                <a:gd name="T3" fmla="*/ 69 h 69"/>
                <a:gd name="T4" fmla="*/ 123 w 12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69">
                  <a:moveTo>
                    <a:pt x="0" y="0"/>
                  </a:moveTo>
                  <a:lnTo>
                    <a:pt x="0" y="69"/>
                  </a:lnTo>
                  <a:lnTo>
                    <a:pt x="123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9" name="Rectangle 250"/>
            <p:cNvSpPr>
              <a:spLocks noChangeArrowheads="1"/>
            </p:cNvSpPr>
            <p:nvPr/>
          </p:nvSpPr>
          <p:spPr bwMode="auto">
            <a:xfrm>
              <a:off x="5460231" y="27044977"/>
              <a:ext cx="74219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eplingii</a:t>
              </a:r>
            </a:p>
          </p:txBody>
        </p:sp>
        <p:sp>
          <p:nvSpPr>
            <p:cNvPr id="260" name="Freeform 251"/>
            <p:cNvSpPr>
              <a:spLocks/>
            </p:cNvSpPr>
            <p:nvPr/>
          </p:nvSpPr>
          <p:spPr bwMode="auto">
            <a:xfrm>
              <a:off x="4936474" y="27139094"/>
              <a:ext cx="550495" cy="63194"/>
            </a:xfrm>
            <a:custGeom>
              <a:avLst/>
              <a:gdLst>
                <a:gd name="T0" fmla="*/ 0 w 137"/>
                <a:gd name="T1" fmla="*/ 69 h 69"/>
                <a:gd name="T2" fmla="*/ 0 w 137"/>
                <a:gd name="T3" fmla="*/ 0 h 69"/>
                <a:gd name="T4" fmla="*/ 137 w 137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69">
                  <a:moveTo>
                    <a:pt x="0" y="69"/>
                  </a:moveTo>
                  <a:lnTo>
                    <a:pt x="0" y="0"/>
                  </a:lnTo>
                  <a:lnTo>
                    <a:pt x="13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1" name="Rectangle 252"/>
            <p:cNvSpPr>
              <a:spLocks noChangeArrowheads="1"/>
            </p:cNvSpPr>
            <p:nvPr/>
          </p:nvSpPr>
          <p:spPr bwMode="auto">
            <a:xfrm>
              <a:off x="5645070" y="27176860"/>
              <a:ext cx="1259959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scutellarioides</a:t>
              </a:r>
            </a:p>
          </p:txBody>
        </p:sp>
        <p:sp>
          <p:nvSpPr>
            <p:cNvPr id="262" name="Freeform 253"/>
            <p:cNvSpPr>
              <a:spLocks/>
            </p:cNvSpPr>
            <p:nvPr/>
          </p:nvSpPr>
          <p:spPr bwMode="auto">
            <a:xfrm>
              <a:off x="4936474" y="27207781"/>
              <a:ext cx="735334" cy="63194"/>
            </a:xfrm>
            <a:custGeom>
              <a:avLst/>
              <a:gdLst>
                <a:gd name="T0" fmla="*/ 0 w 183"/>
                <a:gd name="T1" fmla="*/ 0 h 69"/>
                <a:gd name="T2" fmla="*/ 0 w 183"/>
                <a:gd name="T3" fmla="*/ 69 h 69"/>
                <a:gd name="T4" fmla="*/ 183 w 18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" h="69">
                  <a:moveTo>
                    <a:pt x="0" y="0"/>
                  </a:moveTo>
                  <a:lnTo>
                    <a:pt x="0" y="69"/>
                  </a:lnTo>
                  <a:lnTo>
                    <a:pt x="183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3" name="Freeform 254"/>
            <p:cNvSpPr>
              <a:spLocks/>
            </p:cNvSpPr>
            <p:nvPr/>
          </p:nvSpPr>
          <p:spPr bwMode="auto">
            <a:xfrm>
              <a:off x="4394015" y="27042928"/>
              <a:ext cx="542460" cy="162106"/>
            </a:xfrm>
            <a:custGeom>
              <a:avLst/>
              <a:gdLst>
                <a:gd name="T0" fmla="*/ 0 w 135"/>
                <a:gd name="T1" fmla="*/ 0 h 177"/>
                <a:gd name="T2" fmla="*/ 0 w 135"/>
                <a:gd name="T3" fmla="*/ 177 h 177"/>
                <a:gd name="T4" fmla="*/ 135 w 135"/>
                <a:gd name="T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77">
                  <a:moveTo>
                    <a:pt x="0" y="0"/>
                  </a:moveTo>
                  <a:lnTo>
                    <a:pt x="0" y="177"/>
                  </a:lnTo>
                  <a:lnTo>
                    <a:pt x="135" y="17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4" name="Rectangle 255"/>
            <p:cNvSpPr>
              <a:spLocks noChangeArrowheads="1"/>
            </p:cNvSpPr>
            <p:nvPr/>
          </p:nvSpPr>
          <p:spPr bwMode="auto">
            <a:xfrm>
              <a:off x="4644534" y="27308743"/>
              <a:ext cx="117339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benthamiana</a:t>
              </a:r>
            </a:p>
          </p:txBody>
        </p:sp>
        <p:sp>
          <p:nvSpPr>
            <p:cNvPr id="265" name="Freeform 256"/>
            <p:cNvSpPr>
              <a:spLocks/>
            </p:cNvSpPr>
            <p:nvPr/>
          </p:nvSpPr>
          <p:spPr bwMode="auto">
            <a:xfrm>
              <a:off x="4394015" y="27141841"/>
              <a:ext cx="277258" cy="261020"/>
            </a:xfrm>
            <a:custGeom>
              <a:avLst/>
              <a:gdLst>
                <a:gd name="T0" fmla="*/ 0 w 69"/>
                <a:gd name="T1" fmla="*/ 0 h 285"/>
                <a:gd name="T2" fmla="*/ 0 w 69"/>
                <a:gd name="T3" fmla="*/ 285 h 285"/>
                <a:gd name="T4" fmla="*/ 69 w 69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85">
                  <a:moveTo>
                    <a:pt x="0" y="0"/>
                  </a:moveTo>
                  <a:lnTo>
                    <a:pt x="0" y="285"/>
                  </a:lnTo>
                  <a:lnTo>
                    <a:pt x="69" y="28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6" name="Line 257"/>
            <p:cNvSpPr>
              <a:spLocks noChangeShapeType="1"/>
            </p:cNvSpPr>
            <p:nvPr/>
          </p:nvSpPr>
          <p:spPr bwMode="auto">
            <a:xfrm>
              <a:off x="4394015" y="26875325"/>
              <a:ext cx="0" cy="26102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7" name="Freeform 258"/>
            <p:cNvSpPr>
              <a:spLocks/>
            </p:cNvSpPr>
            <p:nvPr/>
          </p:nvSpPr>
          <p:spPr bwMode="auto">
            <a:xfrm>
              <a:off x="3441701" y="26820375"/>
              <a:ext cx="952317" cy="318717"/>
            </a:xfrm>
            <a:custGeom>
              <a:avLst/>
              <a:gdLst>
                <a:gd name="T0" fmla="*/ 0 w 237"/>
                <a:gd name="T1" fmla="*/ 0 h 348"/>
                <a:gd name="T2" fmla="*/ 0 w 237"/>
                <a:gd name="T3" fmla="*/ 348 h 348"/>
                <a:gd name="T4" fmla="*/ 237 w 237"/>
                <a:gd name="T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348">
                  <a:moveTo>
                    <a:pt x="0" y="0"/>
                  </a:moveTo>
                  <a:lnTo>
                    <a:pt x="0" y="348"/>
                  </a:lnTo>
                  <a:lnTo>
                    <a:pt x="237" y="34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8" name="Freeform 259"/>
            <p:cNvSpPr>
              <a:spLocks/>
            </p:cNvSpPr>
            <p:nvPr/>
          </p:nvSpPr>
          <p:spPr bwMode="auto">
            <a:xfrm>
              <a:off x="2899241" y="25401712"/>
              <a:ext cx="542460" cy="1415914"/>
            </a:xfrm>
            <a:custGeom>
              <a:avLst/>
              <a:gdLst>
                <a:gd name="T0" fmla="*/ 0 w 135"/>
                <a:gd name="T1" fmla="*/ 0 h 1546"/>
                <a:gd name="T2" fmla="*/ 0 w 135"/>
                <a:gd name="T3" fmla="*/ 1546 h 1546"/>
                <a:gd name="T4" fmla="*/ 135 w 135"/>
                <a:gd name="T5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546">
                  <a:moveTo>
                    <a:pt x="0" y="0"/>
                  </a:moveTo>
                  <a:lnTo>
                    <a:pt x="0" y="1546"/>
                  </a:lnTo>
                  <a:lnTo>
                    <a:pt x="135" y="1546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9" name="Freeform 260"/>
            <p:cNvSpPr>
              <a:spLocks/>
            </p:cNvSpPr>
            <p:nvPr/>
          </p:nvSpPr>
          <p:spPr bwMode="auto">
            <a:xfrm>
              <a:off x="2714404" y="25398964"/>
              <a:ext cx="186941" cy="4285940"/>
            </a:xfrm>
            <a:custGeom>
              <a:avLst/>
              <a:gdLst>
                <a:gd name="T0" fmla="*/ 0 w 46"/>
                <a:gd name="T1" fmla="*/ 3076 h 3076"/>
                <a:gd name="T2" fmla="*/ 0 w 46"/>
                <a:gd name="T3" fmla="*/ 0 h 3076"/>
                <a:gd name="T4" fmla="*/ 46 w 46"/>
                <a:gd name="T5" fmla="*/ 0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076">
                  <a:moveTo>
                    <a:pt x="0" y="3076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0" name="Rectangle 261"/>
            <p:cNvSpPr>
              <a:spLocks noChangeArrowheads="1"/>
            </p:cNvSpPr>
            <p:nvPr/>
          </p:nvSpPr>
          <p:spPr bwMode="auto">
            <a:xfrm>
              <a:off x="4813298" y="27440626"/>
              <a:ext cx="1199046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suffrutescens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1" name="Freeform 262"/>
            <p:cNvSpPr>
              <a:spLocks/>
            </p:cNvSpPr>
            <p:nvPr/>
          </p:nvSpPr>
          <p:spPr bwMode="auto">
            <a:xfrm>
              <a:off x="4534653" y="27534742"/>
              <a:ext cx="305383" cy="191415"/>
            </a:xfrm>
            <a:custGeom>
              <a:avLst/>
              <a:gdLst>
                <a:gd name="T0" fmla="*/ 0 w 76"/>
                <a:gd name="T1" fmla="*/ 209 h 209"/>
                <a:gd name="T2" fmla="*/ 0 w 76"/>
                <a:gd name="T3" fmla="*/ 0 h 209"/>
                <a:gd name="T4" fmla="*/ 76 w 76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209">
                  <a:moveTo>
                    <a:pt x="0" y="209"/>
                  </a:moveTo>
                  <a:lnTo>
                    <a:pt x="0" y="0"/>
                  </a:lnTo>
                  <a:lnTo>
                    <a:pt x="7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2" name="Rectangle 263"/>
            <p:cNvSpPr>
              <a:spLocks noChangeArrowheads="1"/>
            </p:cNvSpPr>
            <p:nvPr/>
          </p:nvSpPr>
          <p:spPr bwMode="auto">
            <a:xfrm>
              <a:off x="5255302" y="27572510"/>
              <a:ext cx="876843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hispidula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3" name="Freeform 264"/>
            <p:cNvSpPr>
              <a:spLocks/>
            </p:cNvSpPr>
            <p:nvPr/>
          </p:nvSpPr>
          <p:spPr bwMode="auto">
            <a:xfrm>
              <a:off x="4884237" y="27666627"/>
              <a:ext cx="397804" cy="252776"/>
            </a:xfrm>
            <a:custGeom>
              <a:avLst/>
              <a:gdLst>
                <a:gd name="T0" fmla="*/ 0 w 99"/>
                <a:gd name="T1" fmla="*/ 276 h 276"/>
                <a:gd name="T2" fmla="*/ 0 w 99"/>
                <a:gd name="T3" fmla="*/ 0 h 276"/>
                <a:gd name="T4" fmla="*/ 99 w 99"/>
                <a:gd name="T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276">
                  <a:moveTo>
                    <a:pt x="0" y="276"/>
                  </a:moveTo>
                  <a:lnTo>
                    <a:pt x="0" y="0"/>
                  </a:lnTo>
                  <a:lnTo>
                    <a:pt x="9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4" name="Rectangle 265"/>
            <p:cNvSpPr>
              <a:spLocks noChangeArrowheads="1"/>
            </p:cNvSpPr>
            <p:nvPr/>
          </p:nvSpPr>
          <p:spPr bwMode="auto">
            <a:xfrm>
              <a:off x="5223156" y="27704393"/>
              <a:ext cx="849592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resinosa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5" name="Freeform 266"/>
            <p:cNvSpPr>
              <a:spLocks/>
            </p:cNvSpPr>
            <p:nvPr/>
          </p:nvSpPr>
          <p:spPr bwMode="auto">
            <a:xfrm>
              <a:off x="5249895" y="27798510"/>
              <a:ext cx="0" cy="63194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6" name="Rectangle 267"/>
            <p:cNvSpPr>
              <a:spLocks noChangeArrowheads="1"/>
            </p:cNvSpPr>
            <p:nvPr/>
          </p:nvSpPr>
          <p:spPr bwMode="auto">
            <a:xfrm>
              <a:off x="5412013" y="27836277"/>
              <a:ext cx="1080423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drummondii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7" name="Freeform 268"/>
            <p:cNvSpPr>
              <a:spLocks/>
            </p:cNvSpPr>
            <p:nvPr/>
          </p:nvSpPr>
          <p:spPr bwMode="auto">
            <a:xfrm>
              <a:off x="5249895" y="27867198"/>
              <a:ext cx="188857" cy="63194"/>
            </a:xfrm>
            <a:custGeom>
              <a:avLst/>
              <a:gdLst>
                <a:gd name="T0" fmla="*/ 0 w 47"/>
                <a:gd name="T1" fmla="*/ 0 h 69"/>
                <a:gd name="T2" fmla="*/ 0 w 47"/>
                <a:gd name="T3" fmla="*/ 69 h 69"/>
                <a:gd name="T4" fmla="*/ 47 w 4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69">
                  <a:moveTo>
                    <a:pt x="0" y="0"/>
                  </a:moveTo>
                  <a:lnTo>
                    <a:pt x="0" y="69"/>
                  </a:lnTo>
                  <a:lnTo>
                    <a:pt x="47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8" name="Freeform 269"/>
            <p:cNvSpPr>
              <a:spLocks/>
            </p:cNvSpPr>
            <p:nvPr/>
          </p:nvSpPr>
          <p:spPr bwMode="auto">
            <a:xfrm>
              <a:off x="5161494" y="27864453"/>
              <a:ext cx="88401" cy="162106"/>
            </a:xfrm>
            <a:custGeom>
              <a:avLst/>
              <a:gdLst>
                <a:gd name="T0" fmla="*/ 0 w 22"/>
                <a:gd name="T1" fmla="*/ 177 h 177"/>
                <a:gd name="T2" fmla="*/ 0 w 22"/>
                <a:gd name="T3" fmla="*/ 0 h 177"/>
                <a:gd name="T4" fmla="*/ 22 w 22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7">
                  <a:moveTo>
                    <a:pt x="0" y="177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9" name="Rectangle 270"/>
            <p:cNvSpPr>
              <a:spLocks noChangeArrowheads="1"/>
            </p:cNvSpPr>
            <p:nvPr/>
          </p:nvSpPr>
          <p:spPr bwMode="auto">
            <a:xfrm>
              <a:off x="5809814" y="27968160"/>
              <a:ext cx="7133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mulleri</a:t>
              </a:r>
            </a:p>
          </p:txBody>
        </p:sp>
        <p:sp>
          <p:nvSpPr>
            <p:cNvPr id="280" name="Freeform 271"/>
            <p:cNvSpPr>
              <a:spLocks/>
            </p:cNvSpPr>
            <p:nvPr/>
          </p:nvSpPr>
          <p:spPr bwMode="auto">
            <a:xfrm>
              <a:off x="5161494" y="28062276"/>
              <a:ext cx="675059" cy="63194"/>
            </a:xfrm>
            <a:custGeom>
              <a:avLst/>
              <a:gdLst>
                <a:gd name="T0" fmla="*/ 0 w 168"/>
                <a:gd name="T1" fmla="*/ 69 h 69"/>
                <a:gd name="T2" fmla="*/ 0 w 168"/>
                <a:gd name="T3" fmla="*/ 0 h 69"/>
                <a:gd name="T4" fmla="*/ 168 w 16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69">
                  <a:moveTo>
                    <a:pt x="0" y="69"/>
                  </a:moveTo>
                  <a:lnTo>
                    <a:pt x="0" y="0"/>
                  </a:lnTo>
                  <a:lnTo>
                    <a:pt x="16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1" name="Rectangle 272"/>
            <p:cNvSpPr>
              <a:spLocks noChangeArrowheads="1"/>
            </p:cNvSpPr>
            <p:nvPr/>
          </p:nvSpPr>
          <p:spPr bwMode="auto">
            <a:xfrm>
              <a:off x="5134755" y="28100045"/>
              <a:ext cx="851195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potosina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2" name="Freeform 273"/>
            <p:cNvSpPr>
              <a:spLocks/>
            </p:cNvSpPr>
            <p:nvPr/>
          </p:nvSpPr>
          <p:spPr bwMode="auto">
            <a:xfrm>
              <a:off x="5161494" y="28130966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3" name="Line 274"/>
            <p:cNvSpPr>
              <a:spLocks noChangeShapeType="1"/>
            </p:cNvSpPr>
            <p:nvPr/>
          </p:nvSpPr>
          <p:spPr bwMode="auto">
            <a:xfrm>
              <a:off x="5161494" y="28032052"/>
              <a:ext cx="0" cy="162106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4" name="Freeform 275"/>
            <p:cNvSpPr>
              <a:spLocks/>
            </p:cNvSpPr>
            <p:nvPr/>
          </p:nvSpPr>
          <p:spPr bwMode="auto">
            <a:xfrm>
              <a:off x="5069075" y="28029307"/>
              <a:ext cx="92420" cy="145622"/>
            </a:xfrm>
            <a:custGeom>
              <a:avLst/>
              <a:gdLst>
                <a:gd name="T0" fmla="*/ 0 w 23"/>
                <a:gd name="T1" fmla="*/ 159 h 159"/>
                <a:gd name="T2" fmla="*/ 0 w 23"/>
                <a:gd name="T3" fmla="*/ 0 h 159"/>
                <a:gd name="T4" fmla="*/ 23 w 23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59">
                  <a:moveTo>
                    <a:pt x="0" y="159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5" name="Rectangle 276"/>
            <p:cNvSpPr>
              <a:spLocks noChangeArrowheads="1"/>
            </p:cNvSpPr>
            <p:nvPr/>
          </p:nvSpPr>
          <p:spPr bwMode="auto">
            <a:xfrm>
              <a:off x="5134755" y="28231928"/>
              <a:ext cx="74058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wrightii</a:t>
              </a:r>
            </a:p>
          </p:txBody>
        </p:sp>
        <p:sp>
          <p:nvSpPr>
            <p:cNvPr id="286" name="Freeform 277"/>
            <p:cNvSpPr>
              <a:spLocks/>
            </p:cNvSpPr>
            <p:nvPr/>
          </p:nvSpPr>
          <p:spPr bwMode="auto">
            <a:xfrm>
              <a:off x="5069075" y="28180421"/>
              <a:ext cx="92420" cy="145622"/>
            </a:xfrm>
            <a:custGeom>
              <a:avLst/>
              <a:gdLst>
                <a:gd name="T0" fmla="*/ 0 w 23"/>
                <a:gd name="T1" fmla="*/ 0 h 159"/>
                <a:gd name="T2" fmla="*/ 0 w 23"/>
                <a:gd name="T3" fmla="*/ 159 h 159"/>
                <a:gd name="T4" fmla="*/ 23 w 23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59">
                  <a:moveTo>
                    <a:pt x="0" y="0"/>
                  </a:moveTo>
                  <a:lnTo>
                    <a:pt x="0" y="159"/>
                  </a:lnTo>
                  <a:lnTo>
                    <a:pt x="23" y="15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7" name="Freeform 278"/>
            <p:cNvSpPr>
              <a:spLocks/>
            </p:cNvSpPr>
            <p:nvPr/>
          </p:nvSpPr>
          <p:spPr bwMode="auto">
            <a:xfrm>
              <a:off x="4884237" y="27924898"/>
              <a:ext cx="184837" cy="252776"/>
            </a:xfrm>
            <a:custGeom>
              <a:avLst/>
              <a:gdLst>
                <a:gd name="T0" fmla="*/ 0 w 46"/>
                <a:gd name="T1" fmla="*/ 0 h 276"/>
                <a:gd name="T2" fmla="*/ 0 w 46"/>
                <a:gd name="T3" fmla="*/ 276 h 276"/>
                <a:gd name="T4" fmla="*/ 46 w 46"/>
                <a:gd name="T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76">
                  <a:moveTo>
                    <a:pt x="0" y="0"/>
                  </a:moveTo>
                  <a:lnTo>
                    <a:pt x="0" y="276"/>
                  </a:lnTo>
                  <a:lnTo>
                    <a:pt x="46" y="276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8" name="Freeform 279"/>
            <p:cNvSpPr>
              <a:spLocks/>
            </p:cNvSpPr>
            <p:nvPr/>
          </p:nvSpPr>
          <p:spPr bwMode="auto">
            <a:xfrm>
              <a:off x="4534653" y="27731652"/>
              <a:ext cx="349586" cy="190498"/>
            </a:xfrm>
            <a:custGeom>
              <a:avLst/>
              <a:gdLst>
                <a:gd name="T0" fmla="*/ 0 w 87"/>
                <a:gd name="T1" fmla="*/ 0 h 208"/>
                <a:gd name="T2" fmla="*/ 0 w 87"/>
                <a:gd name="T3" fmla="*/ 208 h 208"/>
                <a:gd name="T4" fmla="*/ 87 w 87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08">
                  <a:moveTo>
                    <a:pt x="0" y="0"/>
                  </a:moveTo>
                  <a:lnTo>
                    <a:pt x="0" y="208"/>
                  </a:lnTo>
                  <a:lnTo>
                    <a:pt x="87" y="20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9" name="Freeform 280"/>
            <p:cNvSpPr>
              <a:spLocks/>
            </p:cNvSpPr>
            <p:nvPr/>
          </p:nvSpPr>
          <p:spPr bwMode="auto">
            <a:xfrm>
              <a:off x="3787267" y="27728905"/>
              <a:ext cx="747387" cy="707042"/>
            </a:xfrm>
            <a:custGeom>
              <a:avLst/>
              <a:gdLst>
                <a:gd name="T0" fmla="*/ 0 w 186"/>
                <a:gd name="T1" fmla="*/ 772 h 772"/>
                <a:gd name="T2" fmla="*/ 0 w 186"/>
                <a:gd name="T3" fmla="*/ 0 h 772"/>
                <a:gd name="T4" fmla="*/ 186 w 186"/>
                <a:gd name="T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772">
                  <a:moveTo>
                    <a:pt x="0" y="772"/>
                  </a:moveTo>
                  <a:lnTo>
                    <a:pt x="0" y="0"/>
                  </a:lnTo>
                  <a:lnTo>
                    <a:pt x="18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0" name="Rectangle 281"/>
            <p:cNvSpPr>
              <a:spLocks noChangeArrowheads="1"/>
            </p:cNvSpPr>
            <p:nvPr/>
          </p:nvSpPr>
          <p:spPr bwMode="auto">
            <a:xfrm>
              <a:off x="4942648" y="28366071"/>
              <a:ext cx="777457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elliptica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1" name="Freeform 282"/>
            <p:cNvSpPr>
              <a:spLocks/>
            </p:cNvSpPr>
            <p:nvPr/>
          </p:nvSpPr>
          <p:spPr bwMode="auto">
            <a:xfrm>
              <a:off x="4498488" y="28457927"/>
              <a:ext cx="470132" cy="63194"/>
            </a:xfrm>
            <a:custGeom>
              <a:avLst/>
              <a:gdLst>
                <a:gd name="T0" fmla="*/ 0 w 117"/>
                <a:gd name="T1" fmla="*/ 69 h 69"/>
                <a:gd name="T2" fmla="*/ 0 w 117"/>
                <a:gd name="T3" fmla="*/ 0 h 69"/>
                <a:gd name="T4" fmla="*/ 117 w 117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69">
                  <a:moveTo>
                    <a:pt x="0" y="69"/>
                  </a:moveTo>
                  <a:lnTo>
                    <a:pt x="0" y="0"/>
                  </a:lnTo>
                  <a:lnTo>
                    <a:pt x="11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2" name="Rectangle 283"/>
            <p:cNvSpPr>
              <a:spLocks noChangeArrowheads="1"/>
            </p:cNvSpPr>
            <p:nvPr/>
          </p:nvSpPr>
          <p:spPr bwMode="auto">
            <a:xfrm>
              <a:off x="4753794" y="28497954"/>
              <a:ext cx="974626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integrifolia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3" name="Freeform 284"/>
            <p:cNvSpPr>
              <a:spLocks/>
            </p:cNvSpPr>
            <p:nvPr/>
          </p:nvSpPr>
          <p:spPr bwMode="auto">
            <a:xfrm>
              <a:off x="4498488" y="28526616"/>
              <a:ext cx="281275" cy="63194"/>
            </a:xfrm>
            <a:custGeom>
              <a:avLst/>
              <a:gdLst>
                <a:gd name="T0" fmla="*/ 0 w 70"/>
                <a:gd name="T1" fmla="*/ 0 h 69"/>
                <a:gd name="T2" fmla="*/ 0 w 70"/>
                <a:gd name="T3" fmla="*/ 69 h 69"/>
                <a:gd name="T4" fmla="*/ 70 w 70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69">
                  <a:moveTo>
                    <a:pt x="0" y="0"/>
                  </a:moveTo>
                  <a:lnTo>
                    <a:pt x="0" y="69"/>
                  </a:lnTo>
                  <a:lnTo>
                    <a:pt x="7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4" name="Freeform 285"/>
            <p:cNvSpPr>
              <a:spLocks/>
            </p:cNvSpPr>
            <p:nvPr/>
          </p:nvSpPr>
          <p:spPr bwMode="auto">
            <a:xfrm>
              <a:off x="4406071" y="28523869"/>
              <a:ext cx="92420" cy="623698"/>
            </a:xfrm>
            <a:custGeom>
              <a:avLst/>
              <a:gdLst>
                <a:gd name="T0" fmla="*/ 0 w 23"/>
                <a:gd name="T1" fmla="*/ 681 h 681"/>
                <a:gd name="T2" fmla="*/ 0 w 23"/>
                <a:gd name="T3" fmla="*/ 0 h 681"/>
                <a:gd name="T4" fmla="*/ 23 w 23"/>
                <a:gd name="T5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81">
                  <a:moveTo>
                    <a:pt x="0" y="681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5" name="Rectangle 286"/>
            <p:cNvSpPr>
              <a:spLocks noChangeArrowheads="1"/>
            </p:cNvSpPr>
            <p:nvPr/>
          </p:nvSpPr>
          <p:spPr bwMode="auto">
            <a:xfrm>
              <a:off x="4476536" y="28629837"/>
              <a:ext cx="742191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serrata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6" name="Freeform 287"/>
            <p:cNvSpPr>
              <a:spLocks/>
            </p:cNvSpPr>
            <p:nvPr/>
          </p:nvSpPr>
          <p:spPr bwMode="auto">
            <a:xfrm>
              <a:off x="4406071" y="28721695"/>
              <a:ext cx="96436" cy="129135"/>
            </a:xfrm>
            <a:custGeom>
              <a:avLst/>
              <a:gdLst>
                <a:gd name="T0" fmla="*/ 0 w 24"/>
                <a:gd name="T1" fmla="*/ 141 h 141"/>
                <a:gd name="T2" fmla="*/ 0 w 24"/>
                <a:gd name="T3" fmla="*/ 0 h 141"/>
                <a:gd name="T4" fmla="*/ 24 w 24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41">
                  <a:moveTo>
                    <a:pt x="0" y="141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7" name="Rectangle 288"/>
            <p:cNvSpPr>
              <a:spLocks noChangeArrowheads="1"/>
            </p:cNvSpPr>
            <p:nvPr/>
          </p:nvSpPr>
          <p:spPr bwMode="auto">
            <a:xfrm>
              <a:off x="4942648" y="28761722"/>
              <a:ext cx="66204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bushii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8" name="Freeform 289"/>
            <p:cNvSpPr>
              <a:spLocks/>
            </p:cNvSpPr>
            <p:nvPr/>
          </p:nvSpPr>
          <p:spPr bwMode="auto">
            <a:xfrm>
              <a:off x="4406071" y="28853577"/>
              <a:ext cx="562550" cy="63194"/>
            </a:xfrm>
            <a:custGeom>
              <a:avLst/>
              <a:gdLst>
                <a:gd name="T0" fmla="*/ 0 w 140"/>
                <a:gd name="T1" fmla="*/ 69 h 69"/>
                <a:gd name="T2" fmla="*/ 0 w 140"/>
                <a:gd name="T3" fmla="*/ 0 h 69"/>
                <a:gd name="T4" fmla="*/ 140 w 14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" h="69">
                  <a:moveTo>
                    <a:pt x="0" y="69"/>
                  </a:moveTo>
                  <a:lnTo>
                    <a:pt x="0" y="0"/>
                  </a:lnTo>
                  <a:lnTo>
                    <a:pt x="14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9" name="Rectangle 290"/>
            <p:cNvSpPr>
              <a:spLocks noChangeArrowheads="1"/>
            </p:cNvSpPr>
            <p:nvPr/>
          </p:nvSpPr>
          <p:spPr bwMode="auto">
            <a:xfrm>
              <a:off x="4380099" y="28893605"/>
              <a:ext cx="168392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incana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punctata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0" name="Freeform 291"/>
            <p:cNvSpPr>
              <a:spLocks/>
            </p:cNvSpPr>
            <p:nvPr/>
          </p:nvSpPr>
          <p:spPr bwMode="auto">
            <a:xfrm>
              <a:off x="4406071" y="28922266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1" name="Rectangle 292"/>
            <p:cNvSpPr>
              <a:spLocks noChangeArrowheads="1"/>
            </p:cNvSpPr>
            <p:nvPr/>
          </p:nvSpPr>
          <p:spPr bwMode="auto">
            <a:xfrm>
              <a:off x="4380099" y="29025488"/>
              <a:ext cx="114454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alabamensis</a:t>
              </a:r>
            </a:p>
          </p:txBody>
        </p:sp>
        <p:sp>
          <p:nvSpPr>
            <p:cNvPr id="302" name="Freeform 293"/>
            <p:cNvSpPr>
              <a:spLocks/>
            </p:cNvSpPr>
            <p:nvPr/>
          </p:nvSpPr>
          <p:spPr bwMode="auto">
            <a:xfrm>
              <a:off x="4406071" y="29117343"/>
              <a:ext cx="0" cy="195077"/>
            </a:xfrm>
            <a:custGeom>
              <a:avLst/>
              <a:gdLst>
                <a:gd name="T0" fmla="*/ 213 h 213"/>
                <a:gd name="T1" fmla="*/ 0 h 213"/>
                <a:gd name="T2" fmla="*/ 0 h 2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3">
                  <a:moveTo>
                    <a:pt x="0" y="2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3" name="Rectangle 294"/>
            <p:cNvSpPr>
              <a:spLocks noChangeArrowheads="1"/>
            </p:cNvSpPr>
            <p:nvPr/>
          </p:nvSpPr>
          <p:spPr bwMode="auto">
            <a:xfrm>
              <a:off x="4380099" y="29157371"/>
              <a:ext cx="90409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altamaha</a:t>
              </a:r>
            </a:p>
          </p:txBody>
        </p:sp>
        <p:sp>
          <p:nvSpPr>
            <p:cNvPr id="304" name="Freeform 295"/>
            <p:cNvSpPr>
              <a:spLocks/>
            </p:cNvSpPr>
            <p:nvPr/>
          </p:nvSpPr>
          <p:spPr bwMode="auto">
            <a:xfrm>
              <a:off x="4406071" y="29249226"/>
              <a:ext cx="0" cy="63194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5" name="Rectangle 296"/>
            <p:cNvSpPr>
              <a:spLocks noChangeArrowheads="1"/>
            </p:cNvSpPr>
            <p:nvPr/>
          </p:nvSpPr>
          <p:spPr bwMode="auto">
            <a:xfrm>
              <a:off x="4476536" y="29289256"/>
              <a:ext cx="1359345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multiglandulosa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6" name="Freeform 297"/>
            <p:cNvSpPr>
              <a:spLocks/>
            </p:cNvSpPr>
            <p:nvPr/>
          </p:nvSpPr>
          <p:spPr bwMode="auto">
            <a:xfrm>
              <a:off x="4406071" y="29317916"/>
              <a:ext cx="96436" cy="63194"/>
            </a:xfrm>
            <a:custGeom>
              <a:avLst/>
              <a:gdLst>
                <a:gd name="T0" fmla="*/ 0 w 24"/>
                <a:gd name="T1" fmla="*/ 0 h 69"/>
                <a:gd name="T2" fmla="*/ 0 w 24"/>
                <a:gd name="T3" fmla="*/ 69 h 69"/>
                <a:gd name="T4" fmla="*/ 24 w 2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0" y="69"/>
                  </a:lnTo>
                  <a:lnTo>
                    <a:pt x="24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7" name="Rectangle 298"/>
            <p:cNvSpPr>
              <a:spLocks noChangeArrowheads="1"/>
            </p:cNvSpPr>
            <p:nvPr/>
          </p:nvSpPr>
          <p:spPr bwMode="auto">
            <a:xfrm>
              <a:off x="4380099" y="29421138"/>
              <a:ext cx="894475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arenicola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8" name="Freeform 299"/>
            <p:cNvSpPr>
              <a:spLocks/>
            </p:cNvSpPr>
            <p:nvPr/>
          </p:nvSpPr>
          <p:spPr bwMode="auto">
            <a:xfrm>
              <a:off x="4406071" y="29383859"/>
              <a:ext cx="0" cy="129135"/>
            </a:xfrm>
            <a:custGeom>
              <a:avLst/>
              <a:gdLst>
                <a:gd name="T0" fmla="*/ 0 h 141"/>
                <a:gd name="T1" fmla="*/ 141 h 141"/>
                <a:gd name="T2" fmla="*/ 141 h 14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41">
                  <a:moveTo>
                    <a:pt x="0" y="0"/>
                  </a:moveTo>
                  <a:lnTo>
                    <a:pt x="0" y="141"/>
                  </a:lnTo>
                  <a:lnTo>
                    <a:pt x="0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9" name="Rectangle 300"/>
            <p:cNvSpPr>
              <a:spLocks noChangeArrowheads="1"/>
            </p:cNvSpPr>
            <p:nvPr/>
          </p:nvSpPr>
          <p:spPr bwMode="auto">
            <a:xfrm>
              <a:off x="4572973" y="29553021"/>
              <a:ext cx="716542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incana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0" name="Freeform 301"/>
            <p:cNvSpPr>
              <a:spLocks/>
            </p:cNvSpPr>
            <p:nvPr/>
          </p:nvSpPr>
          <p:spPr bwMode="auto">
            <a:xfrm>
              <a:off x="4406071" y="29644877"/>
              <a:ext cx="192874" cy="63194"/>
            </a:xfrm>
            <a:custGeom>
              <a:avLst/>
              <a:gdLst>
                <a:gd name="T0" fmla="*/ 0 w 48"/>
                <a:gd name="T1" fmla="*/ 69 h 69"/>
                <a:gd name="T2" fmla="*/ 0 w 48"/>
                <a:gd name="T3" fmla="*/ 0 h 69"/>
                <a:gd name="T4" fmla="*/ 48 w 4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69">
                  <a:moveTo>
                    <a:pt x="0" y="69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1" name="Rectangle 302"/>
            <p:cNvSpPr>
              <a:spLocks noChangeArrowheads="1"/>
            </p:cNvSpPr>
            <p:nvPr/>
          </p:nvSpPr>
          <p:spPr bwMode="auto">
            <a:xfrm>
              <a:off x="4568955" y="29684904"/>
              <a:ext cx="1099660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glabriuscula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2" name="Freeform 303"/>
            <p:cNvSpPr>
              <a:spLocks/>
            </p:cNvSpPr>
            <p:nvPr/>
          </p:nvSpPr>
          <p:spPr bwMode="auto">
            <a:xfrm>
              <a:off x="4406071" y="29713567"/>
              <a:ext cx="188857" cy="63194"/>
            </a:xfrm>
            <a:custGeom>
              <a:avLst/>
              <a:gdLst>
                <a:gd name="T0" fmla="*/ 0 w 47"/>
                <a:gd name="T1" fmla="*/ 0 h 69"/>
                <a:gd name="T2" fmla="*/ 0 w 47"/>
                <a:gd name="T3" fmla="*/ 69 h 69"/>
                <a:gd name="T4" fmla="*/ 47 w 4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69">
                  <a:moveTo>
                    <a:pt x="0" y="0"/>
                  </a:moveTo>
                  <a:lnTo>
                    <a:pt x="0" y="69"/>
                  </a:lnTo>
                  <a:lnTo>
                    <a:pt x="47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3" name="Line 304"/>
            <p:cNvSpPr>
              <a:spLocks noChangeShapeType="1"/>
            </p:cNvSpPr>
            <p:nvPr/>
          </p:nvSpPr>
          <p:spPr bwMode="auto">
            <a:xfrm>
              <a:off x="4406071" y="29153063"/>
              <a:ext cx="0" cy="623698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4" name="Freeform 305"/>
            <p:cNvSpPr>
              <a:spLocks/>
            </p:cNvSpPr>
            <p:nvPr/>
          </p:nvSpPr>
          <p:spPr bwMode="auto">
            <a:xfrm>
              <a:off x="3787267" y="28441442"/>
              <a:ext cx="618804" cy="708872"/>
            </a:xfrm>
            <a:custGeom>
              <a:avLst/>
              <a:gdLst>
                <a:gd name="T0" fmla="*/ 0 w 154"/>
                <a:gd name="T1" fmla="*/ 0 h 774"/>
                <a:gd name="T2" fmla="*/ 0 w 154"/>
                <a:gd name="T3" fmla="*/ 774 h 774"/>
                <a:gd name="T4" fmla="*/ 154 w 154"/>
                <a:gd name="T5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774">
                  <a:moveTo>
                    <a:pt x="0" y="0"/>
                  </a:moveTo>
                  <a:lnTo>
                    <a:pt x="0" y="774"/>
                  </a:lnTo>
                  <a:lnTo>
                    <a:pt x="154" y="774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5" name="Freeform 306"/>
            <p:cNvSpPr>
              <a:spLocks/>
            </p:cNvSpPr>
            <p:nvPr/>
          </p:nvSpPr>
          <p:spPr bwMode="auto">
            <a:xfrm>
              <a:off x="3465810" y="28438696"/>
              <a:ext cx="321457" cy="1237777"/>
            </a:xfrm>
            <a:custGeom>
              <a:avLst/>
              <a:gdLst>
                <a:gd name="T0" fmla="*/ 0 w 80"/>
                <a:gd name="T1" fmla="*/ 2838 h 2838"/>
                <a:gd name="T2" fmla="*/ 0 w 80"/>
                <a:gd name="T3" fmla="*/ 0 h 2838"/>
                <a:gd name="T4" fmla="*/ 80 w 80"/>
                <a:gd name="T5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2838">
                  <a:moveTo>
                    <a:pt x="0" y="2838"/>
                  </a:moveTo>
                  <a:lnTo>
                    <a:pt x="0" y="0"/>
                  </a:lnTo>
                  <a:lnTo>
                    <a:pt x="8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6" name="Freeform 492"/>
            <p:cNvSpPr>
              <a:spLocks/>
            </p:cNvSpPr>
            <p:nvPr/>
          </p:nvSpPr>
          <p:spPr bwMode="auto">
            <a:xfrm>
              <a:off x="2368838" y="24952027"/>
              <a:ext cx="345566" cy="3266862"/>
            </a:xfrm>
            <a:custGeom>
              <a:avLst/>
              <a:gdLst>
                <a:gd name="T0" fmla="*/ 0 w 86"/>
                <a:gd name="T1" fmla="*/ 0 h 3567"/>
                <a:gd name="T2" fmla="*/ 0 w 86"/>
                <a:gd name="T3" fmla="*/ 3567 h 3567"/>
                <a:gd name="T4" fmla="*/ 86 w 86"/>
                <a:gd name="T5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3567">
                  <a:moveTo>
                    <a:pt x="0" y="0"/>
                  </a:moveTo>
                  <a:lnTo>
                    <a:pt x="0" y="3567"/>
                  </a:lnTo>
                  <a:lnTo>
                    <a:pt x="86" y="356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7" name="Rectangle 582"/>
            <p:cNvSpPr>
              <a:spLocks noChangeArrowheads="1"/>
            </p:cNvSpPr>
            <p:nvPr/>
          </p:nvSpPr>
          <p:spPr bwMode="auto">
            <a:xfrm>
              <a:off x="4591887" y="23605184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18" name="Rectangle 583"/>
            <p:cNvSpPr>
              <a:spLocks noChangeArrowheads="1"/>
            </p:cNvSpPr>
            <p:nvPr/>
          </p:nvSpPr>
          <p:spPr bwMode="auto">
            <a:xfrm>
              <a:off x="5056366" y="24147003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19" name="Rectangle 584"/>
            <p:cNvSpPr>
              <a:spLocks noChangeArrowheads="1"/>
            </p:cNvSpPr>
            <p:nvPr/>
          </p:nvSpPr>
          <p:spPr bwMode="auto">
            <a:xfrm>
              <a:off x="4615800" y="23905377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78</a:t>
              </a:r>
            </a:p>
          </p:txBody>
        </p:sp>
        <p:sp>
          <p:nvSpPr>
            <p:cNvPr id="320" name="Rectangle 585"/>
            <p:cNvSpPr>
              <a:spLocks noChangeArrowheads="1"/>
            </p:cNvSpPr>
            <p:nvPr/>
          </p:nvSpPr>
          <p:spPr bwMode="auto">
            <a:xfrm>
              <a:off x="4580022" y="24411947"/>
              <a:ext cx="24864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82</a:t>
              </a:r>
            </a:p>
          </p:txBody>
        </p:sp>
        <p:sp>
          <p:nvSpPr>
            <p:cNvPr id="321" name="Rectangle 595"/>
            <p:cNvSpPr>
              <a:spLocks noChangeArrowheads="1"/>
            </p:cNvSpPr>
            <p:nvPr/>
          </p:nvSpPr>
          <p:spPr bwMode="auto">
            <a:xfrm>
              <a:off x="4290413" y="24971247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72</a:t>
              </a:r>
            </a:p>
          </p:txBody>
        </p:sp>
        <p:sp>
          <p:nvSpPr>
            <p:cNvPr id="322" name="Rectangle 598"/>
            <p:cNvSpPr>
              <a:spLocks noChangeArrowheads="1"/>
            </p:cNvSpPr>
            <p:nvPr/>
          </p:nvSpPr>
          <p:spPr bwMode="auto">
            <a:xfrm>
              <a:off x="4560293" y="26371763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23" name="Rectangle 599"/>
            <p:cNvSpPr>
              <a:spLocks noChangeArrowheads="1"/>
            </p:cNvSpPr>
            <p:nvPr/>
          </p:nvSpPr>
          <p:spPr bwMode="auto">
            <a:xfrm>
              <a:off x="3911517" y="26619101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98</a:t>
              </a:r>
            </a:p>
          </p:txBody>
        </p:sp>
        <p:sp>
          <p:nvSpPr>
            <p:cNvPr id="324" name="Rectangle 600"/>
            <p:cNvSpPr>
              <a:spLocks noChangeArrowheads="1"/>
            </p:cNvSpPr>
            <p:nvPr/>
          </p:nvSpPr>
          <p:spPr bwMode="auto">
            <a:xfrm>
              <a:off x="3437185" y="26323165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325" name="Rectangle 601"/>
            <p:cNvSpPr>
              <a:spLocks noChangeArrowheads="1"/>
            </p:cNvSpPr>
            <p:nvPr/>
          </p:nvSpPr>
          <p:spPr bwMode="auto">
            <a:xfrm>
              <a:off x="4649339" y="27191567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26" name="Rectangle 602"/>
            <p:cNvSpPr>
              <a:spLocks noChangeArrowheads="1"/>
            </p:cNvSpPr>
            <p:nvPr/>
          </p:nvSpPr>
          <p:spPr bwMode="auto">
            <a:xfrm>
              <a:off x="4105326" y="27125844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27" name="Rectangle 603"/>
            <p:cNvSpPr>
              <a:spLocks noChangeArrowheads="1"/>
            </p:cNvSpPr>
            <p:nvPr/>
          </p:nvSpPr>
          <p:spPr bwMode="auto">
            <a:xfrm>
              <a:off x="3156933" y="26821634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28" name="Rectangle 607"/>
            <p:cNvSpPr>
              <a:spLocks noChangeArrowheads="1"/>
            </p:cNvSpPr>
            <p:nvPr/>
          </p:nvSpPr>
          <p:spPr bwMode="auto">
            <a:xfrm>
              <a:off x="4875722" y="2815696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88</a:t>
              </a:r>
            </a:p>
          </p:txBody>
        </p:sp>
        <p:sp>
          <p:nvSpPr>
            <p:cNvPr id="329" name="Rectangle 609"/>
            <p:cNvSpPr>
              <a:spLocks noChangeArrowheads="1"/>
            </p:cNvSpPr>
            <p:nvPr/>
          </p:nvSpPr>
          <p:spPr bwMode="auto">
            <a:xfrm>
              <a:off x="4687283" y="27910472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93</a:t>
              </a:r>
            </a:p>
          </p:txBody>
        </p:sp>
        <p:sp>
          <p:nvSpPr>
            <p:cNvPr id="330" name="Rectangle 610"/>
            <p:cNvSpPr>
              <a:spLocks noChangeArrowheads="1"/>
            </p:cNvSpPr>
            <p:nvPr/>
          </p:nvSpPr>
          <p:spPr bwMode="auto">
            <a:xfrm>
              <a:off x="4337699" y="27555872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99</a:t>
              </a:r>
            </a:p>
          </p:txBody>
        </p:sp>
        <p:sp>
          <p:nvSpPr>
            <p:cNvPr id="331" name="Rectangle 612"/>
            <p:cNvSpPr>
              <a:spLocks noChangeArrowheads="1"/>
            </p:cNvSpPr>
            <p:nvPr/>
          </p:nvSpPr>
          <p:spPr bwMode="auto">
            <a:xfrm>
              <a:off x="4200671" y="29134287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99</a:t>
              </a:r>
            </a:p>
          </p:txBody>
        </p:sp>
        <p:sp>
          <p:nvSpPr>
            <p:cNvPr id="332" name="Rectangle 613"/>
            <p:cNvSpPr>
              <a:spLocks noChangeArrowheads="1"/>
            </p:cNvSpPr>
            <p:nvPr/>
          </p:nvSpPr>
          <p:spPr bwMode="auto">
            <a:xfrm>
              <a:off x="3573908" y="28267056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95</a:t>
              </a:r>
            </a:p>
          </p:txBody>
        </p:sp>
        <p:sp>
          <p:nvSpPr>
            <p:cNvPr id="333" name="Rectangle 651"/>
            <p:cNvSpPr>
              <a:spLocks noChangeArrowheads="1"/>
            </p:cNvSpPr>
            <p:nvPr/>
          </p:nvSpPr>
          <p:spPr bwMode="auto">
            <a:xfrm>
              <a:off x="2467038" y="28046214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71</a:t>
              </a:r>
            </a:p>
          </p:txBody>
        </p:sp>
        <p:sp>
          <p:nvSpPr>
            <p:cNvPr id="334" name="Rectangle 652"/>
            <p:cNvSpPr>
              <a:spLocks noChangeArrowheads="1"/>
            </p:cNvSpPr>
            <p:nvPr/>
          </p:nvSpPr>
          <p:spPr bwMode="auto">
            <a:xfrm>
              <a:off x="4826183" y="15845625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97</a:t>
              </a:r>
            </a:p>
          </p:txBody>
        </p:sp>
        <p:sp>
          <p:nvSpPr>
            <p:cNvPr id="335" name="Rectangle 653"/>
            <p:cNvSpPr>
              <a:spLocks noChangeArrowheads="1"/>
            </p:cNvSpPr>
            <p:nvPr/>
          </p:nvSpPr>
          <p:spPr bwMode="auto">
            <a:xfrm>
              <a:off x="4683792" y="15588905"/>
              <a:ext cx="29332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96</a:t>
              </a:r>
            </a:p>
          </p:txBody>
        </p:sp>
        <p:sp>
          <p:nvSpPr>
            <p:cNvPr id="336" name="Rectangle 654"/>
            <p:cNvSpPr>
              <a:spLocks noChangeArrowheads="1"/>
            </p:cNvSpPr>
            <p:nvPr/>
          </p:nvSpPr>
          <p:spPr bwMode="auto">
            <a:xfrm>
              <a:off x="5281297" y="16021879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97</a:t>
              </a:r>
            </a:p>
          </p:txBody>
        </p:sp>
        <p:sp>
          <p:nvSpPr>
            <p:cNvPr id="337" name="Rectangle 662"/>
            <p:cNvSpPr>
              <a:spLocks noChangeArrowheads="1"/>
            </p:cNvSpPr>
            <p:nvPr/>
          </p:nvSpPr>
          <p:spPr bwMode="auto">
            <a:xfrm>
              <a:off x="4736618" y="18428875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79</a:t>
              </a:r>
            </a:p>
          </p:txBody>
        </p:sp>
        <p:sp>
          <p:nvSpPr>
            <p:cNvPr id="338" name="Rectangle 664"/>
            <p:cNvSpPr>
              <a:spLocks noChangeArrowheads="1"/>
            </p:cNvSpPr>
            <p:nvPr/>
          </p:nvSpPr>
          <p:spPr bwMode="auto">
            <a:xfrm>
              <a:off x="4813192" y="19781548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83</a:t>
              </a:r>
            </a:p>
          </p:txBody>
        </p:sp>
        <p:sp>
          <p:nvSpPr>
            <p:cNvPr id="339" name="Rectangle 669"/>
            <p:cNvSpPr>
              <a:spLocks noChangeArrowheads="1"/>
            </p:cNvSpPr>
            <p:nvPr/>
          </p:nvSpPr>
          <p:spPr bwMode="auto">
            <a:xfrm>
              <a:off x="4909749" y="21453177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92</a:t>
              </a:r>
            </a:p>
          </p:txBody>
        </p:sp>
        <p:sp>
          <p:nvSpPr>
            <p:cNvPr id="340" name="Rectangle 670"/>
            <p:cNvSpPr>
              <a:spLocks noChangeArrowheads="1"/>
            </p:cNvSpPr>
            <p:nvPr/>
          </p:nvSpPr>
          <p:spPr bwMode="auto">
            <a:xfrm>
              <a:off x="4637452" y="20944021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70</a:t>
              </a:r>
            </a:p>
          </p:txBody>
        </p:sp>
        <p:sp>
          <p:nvSpPr>
            <p:cNvPr id="341" name="Rectangle 672"/>
            <p:cNvSpPr>
              <a:spLocks noChangeArrowheads="1"/>
            </p:cNvSpPr>
            <p:nvPr/>
          </p:nvSpPr>
          <p:spPr bwMode="auto">
            <a:xfrm>
              <a:off x="4352899" y="17899589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  <a:endParaRPr lang="ko-KR" altLang="ko-KR" sz="1250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2" name="Rectangle 673"/>
            <p:cNvSpPr>
              <a:spLocks noChangeArrowheads="1"/>
            </p:cNvSpPr>
            <p:nvPr/>
          </p:nvSpPr>
          <p:spPr bwMode="auto">
            <a:xfrm>
              <a:off x="4583612" y="21758963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43" name="Rectangle 674"/>
            <p:cNvSpPr>
              <a:spLocks noChangeArrowheads="1"/>
            </p:cNvSpPr>
            <p:nvPr/>
          </p:nvSpPr>
          <p:spPr bwMode="auto">
            <a:xfrm>
              <a:off x="4698481" y="22312363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44" name="Rectangle 675"/>
            <p:cNvSpPr>
              <a:spLocks noChangeArrowheads="1"/>
            </p:cNvSpPr>
            <p:nvPr/>
          </p:nvSpPr>
          <p:spPr bwMode="auto">
            <a:xfrm>
              <a:off x="4697116" y="2205628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99</a:t>
              </a:r>
            </a:p>
          </p:txBody>
        </p:sp>
        <p:sp>
          <p:nvSpPr>
            <p:cNvPr id="345" name="Rectangle 676"/>
            <p:cNvSpPr>
              <a:spLocks noChangeArrowheads="1"/>
            </p:cNvSpPr>
            <p:nvPr/>
          </p:nvSpPr>
          <p:spPr bwMode="auto">
            <a:xfrm>
              <a:off x="4324275" y="22775826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65</a:t>
              </a:r>
            </a:p>
          </p:txBody>
        </p:sp>
        <p:sp>
          <p:nvSpPr>
            <p:cNvPr id="346" name="Rectangle 677"/>
            <p:cNvSpPr>
              <a:spLocks noChangeArrowheads="1"/>
            </p:cNvSpPr>
            <p:nvPr/>
          </p:nvSpPr>
          <p:spPr bwMode="auto">
            <a:xfrm>
              <a:off x="4137941" y="22491005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47" name="Rectangle 678"/>
            <p:cNvSpPr>
              <a:spLocks noChangeArrowheads="1"/>
            </p:cNvSpPr>
            <p:nvPr/>
          </p:nvSpPr>
          <p:spPr bwMode="auto">
            <a:xfrm>
              <a:off x="3409649" y="2221688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85</a:t>
              </a:r>
            </a:p>
          </p:txBody>
        </p:sp>
        <p:sp>
          <p:nvSpPr>
            <p:cNvPr id="348" name="Rectangle 679"/>
            <p:cNvSpPr>
              <a:spLocks noChangeArrowheads="1"/>
            </p:cNvSpPr>
            <p:nvPr/>
          </p:nvSpPr>
          <p:spPr bwMode="auto">
            <a:xfrm>
              <a:off x="3315262" y="19983556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97</a:t>
              </a:r>
            </a:p>
          </p:txBody>
        </p:sp>
        <p:sp>
          <p:nvSpPr>
            <p:cNvPr id="349" name="Rectangle 680"/>
            <p:cNvSpPr>
              <a:spLocks noChangeArrowheads="1"/>
            </p:cNvSpPr>
            <p:nvPr/>
          </p:nvSpPr>
          <p:spPr bwMode="auto">
            <a:xfrm>
              <a:off x="6307044" y="23082937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50" name="Rectangle 681"/>
            <p:cNvSpPr>
              <a:spLocks noChangeArrowheads="1"/>
            </p:cNvSpPr>
            <p:nvPr/>
          </p:nvSpPr>
          <p:spPr bwMode="auto">
            <a:xfrm>
              <a:off x="5841038" y="23324345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51" name="Rectangle 682"/>
            <p:cNvSpPr>
              <a:spLocks noChangeArrowheads="1"/>
            </p:cNvSpPr>
            <p:nvPr/>
          </p:nvSpPr>
          <p:spPr bwMode="auto">
            <a:xfrm>
              <a:off x="3761064" y="23207215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352" name="Rectangle 683"/>
            <p:cNvSpPr>
              <a:spLocks noChangeArrowheads="1"/>
            </p:cNvSpPr>
            <p:nvPr/>
          </p:nvSpPr>
          <p:spPr bwMode="auto">
            <a:xfrm>
              <a:off x="2828323" y="2151010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99</a:t>
              </a:r>
            </a:p>
          </p:txBody>
        </p:sp>
        <p:sp>
          <p:nvSpPr>
            <p:cNvPr id="353" name="Rectangle 684"/>
            <p:cNvSpPr>
              <a:spLocks noChangeArrowheads="1"/>
            </p:cNvSpPr>
            <p:nvPr/>
          </p:nvSpPr>
          <p:spPr bwMode="auto">
            <a:xfrm>
              <a:off x="2175987" y="24778569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70</a:t>
              </a:r>
            </a:p>
          </p:txBody>
        </p:sp>
        <p:grpSp>
          <p:nvGrpSpPr>
            <p:cNvPr id="354" name="그룹 353"/>
            <p:cNvGrpSpPr/>
            <p:nvPr/>
          </p:nvGrpSpPr>
          <p:grpSpPr>
            <a:xfrm>
              <a:off x="10058192" y="23135510"/>
              <a:ext cx="1273106" cy="335957"/>
              <a:chOff x="10111006" y="23135510"/>
              <a:chExt cx="1273106" cy="335957"/>
            </a:xfrm>
          </p:grpSpPr>
          <p:sp>
            <p:nvSpPr>
              <p:cNvPr id="856" name="오른쪽 중괄호 855"/>
              <p:cNvSpPr/>
              <p:nvPr/>
            </p:nvSpPr>
            <p:spPr>
              <a:xfrm>
                <a:off x="10112350" y="23135510"/>
                <a:ext cx="45719" cy="335957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7" name="직사각형 856"/>
              <p:cNvSpPr/>
              <p:nvPr/>
            </p:nvSpPr>
            <p:spPr>
              <a:xfrm>
                <a:off x="10111006" y="23161142"/>
                <a:ext cx="1273106" cy="284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ko-KR" sz="1250" b="1" dirty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VIOLASCENS </a:t>
                </a:r>
                <a:endParaRPr lang="ko-KR" altLang="en-US" sz="12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5" name="그룹 354"/>
            <p:cNvGrpSpPr/>
            <p:nvPr/>
          </p:nvGrpSpPr>
          <p:grpSpPr>
            <a:xfrm>
              <a:off x="10059536" y="27633345"/>
              <a:ext cx="1067855" cy="744869"/>
              <a:chOff x="3494832" y="7103130"/>
              <a:chExt cx="421884" cy="380870"/>
            </a:xfrm>
          </p:grpSpPr>
          <p:sp>
            <p:nvSpPr>
              <p:cNvPr id="854" name="오른쪽 중괄호 853"/>
              <p:cNvSpPr/>
              <p:nvPr/>
            </p:nvSpPr>
            <p:spPr>
              <a:xfrm>
                <a:off x="3494832" y="7103130"/>
                <a:ext cx="18062" cy="38087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5" name="직사각형 854"/>
              <p:cNvSpPr/>
              <p:nvPr/>
            </p:nvSpPr>
            <p:spPr>
              <a:xfrm>
                <a:off x="3497162" y="7224757"/>
                <a:ext cx="419554" cy="145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ko-KR" sz="1250" b="1" dirty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RESINOSA </a:t>
                </a:r>
                <a:endParaRPr lang="ko-KR" altLang="en-US" sz="12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6" name="그룹 355"/>
            <p:cNvGrpSpPr/>
            <p:nvPr/>
          </p:nvGrpSpPr>
          <p:grpSpPr>
            <a:xfrm>
              <a:off x="10059536" y="28407191"/>
              <a:ext cx="857720" cy="1429533"/>
              <a:chOff x="2762849" y="7499144"/>
              <a:chExt cx="338865" cy="730956"/>
            </a:xfrm>
          </p:grpSpPr>
          <p:sp>
            <p:nvSpPr>
              <p:cNvPr id="852" name="오른쪽 중괄호 851"/>
              <p:cNvSpPr/>
              <p:nvPr/>
            </p:nvSpPr>
            <p:spPr>
              <a:xfrm>
                <a:off x="2762849" y="7499144"/>
                <a:ext cx="18063" cy="73095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3" name="직사각형 852"/>
              <p:cNvSpPr/>
              <p:nvPr/>
            </p:nvSpPr>
            <p:spPr>
              <a:xfrm>
                <a:off x="2767656" y="7789932"/>
                <a:ext cx="334058" cy="145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ko-KR" sz="1250" b="1" dirty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INCANA </a:t>
                </a:r>
                <a:endParaRPr lang="ko-KR" altLang="en-US" sz="12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57" name="직선 연결선 356"/>
            <p:cNvCxnSpPr/>
            <p:nvPr/>
          </p:nvCxnSpPr>
          <p:spPr>
            <a:xfrm>
              <a:off x="3497761" y="18109660"/>
              <a:ext cx="114813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/>
            <p:nvPr/>
          </p:nvCxnSpPr>
          <p:spPr>
            <a:xfrm>
              <a:off x="3515815" y="22206785"/>
              <a:ext cx="10023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/>
            <p:nvPr/>
          </p:nvCxnSpPr>
          <p:spPr>
            <a:xfrm>
              <a:off x="3019441" y="23192971"/>
              <a:ext cx="102959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타원 359"/>
            <p:cNvSpPr/>
            <p:nvPr/>
          </p:nvSpPr>
          <p:spPr>
            <a:xfrm>
              <a:off x="2447801" y="24956579"/>
              <a:ext cx="403538" cy="382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Rectangle 6"/>
            <p:cNvSpPr>
              <a:spLocks noChangeArrowheads="1"/>
            </p:cNvSpPr>
            <p:nvPr/>
          </p:nvSpPr>
          <p:spPr bwMode="auto">
            <a:xfrm>
              <a:off x="10021436" y="15579930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2" name="Rectangle 6"/>
            <p:cNvSpPr>
              <a:spLocks noChangeArrowheads="1"/>
            </p:cNvSpPr>
            <p:nvPr/>
          </p:nvSpPr>
          <p:spPr bwMode="auto">
            <a:xfrm>
              <a:off x="10021436" y="15979812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3" name="Rectangle 6"/>
            <p:cNvSpPr>
              <a:spLocks noChangeArrowheads="1"/>
            </p:cNvSpPr>
            <p:nvPr/>
          </p:nvSpPr>
          <p:spPr bwMode="auto">
            <a:xfrm>
              <a:off x="10021436" y="1610189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4" name="Rectangle 6"/>
            <p:cNvSpPr>
              <a:spLocks noChangeArrowheads="1"/>
            </p:cNvSpPr>
            <p:nvPr/>
          </p:nvSpPr>
          <p:spPr bwMode="auto">
            <a:xfrm>
              <a:off x="10021436" y="1623377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5" name="Rectangle 6"/>
            <p:cNvSpPr>
              <a:spLocks noChangeArrowheads="1"/>
            </p:cNvSpPr>
            <p:nvPr/>
          </p:nvSpPr>
          <p:spPr bwMode="auto">
            <a:xfrm>
              <a:off x="10021436" y="16365663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6" name="Rectangle 6"/>
            <p:cNvSpPr>
              <a:spLocks noChangeArrowheads="1"/>
            </p:cNvSpPr>
            <p:nvPr/>
          </p:nvSpPr>
          <p:spPr bwMode="auto">
            <a:xfrm>
              <a:off x="10021436" y="1649596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7" name="Rectangle 6"/>
            <p:cNvSpPr>
              <a:spLocks noChangeArrowheads="1"/>
            </p:cNvSpPr>
            <p:nvPr/>
          </p:nvSpPr>
          <p:spPr bwMode="auto">
            <a:xfrm>
              <a:off x="10021436" y="16627852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8" name="Rectangle 6"/>
            <p:cNvSpPr>
              <a:spLocks noChangeArrowheads="1"/>
            </p:cNvSpPr>
            <p:nvPr/>
          </p:nvSpPr>
          <p:spPr bwMode="auto">
            <a:xfrm>
              <a:off x="10021436" y="1675973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69" name="Rectangle 6"/>
            <p:cNvSpPr>
              <a:spLocks noChangeArrowheads="1"/>
            </p:cNvSpPr>
            <p:nvPr/>
          </p:nvSpPr>
          <p:spPr bwMode="auto">
            <a:xfrm>
              <a:off x="10021436" y="16887352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0" name="Rectangle 6"/>
            <p:cNvSpPr>
              <a:spLocks noChangeArrowheads="1"/>
            </p:cNvSpPr>
            <p:nvPr/>
          </p:nvSpPr>
          <p:spPr bwMode="auto">
            <a:xfrm>
              <a:off x="10021436" y="1701923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1" name="Rectangle 6"/>
            <p:cNvSpPr>
              <a:spLocks noChangeArrowheads="1"/>
            </p:cNvSpPr>
            <p:nvPr/>
          </p:nvSpPr>
          <p:spPr bwMode="auto">
            <a:xfrm>
              <a:off x="10021436" y="17151121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2" name="Rectangle 6"/>
            <p:cNvSpPr>
              <a:spLocks noChangeArrowheads="1"/>
            </p:cNvSpPr>
            <p:nvPr/>
          </p:nvSpPr>
          <p:spPr bwMode="auto">
            <a:xfrm>
              <a:off x="10021436" y="1727635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3" name="Rectangle 6"/>
            <p:cNvSpPr>
              <a:spLocks noChangeArrowheads="1"/>
            </p:cNvSpPr>
            <p:nvPr/>
          </p:nvSpPr>
          <p:spPr bwMode="auto">
            <a:xfrm>
              <a:off x="10021436" y="17412725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4" name="Rectangle 6"/>
            <p:cNvSpPr>
              <a:spLocks noChangeArrowheads="1"/>
            </p:cNvSpPr>
            <p:nvPr/>
          </p:nvSpPr>
          <p:spPr bwMode="auto">
            <a:xfrm>
              <a:off x="10021436" y="1753872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5" name="Rectangle 6"/>
            <p:cNvSpPr>
              <a:spLocks noChangeArrowheads="1"/>
            </p:cNvSpPr>
            <p:nvPr/>
          </p:nvSpPr>
          <p:spPr bwMode="auto">
            <a:xfrm>
              <a:off x="10021436" y="17685611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6" name="Rectangle 6"/>
            <p:cNvSpPr>
              <a:spLocks noChangeArrowheads="1"/>
            </p:cNvSpPr>
            <p:nvPr/>
          </p:nvSpPr>
          <p:spPr bwMode="auto">
            <a:xfrm>
              <a:off x="10021436" y="1781655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7" name="Rectangle 6"/>
            <p:cNvSpPr>
              <a:spLocks noChangeArrowheads="1"/>
            </p:cNvSpPr>
            <p:nvPr/>
          </p:nvSpPr>
          <p:spPr bwMode="auto">
            <a:xfrm>
              <a:off x="10021436" y="1794911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8" name="Rectangle 6"/>
            <p:cNvSpPr>
              <a:spLocks noChangeArrowheads="1"/>
            </p:cNvSpPr>
            <p:nvPr/>
          </p:nvSpPr>
          <p:spPr bwMode="auto">
            <a:xfrm>
              <a:off x="10021436" y="1808125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9" name="Rectangle 6"/>
            <p:cNvSpPr>
              <a:spLocks noChangeArrowheads="1"/>
            </p:cNvSpPr>
            <p:nvPr/>
          </p:nvSpPr>
          <p:spPr bwMode="auto">
            <a:xfrm>
              <a:off x="10021436" y="18213145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0" name="Rectangle 6"/>
            <p:cNvSpPr>
              <a:spLocks noChangeArrowheads="1"/>
            </p:cNvSpPr>
            <p:nvPr/>
          </p:nvSpPr>
          <p:spPr bwMode="auto">
            <a:xfrm>
              <a:off x="10021436" y="1834502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1" name="Rectangle 6"/>
            <p:cNvSpPr>
              <a:spLocks noChangeArrowheads="1"/>
            </p:cNvSpPr>
            <p:nvPr/>
          </p:nvSpPr>
          <p:spPr bwMode="auto">
            <a:xfrm>
              <a:off x="10021436" y="1847115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2" name="Rectangle 6"/>
            <p:cNvSpPr>
              <a:spLocks noChangeArrowheads="1"/>
            </p:cNvSpPr>
            <p:nvPr/>
          </p:nvSpPr>
          <p:spPr bwMode="auto">
            <a:xfrm>
              <a:off x="10021436" y="18603043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3" name="Rectangle 6"/>
            <p:cNvSpPr>
              <a:spLocks noChangeArrowheads="1"/>
            </p:cNvSpPr>
            <p:nvPr/>
          </p:nvSpPr>
          <p:spPr bwMode="auto">
            <a:xfrm>
              <a:off x="10021436" y="1873492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4" name="Rectangle 6"/>
            <p:cNvSpPr>
              <a:spLocks noChangeArrowheads="1"/>
            </p:cNvSpPr>
            <p:nvPr/>
          </p:nvSpPr>
          <p:spPr bwMode="auto">
            <a:xfrm>
              <a:off x="10021436" y="18872561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5" name="Rectangle 6"/>
            <p:cNvSpPr>
              <a:spLocks noChangeArrowheads="1"/>
            </p:cNvSpPr>
            <p:nvPr/>
          </p:nvSpPr>
          <p:spPr bwMode="auto">
            <a:xfrm>
              <a:off x="10021436" y="1900444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6" name="Rectangle 6"/>
            <p:cNvSpPr>
              <a:spLocks noChangeArrowheads="1"/>
            </p:cNvSpPr>
            <p:nvPr/>
          </p:nvSpPr>
          <p:spPr bwMode="auto">
            <a:xfrm>
              <a:off x="10021436" y="1913369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7" name="Rectangle 6"/>
            <p:cNvSpPr>
              <a:spLocks noChangeArrowheads="1"/>
            </p:cNvSpPr>
            <p:nvPr/>
          </p:nvSpPr>
          <p:spPr bwMode="auto">
            <a:xfrm>
              <a:off x="10021436" y="1926558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LINEARIS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8" name="Rectangle 6"/>
            <p:cNvSpPr>
              <a:spLocks noChangeArrowheads="1"/>
            </p:cNvSpPr>
            <p:nvPr/>
          </p:nvSpPr>
          <p:spPr bwMode="auto">
            <a:xfrm>
              <a:off x="10021436" y="1939746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9" name="Rectangle 6"/>
            <p:cNvSpPr>
              <a:spLocks noChangeArrowheads="1"/>
            </p:cNvSpPr>
            <p:nvPr/>
          </p:nvSpPr>
          <p:spPr bwMode="auto">
            <a:xfrm>
              <a:off x="10021436" y="19519551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0" name="Rectangle 6"/>
            <p:cNvSpPr>
              <a:spLocks noChangeArrowheads="1"/>
            </p:cNvSpPr>
            <p:nvPr/>
          </p:nvSpPr>
          <p:spPr bwMode="auto">
            <a:xfrm>
              <a:off x="10021436" y="1991148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1" name="Rectangle 6"/>
            <p:cNvSpPr>
              <a:spLocks noChangeArrowheads="1"/>
            </p:cNvSpPr>
            <p:nvPr/>
          </p:nvSpPr>
          <p:spPr bwMode="auto">
            <a:xfrm>
              <a:off x="10021436" y="20193497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2" name="Rectangle 6"/>
            <p:cNvSpPr>
              <a:spLocks noChangeArrowheads="1"/>
            </p:cNvSpPr>
            <p:nvPr/>
          </p:nvSpPr>
          <p:spPr bwMode="auto">
            <a:xfrm>
              <a:off x="10021436" y="2032064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3" name="Rectangle 6"/>
            <p:cNvSpPr>
              <a:spLocks noChangeArrowheads="1"/>
            </p:cNvSpPr>
            <p:nvPr/>
          </p:nvSpPr>
          <p:spPr bwMode="auto">
            <a:xfrm>
              <a:off x="10021436" y="2045253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4" name="Rectangle 6"/>
            <p:cNvSpPr>
              <a:spLocks noChangeArrowheads="1"/>
            </p:cNvSpPr>
            <p:nvPr/>
          </p:nvSpPr>
          <p:spPr bwMode="auto">
            <a:xfrm>
              <a:off x="10021436" y="20582077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5" name="Rectangle 6"/>
            <p:cNvSpPr>
              <a:spLocks noChangeArrowheads="1"/>
            </p:cNvSpPr>
            <p:nvPr/>
          </p:nvSpPr>
          <p:spPr bwMode="auto">
            <a:xfrm>
              <a:off x="10021436" y="2071833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6" name="Rectangle 6"/>
            <p:cNvSpPr>
              <a:spLocks noChangeArrowheads="1"/>
            </p:cNvSpPr>
            <p:nvPr/>
          </p:nvSpPr>
          <p:spPr bwMode="auto">
            <a:xfrm>
              <a:off x="10021436" y="20850221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7" name="Rectangle 6"/>
            <p:cNvSpPr>
              <a:spLocks noChangeArrowheads="1"/>
            </p:cNvSpPr>
            <p:nvPr/>
          </p:nvSpPr>
          <p:spPr bwMode="auto">
            <a:xfrm>
              <a:off x="10021436" y="2098210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8" name="Rectangle 6"/>
            <p:cNvSpPr>
              <a:spLocks noChangeArrowheads="1"/>
            </p:cNvSpPr>
            <p:nvPr/>
          </p:nvSpPr>
          <p:spPr bwMode="auto">
            <a:xfrm>
              <a:off x="10021436" y="21118887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9" name="Rectangle 6"/>
            <p:cNvSpPr>
              <a:spLocks noChangeArrowheads="1"/>
            </p:cNvSpPr>
            <p:nvPr/>
          </p:nvSpPr>
          <p:spPr bwMode="auto">
            <a:xfrm>
              <a:off x="10021436" y="21250797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0" name="Rectangle 6"/>
            <p:cNvSpPr>
              <a:spLocks noChangeArrowheads="1"/>
            </p:cNvSpPr>
            <p:nvPr/>
          </p:nvSpPr>
          <p:spPr bwMode="auto">
            <a:xfrm>
              <a:off x="10021436" y="2138270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1" name="Rectangle 6"/>
            <p:cNvSpPr>
              <a:spLocks noChangeArrowheads="1"/>
            </p:cNvSpPr>
            <p:nvPr/>
          </p:nvSpPr>
          <p:spPr bwMode="auto">
            <a:xfrm>
              <a:off x="10021436" y="2151461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2" name="Rectangle 6"/>
            <p:cNvSpPr>
              <a:spLocks noChangeArrowheads="1"/>
            </p:cNvSpPr>
            <p:nvPr/>
          </p:nvSpPr>
          <p:spPr bwMode="auto">
            <a:xfrm>
              <a:off x="10021436" y="21646525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ORIENTALIS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3" name="Rectangle 6"/>
            <p:cNvSpPr>
              <a:spLocks noChangeArrowheads="1"/>
            </p:cNvSpPr>
            <p:nvPr/>
          </p:nvSpPr>
          <p:spPr bwMode="auto">
            <a:xfrm>
              <a:off x="10021436" y="22034650"/>
              <a:ext cx="154648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STRIGILLOSA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4" name="Rectangle 6"/>
            <p:cNvSpPr>
              <a:spLocks noChangeArrowheads="1"/>
            </p:cNvSpPr>
            <p:nvPr/>
          </p:nvSpPr>
          <p:spPr bwMode="auto">
            <a:xfrm>
              <a:off x="10021436" y="2216648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5" name="Rectangle 6"/>
            <p:cNvSpPr>
              <a:spLocks noChangeArrowheads="1"/>
            </p:cNvSpPr>
            <p:nvPr/>
          </p:nvSpPr>
          <p:spPr bwMode="auto">
            <a:xfrm>
              <a:off x="10021436" y="2229832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6" name="Rectangle 6"/>
            <p:cNvSpPr>
              <a:spLocks noChangeArrowheads="1"/>
            </p:cNvSpPr>
            <p:nvPr/>
          </p:nvSpPr>
          <p:spPr bwMode="auto">
            <a:xfrm>
              <a:off x="10021436" y="2243016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407" name="그룹 406"/>
            <p:cNvGrpSpPr/>
            <p:nvPr/>
          </p:nvGrpSpPr>
          <p:grpSpPr>
            <a:xfrm>
              <a:off x="10059536" y="22614974"/>
              <a:ext cx="1455303" cy="331005"/>
              <a:chOff x="10021436" y="22614974"/>
              <a:chExt cx="1455303" cy="331005"/>
            </a:xfrm>
          </p:grpSpPr>
          <p:sp>
            <p:nvSpPr>
              <p:cNvPr id="850" name="오른쪽 중괄호 849"/>
              <p:cNvSpPr/>
              <p:nvPr/>
            </p:nvSpPr>
            <p:spPr>
              <a:xfrm>
                <a:off x="10021436" y="22614974"/>
                <a:ext cx="45719" cy="33100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51" name="Rectangle 6"/>
              <p:cNvSpPr>
                <a:spLocks noChangeArrowheads="1"/>
              </p:cNvSpPr>
              <p:nvPr/>
            </p:nvSpPr>
            <p:spPr bwMode="auto">
              <a:xfrm>
                <a:off x="10114678" y="22684297"/>
                <a:ext cx="1362061" cy="192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dirty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FORRESTII</a:t>
                </a:r>
                <a:endParaRPr lang="ko-KR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8" name="Rectangle 6"/>
            <p:cNvSpPr>
              <a:spLocks noChangeArrowheads="1"/>
            </p:cNvSpPr>
            <p:nvPr/>
          </p:nvSpPr>
          <p:spPr bwMode="auto">
            <a:xfrm>
              <a:off x="10021436" y="2294597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9" name="Rectangle 6"/>
            <p:cNvSpPr>
              <a:spLocks noChangeArrowheads="1"/>
            </p:cNvSpPr>
            <p:nvPr/>
          </p:nvSpPr>
          <p:spPr bwMode="auto">
            <a:xfrm>
              <a:off x="10021436" y="23489751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SPECIOSA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0" name="Rectangle 6"/>
            <p:cNvSpPr>
              <a:spLocks noChangeArrowheads="1"/>
            </p:cNvSpPr>
            <p:nvPr/>
          </p:nvSpPr>
          <p:spPr bwMode="auto">
            <a:xfrm>
              <a:off x="10021436" y="2362185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HAVANENSIS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1" name="Rectangle 6"/>
            <p:cNvSpPr>
              <a:spLocks noChangeArrowheads="1"/>
            </p:cNvSpPr>
            <p:nvPr/>
          </p:nvSpPr>
          <p:spPr bwMode="auto">
            <a:xfrm>
              <a:off x="10021436" y="2375395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HAVANENSIS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2" name="Rectangle 6"/>
            <p:cNvSpPr>
              <a:spLocks noChangeArrowheads="1"/>
            </p:cNvSpPr>
            <p:nvPr/>
          </p:nvSpPr>
          <p:spPr bwMode="auto">
            <a:xfrm>
              <a:off x="10021436" y="2388605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ULIGINOSA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3" name="Rectangle 6"/>
            <p:cNvSpPr>
              <a:spLocks noChangeArrowheads="1"/>
            </p:cNvSpPr>
            <p:nvPr/>
          </p:nvSpPr>
          <p:spPr bwMode="auto">
            <a:xfrm>
              <a:off x="10021436" y="24018160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4" name="Rectangle 6"/>
            <p:cNvSpPr>
              <a:spLocks noChangeArrowheads="1"/>
            </p:cNvSpPr>
            <p:nvPr/>
          </p:nvSpPr>
          <p:spPr bwMode="auto">
            <a:xfrm>
              <a:off x="10021436" y="24150261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5" name="Rectangle 6"/>
            <p:cNvSpPr>
              <a:spLocks noChangeArrowheads="1"/>
            </p:cNvSpPr>
            <p:nvPr/>
          </p:nvSpPr>
          <p:spPr bwMode="auto">
            <a:xfrm>
              <a:off x="10021436" y="2428236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SELERIANA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6" name="Rectangle 6"/>
            <p:cNvSpPr>
              <a:spLocks noChangeArrowheads="1"/>
            </p:cNvSpPr>
            <p:nvPr/>
          </p:nvSpPr>
          <p:spPr bwMode="auto">
            <a:xfrm>
              <a:off x="10021436" y="2441446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HAVANENSIS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7" name="Rectangle 6"/>
            <p:cNvSpPr>
              <a:spLocks noChangeArrowheads="1"/>
            </p:cNvSpPr>
            <p:nvPr/>
          </p:nvSpPr>
          <p:spPr bwMode="auto">
            <a:xfrm>
              <a:off x="10021436" y="2454656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8" name="Rectangle 6"/>
            <p:cNvSpPr>
              <a:spLocks noChangeArrowheads="1"/>
            </p:cNvSpPr>
            <p:nvPr/>
          </p:nvSpPr>
          <p:spPr bwMode="auto">
            <a:xfrm>
              <a:off x="10021436" y="24678670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SPECIOSA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9" name="Rectangle 6"/>
            <p:cNvSpPr>
              <a:spLocks noChangeArrowheads="1"/>
            </p:cNvSpPr>
            <p:nvPr/>
          </p:nvSpPr>
          <p:spPr bwMode="auto">
            <a:xfrm>
              <a:off x="10021436" y="24810771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0" name="Rectangle 6"/>
            <p:cNvSpPr>
              <a:spLocks noChangeArrowheads="1"/>
            </p:cNvSpPr>
            <p:nvPr/>
          </p:nvSpPr>
          <p:spPr bwMode="auto">
            <a:xfrm>
              <a:off x="10021436" y="24942873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SPECIOSA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1" name="Rectangle 6"/>
            <p:cNvSpPr>
              <a:spLocks noChangeArrowheads="1"/>
            </p:cNvSpPr>
            <p:nvPr/>
          </p:nvSpPr>
          <p:spPr bwMode="auto">
            <a:xfrm>
              <a:off x="10021436" y="2507497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ULIGINOSA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2" name="Rectangle 6"/>
            <p:cNvSpPr>
              <a:spLocks noChangeArrowheads="1"/>
            </p:cNvSpPr>
            <p:nvPr/>
          </p:nvSpPr>
          <p:spPr bwMode="auto">
            <a:xfrm>
              <a:off x="10021436" y="25201327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3" name="Rectangle 6"/>
            <p:cNvSpPr>
              <a:spLocks noChangeArrowheads="1"/>
            </p:cNvSpPr>
            <p:nvPr/>
          </p:nvSpPr>
          <p:spPr bwMode="auto">
            <a:xfrm>
              <a:off x="10021436" y="25333429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4" name="Rectangle 6"/>
            <p:cNvSpPr>
              <a:spLocks noChangeArrowheads="1"/>
            </p:cNvSpPr>
            <p:nvPr/>
          </p:nvSpPr>
          <p:spPr bwMode="auto">
            <a:xfrm>
              <a:off x="10021436" y="25465530"/>
              <a:ext cx="154692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COSTARICANA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5" name="Rectangle 6"/>
            <p:cNvSpPr>
              <a:spLocks noChangeArrowheads="1"/>
            </p:cNvSpPr>
            <p:nvPr/>
          </p:nvSpPr>
          <p:spPr bwMode="auto">
            <a:xfrm>
              <a:off x="10021436" y="25597632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6" name="Rectangle 6"/>
            <p:cNvSpPr>
              <a:spLocks noChangeArrowheads="1"/>
            </p:cNvSpPr>
            <p:nvPr/>
          </p:nvSpPr>
          <p:spPr bwMode="auto">
            <a:xfrm>
              <a:off x="10021436" y="25729735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7" name="Rectangle 6"/>
            <p:cNvSpPr>
              <a:spLocks noChangeArrowheads="1"/>
            </p:cNvSpPr>
            <p:nvPr/>
          </p:nvSpPr>
          <p:spPr bwMode="auto">
            <a:xfrm>
              <a:off x="10021436" y="25861837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8" name="Rectangle 6"/>
            <p:cNvSpPr>
              <a:spLocks noChangeArrowheads="1"/>
            </p:cNvSpPr>
            <p:nvPr/>
          </p:nvSpPr>
          <p:spPr bwMode="auto">
            <a:xfrm>
              <a:off x="10021436" y="25993938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ULIGINOSA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29" name="Rectangle 6"/>
            <p:cNvSpPr>
              <a:spLocks noChangeArrowheads="1"/>
            </p:cNvSpPr>
            <p:nvPr/>
          </p:nvSpPr>
          <p:spPr bwMode="auto">
            <a:xfrm>
              <a:off x="10021436" y="26126040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LUTEA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0" name="Rectangle 6"/>
            <p:cNvSpPr>
              <a:spLocks noChangeArrowheads="1"/>
            </p:cNvSpPr>
            <p:nvPr/>
          </p:nvSpPr>
          <p:spPr bwMode="auto">
            <a:xfrm>
              <a:off x="10021436" y="26258142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" name="Rectangle 6"/>
            <p:cNvSpPr>
              <a:spLocks noChangeArrowheads="1"/>
            </p:cNvSpPr>
            <p:nvPr/>
          </p:nvSpPr>
          <p:spPr bwMode="auto">
            <a:xfrm>
              <a:off x="10021436" y="26390244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2" name="Rectangle 6"/>
            <p:cNvSpPr>
              <a:spLocks noChangeArrowheads="1"/>
            </p:cNvSpPr>
            <p:nvPr/>
          </p:nvSpPr>
          <p:spPr bwMode="auto">
            <a:xfrm>
              <a:off x="10021436" y="26522347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CAERULEA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3" name="Rectangle 6"/>
            <p:cNvSpPr>
              <a:spLocks noChangeArrowheads="1"/>
            </p:cNvSpPr>
            <p:nvPr/>
          </p:nvSpPr>
          <p:spPr bwMode="auto">
            <a:xfrm>
              <a:off x="10021436" y="26654450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HINTONIANA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4" name="Rectangle 6"/>
            <p:cNvSpPr>
              <a:spLocks noChangeArrowheads="1"/>
            </p:cNvSpPr>
            <p:nvPr/>
          </p:nvSpPr>
          <p:spPr bwMode="auto">
            <a:xfrm>
              <a:off x="10021436" y="2691765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5" name="Rectangle 6"/>
            <p:cNvSpPr>
              <a:spLocks noChangeArrowheads="1"/>
            </p:cNvSpPr>
            <p:nvPr/>
          </p:nvSpPr>
          <p:spPr bwMode="auto">
            <a:xfrm>
              <a:off x="10021436" y="2704020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6" name="Rectangle 6"/>
            <p:cNvSpPr>
              <a:spLocks noChangeArrowheads="1"/>
            </p:cNvSpPr>
            <p:nvPr/>
          </p:nvSpPr>
          <p:spPr bwMode="auto">
            <a:xfrm>
              <a:off x="10021436" y="27287496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7" name="Rectangle 6"/>
            <p:cNvSpPr>
              <a:spLocks noChangeArrowheads="1"/>
            </p:cNvSpPr>
            <p:nvPr/>
          </p:nvSpPr>
          <p:spPr bwMode="auto">
            <a:xfrm>
              <a:off x="10021436" y="27446377"/>
              <a:ext cx="215945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SUFFRUTESCENS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12040480" y="19606766"/>
              <a:ext cx="154080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Apeltanthus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12040480" y="15540666"/>
              <a:ext cx="1479892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Lupulinaria</a:t>
              </a:r>
              <a:endParaRPr lang="ko-KR" altLang="en-US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2040480" y="15757487"/>
              <a:ext cx="154080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Apeltanthus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2040480" y="26989268"/>
              <a:ext cx="1338828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Perilomia</a:t>
              </a:r>
              <a:endParaRPr lang="ko-KR" altLang="en-US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12040480" y="21795554"/>
              <a:ext cx="1455848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Salviifoliae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12042934" y="19796008"/>
              <a:ext cx="1479892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Lupulinaria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14068546" y="18468693"/>
              <a:ext cx="11112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Subgen. </a:t>
              </a:r>
            </a:p>
            <a:p>
              <a:r>
                <a:rPr lang="en-US" altLang="ko-KR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Apeltanthus</a:t>
              </a:r>
              <a:endParaRPr lang="ko-KR" altLang="en-US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12040480" y="17704914"/>
              <a:ext cx="1479892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Lupulinaria</a:t>
              </a:r>
              <a:endParaRPr lang="ko-KR" altLang="en-US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12040480" y="20870278"/>
              <a:ext cx="1479892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Lupulinaria</a:t>
              </a:r>
              <a:endParaRPr lang="ko-KR" altLang="en-US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12040480" y="24296014"/>
              <a:ext cx="142859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Scutellaria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12040480" y="19992275"/>
              <a:ext cx="154080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Apeltanthus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9" name="Freeform 493"/>
            <p:cNvSpPr>
              <a:spLocks/>
            </p:cNvSpPr>
            <p:nvPr/>
          </p:nvSpPr>
          <p:spPr bwMode="auto">
            <a:xfrm>
              <a:off x="1937508" y="24952026"/>
              <a:ext cx="422433" cy="16463979"/>
            </a:xfrm>
            <a:custGeom>
              <a:avLst/>
              <a:gdLst>
                <a:gd name="T0" fmla="*/ 0 w 151"/>
                <a:gd name="T1" fmla="*/ 7859 h 7859"/>
                <a:gd name="T2" fmla="*/ 0 w 151"/>
                <a:gd name="T3" fmla="*/ 0 h 7859"/>
                <a:gd name="T4" fmla="*/ 151 w 151"/>
                <a:gd name="T5" fmla="*/ 0 h 7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7859">
                  <a:moveTo>
                    <a:pt x="0" y="7859"/>
                  </a:moveTo>
                  <a:lnTo>
                    <a:pt x="0" y="0"/>
                  </a:lnTo>
                  <a:lnTo>
                    <a:pt x="15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0" name="오른쪽 대괄호 449"/>
            <p:cNvSpPr/>
            <p:nvPr/>
          </p:nvSpPr>
          <p:spPr>
            <a:xfrm>
              <a:off x="13993120" y="15637546"/>
              <a:ext cx="117696" cy="6139348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1" name="오른쪽 대괄호 450"/>
            <p:cNvSpPr/>
            <p:nvPr/>
          </p:nvSpPr>
          <p:spPr>
            <a:xfrm>
              <a:off x="13995094" y="21847512"/>
              <a:ext cx="115721" cy="20128595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4890675" y="41465302"/>
              <a:ext cx="9099996" cy="127753"/>
            </a:xfrm>
            <a:prstGeom prst="rect">
              <a:avLst/>
            </a:prstGeom>
            <a:gradFill flip="none" rotWithShape="1">
              <a:gsLst>
                <a:gs pos="0">
                  <a:srgbClr val="FFFF85"/>
                </a:gs>
                <a:gs pos="40000">
                  <a:srgbClr val="FFFFB3"/>
                </a:gs>
                <a:gs pos="74000">
                  <a:srgbClr val="FFFFD1"/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3" name="직사각형 452"/>
            <p:cNvSpPr/>
            <p:nvPr/>
          </p:nvSpPr>
          <p:spPr>
            <a:xfrm>
              <a:off x="4883706" y="41583884"/>
              <a:ext cx="9097897" cy="39222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40000">
                  <a:schemeClr val="accent3">
                    <a:lumMod val="40000"/>
                    <a:lumOff val="60000"/>
                  </a:schemeClr>
                </a:gs>
                <a:gs pos="7300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4" name="직사각형 453"/>
            <p:cNvSpPr/>
            <p:nvPr/>
          </p:nvSpPr>
          <p:spPr>
            <a:xfrm>
              <a:off x="4883706" y="41324493"/>
              <a:ext cx="9097897" cy="14081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40000">
                  <a:schemeClr val="accent3">
                    <a:lumMod val="40000"/>
                    <a:lumOff val="60000"/>
                  </a:schemeClr>
                </a:gs>
                <a:gs pos="7300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5" name="직사각형 454"/>
            <p:cNvSpPr/>
            <p:nvPr/>
          </p:nvSpPr>
          <p:spPr>
            <a:xfrm>
              <a:off x="4883706" y="40932431"/>
              <a:ext cx="9097897" cy="39648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40000">
                  <a:schemeClr val="accent1">
                    <a:lumMod val="40000"/>
                    <a:lumOff val="60000"/>
                  </a:schemeClr>
                </a:gs>
                <a:gs pos="74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4880804" y="40811891"/>
              <a:ext cx="9100800" cy="14081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40000">
                  <a:schemeClr val="accent3">
                    <a:lumMod val="40000"/>
                    <a:lumOff val="60000"/>
                  </a:schemeClr>
                </a:gs>
                <a:gs pos="7300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7" name="직사각형 456"/>
            <p:cNvSpPr/>
            <p:nvPr/>
          </p:nvSpPr>
          <p:spPr>
            <a:xfrm>
              <a:off x="4883706" y="40550844"/>
              <a:ext cx="9097897" cy="27197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40000">
                  <a:schemeClr val="accent1">
                    <a:lumMod val="40000"/>
                    <a:lumOff val="60000"/>
                  </a:schemeClr>
                </a:gs>
                <a:gs pos="74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8" name="직사각형 457"/>
            <p:cNvSpPr/>
            <p:nvPr/>
          </p:nvSpPr>
          <p:spPr>
            <a:xfrm>
              <a:off x="4883706" y="38814167"/>
              <a:ext cx="9097897" cy="173693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40000">
                  <a:schemeClr val="accent3">
                    <a:lumMod val="40000"/>
                    <a:lumOff val="60000"/>
                  </a:schemeClr>
                </a:gs>
                <a:gs pos="70000">
                  <a:schemeClr val="accent3">
                    <a:lumMod val="20000"/>
                    <a:lumOff val="80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59" name="직사각형 458"/>
            <p:cNvSpPr/>
            <p:nvPr/>
          </p:nvSpPr>
          <p:spPr>
            <a:xfrm>
              <a:off x="4883706" y="38687326"/>
              <a:ext cx="9097897" cy="140811"/>
            </a:xfrm>
            <a:prstGeom prst="rect">
              <a:avLst/>
            </a:prstGeom>
            <a:gradFill flip="none" rotWithShape="1">
              <a:gsLst>
                <a:gs pos="0">
                  <a:srgbClr val="FF9FFF"/>
                </a:gs>
                <a:gs pos="40000">
                  <a:srgbClr val="FFBDFF"/>
                </a:gs>
                <a:gs pos="74000">
                  <a:srgbClr val="FEE6F9"/>
                </a:gs>
                <a:gs pos="100000">
                  <a:schemeClr val="bg1">
                    <a:alpha val="57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50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12060857" y="40747134"/>
              <a:ext cx="142859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Scutellaria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12060099" y="41001481"/>
              <a:ext cx="1239442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Anaspis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12060099" y="40544485"/>
              <a:ext cx="1239442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Anaspis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2060099" y="38620052"/>
              <a:ext cx="1313181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Salazaria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2055106" y="41246829"/>
              <a:ext cx="142859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Scutellaria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12060099" y="41379561"/>
              <a:ext cx="1455848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Salviifoliae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12060099" y="41614954"/>
              <a:ext cx="142859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Scutellaria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7" name="Rectangle 307"/>
            <p:cNvSpPr>
              <a:spLocks noChangeArrowheads="1"/>
            </p:cNvSpPr>
            <p:nvPr/>
          </p:nvSpPr>
          <p:spPr bwMode="auto">
            <a:xfrm>
              <a:off x="4899618" y="29831365"/>
              <a:ext cx="902492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lateriflora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8" name="Freeform 308"/>
            <p:cNvSpPr>
              <a:spLocks/>
            </p:cNvSpPr>
            <p:nvPr/>
          </p:nvSpPr>
          <p:spPr bwMode="auto">
            <a:xfrm>
              <a:off x="4116069" y="29911075"/>
              <a:ext cx="803642" cy="491815"/>
            </a:xfrm>
            <a:custGeom>
              <a:avLst/>
              <a:gdLst>
                <a:gd name="T0" fmla="*/ 0 w 200"/>
                <a:gd name="T1" fmla="*/ 537 h 537"/>
                <a:gd name="T2" fmla="*/ 0 w 200"/>
                <a:gd name="T3" fmla="*/ 0 h 537"/>
                <a:gd name="T4" fmla="*/ 200 w 200"/>
                <a:gd name="T5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" h="537">
                  <a:moveTo>
                    <a:pt x="0" y="537"/>
                  </a:moveTo>
                  <a:lnTo>
                    <a:pt x="0" y="0"/>
                  </a:lnTo>
                  <a:lnTo>
                    <a:pt x="20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9" name="Rectangle 309"/>
            <p:cNvSpPr>
              <a:spLocks noChangeArrowheads="1"/>
            </p:cNvSpPr>
            <p:nvPr/>
          </p:nvSpPr>
          <p:spPr bwMode="auto">
            <a:xfrm>
              <a:off x="4843363" y="29956448"/>
              <a:ext cx="104034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dependens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0" name="Freeform 310"/>
            <p:cNvSpPr>
              <a:spLocks/>
            </p:cNvSpPr>
            <p:nvPr/>
          </p:nvSpPr>
          <p:spPr bwMode="auto">
            <a:xfrm>
              <a:off x="4212506" y="30042959"/>
              <a:ext cx="650950" cy="63194"/>
            </a:xfrm>
            <a:custGeom>
              <a:avLst/>
              <a:gdLst>
                <a:gd name="T0" fmla="*/ 0 w 162"/>
                <a:gd name="T1" fmla="*/ 69 h 69"/>
                <a:gd name="T2" fmla="*/ 0 w 162"/>
                <a:gd name="T3" fmla="*/ 0 h 69"/>
                <a:gd name="T4" fmla="*/ 162 w 162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69">
                  <a:moveTo>
                    <a:pt x="0" y="69"/>
                  </a:moveTo>
                  <a:lnTo>
                    <a:pt x="0" y="0"/>
                  </a:lnTo>
                  <a:lnTo>
                    <a:pt x="16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1" name="Rectangle 311"/>
            <p:cNvSpPr>
              <a:spLocks noChangeArrowheads="1"/>
            </p:cNvSpPr>
            <p:nvPr/>
          </p:nvSpPr>
          <p:spPr bwMode="auto">
            <a:xfrm>
              <a:off x="4791129" y="30088331"/>
              <a:ext cx="92172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tuberifera</a:t>
              </a:r>
            </a:p>
          </p:txBody>
        </p:sp>
        <p:sp>
          <p:nvSpPr>
            <p:cNvPr id="472" name="Freeform 312"/>
            <p:cNvSpPr>
              <a:spLocks/>
            </p:cNvSpPr>
            <p:nvPr/>
          </p:nvSpPr>
          <p:spPr bwMode="auto">
            <a:xfrm>
              <a:off x="4212506" y="30111647"/>
              <a:ext cx="598715" cy="63194"/>
            </a:xfrm>
            <a:custGeom>
              <a:avLst/>
              <a:gdLst>
                <a:gd name="T0" fmla="*/ 0 w 149"/>
                <a:gd name="T1" fmla="*/ 0 h 69"/>
                <a:gd name="T2" fmla="*/ 0 w 149"/>
                <a:gd name="T3" fmla="*/ 69 h 69"/>
                <a:gd name="T4" fmla="*/ 149 w 149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69">
                  <a:moveTo>
                    <a:pt x="0" y="0"/>
                  </a:moveTo>
                  <a:lnTo>
                    <a:pt x="0" y="69"/>
                  </a:lnTo>
                  <a:lnTo>
                    <a:pt x="149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3" name="Rectangle 313"/>
            <p:cNvSpPr>
              <a:spLocks noChangeArrowheads="1"/>
            </p:cNvSpPr>
            <p:nvPr/>
          </p:nvSpPr>
          <p:spPr bwMode="auto">
            <a:xfrm>
              <a:off x="4385288" y="30220214"/>
              <a:ext cx="894475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balearica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4" name="Freeform 314"/>
            <p:cNvSpPr>
              <a:spLocks/>
            </p:cNvSpPr>
            <p:nvPr/>
          </p:nvSpPr>
          <p:spPr bwMode="auto">
            <a:xfrm>
              <a:off x="4308943" y="30306725"/>
              <a:ext cx="96436" cy="63194"/>
            </a:xfrm>
            <a:custGeom>
              <a:avLst/>
              <a:gdLst>
                <a:gd name="T0" fmla="*/ 0 w 24"/>
                <a:gd name="T1" fmla="*/ 69 h 69"/>
                <a:gd name="T2" fmla="*/ 0 w 24"/>
                <a:gd name="T3" fmla="*/ 0 h 69"/>
                <a:gd name="T4" fmla="*/ 24 w 2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69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5" name="Rectangle 315"/>
            <p:cNvSpPr>
              <a:spLocks noChangeArrowheads="1"/>
            </p:cNvSpPr>
            <p:nvPr/>
          </p:nvSpPr>
          <p:spPr bwMode="auto">
            <a:xfrm>
              <a:off x="4959893" y="30352097"/>
              <a:ext cx="64280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minor</a:t>
              </a:r>
            </a:p>
          </p:txBody>
        </p:sp>
        <p:sp>
          <p:nvSpPr>
            <p:cNvPr id="476" name="Freeform 316"/>
            <p:cNvSpPr>
              <a:spLocks/>
            </p:cNvSpPr>
            <p:nvPr/>
          </p:nvSpPr>
          <p:spPr bwMode="auto">
            <a:xfrm>
              <a:off x="4308943" y="30375414"/>
              <a:ext cx="671042" cy="63194"/>
            </a:xfrm>
            <a:custGeom>
              <a:avLst/>
              <a:gdLst>
                <a:gd name="T0" fmla="*/ 0 w 167"/>
                <a:gd name="T1" fmla="*/ 0 h 69"/>
                <a:gd name="T2" fmla="*/ 0 w 167"/>
                <a:gd name="T3" fmla="*/ 69 h 69"/>
                <a:gd name="T4" fmla="*/ 167 w 16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69"/>
                  </a:lnTo>
                  <a:lnTo>
                    <a:pt x="167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7" name="Freeform 317"/>
            <p:cNvSpPr>
              <a:spLocks/>
            </p:cNvSpPr>
            <p:nvPr/>
          </p:nvSpPr>
          <p:spPr bwMode="auto">
            <a:xfrm>
              <a:off x="4212506" y="30210560"/>
              <a:ext cx="96436" cy="162106"/>
            </a:xfrm>
            <a:custGeom>
              <a:avLst/>
              <a:gdLst>
                <a:gd name="T0" fmla="*/ 0 w 24"/>
                <a:gd name="T1" fmla="*/ 0 h 177"/>
                <a:gd name="T2" fmla="*/ 0 w 24"/>
                <a:gd name="T3" fmla="*/ 177 h 177"/>
                <a:gd name="T4" fmla="*/ 24 w 24"/>
                <a:gd name="T5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77">
                  <a:moveTo>
                    <a:pt x="0" y="0"/>
                  </a:moveTo>
                  <a:lnTo>
                    <a:pt x="0" y="177"/>
                  </a:lnTo>
                  <a:lnTo>
                    <a:pt x="24" y="17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8" name="Rectangle 318"/>
            <p:cNvSpPr>
              <a:spLocks noChangeArrowheads="1"/>
            </p:cNvSpPr>
            <p:nvPr/>
          </p:nvSpPr>
          <p:spPr bwMode="auto">
            <a:xfrm>
              <a:off x="4284834" y="30483982"/>
              <a:ext cx="955390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strigillosa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9" name="Freeform 319"/>
            <p:cNvSpPr>
              <a:spLocks/>
            </p:cNvSpPr>
            <p:nvPr/>
          </p:nvSpPr>
          <p:spPr bwMode="auto">
            <a:xfrm>
              <a:off x="4304923" y="30570492"/>
              <a:ext cx="0" cy="392903"/>
            </a:xfrm>
            <a:custGeom>
              <a:avLst/>
              <a:gdLst>
                <a:gd name="T0" fmla="*/ 429 h 429"/>
                <a:gd name="T1" fmla="*/ 0 h 429"/>
                <a:gd name="T2" fmla="*/ 0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29">
                  <a:moveTo>
                    <a:pt x="0" y="4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0" name="Rectangle 320"/>
            <p:cNvSpPr>
              <a:spLocks noChangeArrowheads="1"/>
            </p:cNvSpPr>
            <p:nvPr/>
          </p:nvSpPr>
          <p:spPr bwMode="auto">
            <a:xfrm>
              <a:off x="4469671" y="30615865"/>
              <a:ext cx="1064394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galericulata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1" name="Freeform 321"/>
            <p:cNvSpPr>
              <a:spLocks/>
            </p:cNvSpPr>
            <p:nvPr/>
          </p:nvSpPr>
          <p:spPr bwMode="auto">
            <a:xfrm>
              <a:off x="4304923" y="30702375"/>
              <a:ext cx="184837" cy="96166"/>
            </a:xfrm>
            <a:custGeom>
              <a:avLst/>
              <a:gdLst>
                <a:gd name="T0" fmla="*/ 0 w 46"/>
                <a:gd name="T1" fmla="*/ 105 h 105"/>
                <a:gd name="T2" fmla="*/ 0 w 46"/>
                <a:gd name="T3" fmla="*/ 0 h 105"/>
                <a:gd name="T4" fmla="*/ 46 w 46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05">
                  <a:moveTo>
                    <a:pt x="0" y="105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2" name="Rectangle 322"/>
            <p:cNvSpPr>
              <a:spLocks noChangeArrowheads="1"/>
            </p:cNvSpPr>
            <p:nvPr/>
          </p:nvSpPr>
          <p:spPr bwMode="auto">
            <a:xfrm>
              <a:off x="5156783" y="30747748"/>
              <a:ext cx="90088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guilielmii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3" name="Freeform 323"/>
            <p:cNvSpPr>
              <a:spLocks/>
            </p:cNvSpPr>
            <p:nvPr/>
          </p:nvSpPr>
          <p:spPr bwMode="auto">
            <a:xfrm>
              <a:off x="4521907" y="30834258"/>
              <a:ext cx="654969" cy="63194"/>
            </a:xfrm>
            <a:custGeom>
              <a:avLst/>
              <a:gdLst>
                <a:gd name="T0" fmla="*/ 0 w 163"/>
                <a:gd name="T1" fmla="*/ 69 h 69"/>
                <a:gd name="T2" fmla="*/ 0 w 163"/>
                <a:gd name="T3" fmla="*/ 0 h 69"/>
                <a:gd name="T4" fmla="*/ 163 w 16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3" h="69">
                  <a:moveTo>
                    <a:pt x="0" y="69"/>
                  </a:moveTo>
                  <a:lnTo>
                    <a:pt x="0" y="0"/>
                  </a:lnTo>
                  <a:lnTo>
                    <a:pt x="16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4" name="Rectangle 324"/>
            <p:cNvSpPr>
              <a:spLocks noChangeArrowheads="1"/>
            </p:cNvSpPr>
            <p:nvPr/>
          </p:nvSpPr>
          <p:spPr bwMode="auto">
            <a:xfrm>
              <a:off x="4602271" y="30879630"/>
              <a:ext cx="75020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krasevi</a:t>
              </a:r>
            </a:p>
          </p:txBody>
        </p:sp>
        <p:sp>
          <p:nvSpPr>
            <p:cNvPr id="485" name="Freeform 325"/>
            <p:cNvSpPr>
              <a:spLocks/>
            </p:cNvSpPr>
            <p:nvPr/>
          </p:nvSpPr>
          <p:spPr bwMode="auto">
            <a:xfrm>
              <a:off x="4521907" y="30902949"/>
              <a:ext cx="100456" cy="63194"/>
            </a:xfrm>
            <a:custGeom>
              <a:avLst/>
              <a:gdLst>
                <a:gd name="T0" fmla="*/ 0 w 25"/>
                <a:gd name="T1" fmla="*/ 0 h 69"/>
                <a:gd name="T2" fmla="*/ 0 w 25"/>
                <a:gd name="T3" fmla="*/ 69 h 69"/>
                <a:gd name="T4" fmla="*/ 25 w 25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lnTo>
                    <a:pt x="0" y="69"/>
                  </a:lnTo>
                  <a:lnTo>
                    <a:pt x="25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6" name="Freeform 326"/>
            <p:cNvSpPr>
              <a:spLocks/>
            </p:cNvSpPr>
            <p:nvPr/>
          </p:nvSpPr>
          <p:spPr bwMode="auto">
            <a:xfrm>
              <a:off x="4304923" y="30804035"/>
              <a:ext cx="216984" cy="96166"/>
            </a:xfrm>
            <a:custGeom>
              <a:avLst/>
              <a:gdLst>
                <a:gd name="T0" fmla="*/ 0 w 54"/>
                <a:gd name="T1" fmla="*/ 0 h 105"/>
                <a:gd name="T2" fmla="*/ 0 w 54"/>
                <a:gd name="T3" fmla="*/ 105 h 105"/>
                <a:gd name="T4" fmla="*/ 54 w 54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05">
                  <a:moveTo>
                    <a:pt x="0" y="0"/>
                  </a:moveTo>
                  <a:lnTo>
                    <a:pt x="0" y="105"/>
                  </a:lnTo>
                  <a:lnTo>
                    <a:pt x="54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7" name="Rectangle 327"/>
            <p:cNvSpPr>
              <a:spLocks noChangeArrowheads="1"/>
            </p:cNvSpPr>
            <p:nvPr/>
          </p:nvSpPr>
          <p:spPr bwMode="auto">
            <a:xfrm>
              <a:off x="4469671" y="31011515"/>
              <a:ext cx="81272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saxatilis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8" name="Freeform 328"/>
            <p:cNvSpPr>
              <a:spLocks/>
            </p:cNvSpPr>
            <p:nvPr/>
          </p:nvSpPr>
          <p:spPr bwMode="auto">
            <a:xfrm>
              <a:off x="4304923" y="30902949"/>
              <a:ext cx="184837" cy="195077"/>
            </a:xfrm>
            <a:custGeom>
              <a:avLst/>
              <a:gdLst>
                <a:gd name="T0" fmla="*/ 0 w 46"/>
                <a:gd name="T1" fmla="*/ 0 h 213"/>
                <a:gd name="T2" fmla="*/ 0 w 46"/>
                <a:gd name="T3" fmla="*/ 213 h 213"/>
                <a:gd name="T4" fmla="*/ 46 w 46"/>
                <a:gd name="T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13">
                  <a:moveTo>
                    <a:pt x="0" y="0"/>
                  </a:moveTo>
                  <a:lnTo>
                    <a:pt x="0" y="213"/>
                  </a:lnTo>
                  <a:lnTo>
                    <a:pt x="46" y="21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89" name="Rectangle 329"/>
            <p:cNvSpPr>
              <a:spLocks noChangeArrowheads="1"/>
            </p:cNvSpPr>
            <p:nvPr/>
          </p:nvSpPr>
          <p:spPr bwMode="auto">
            <a:xfrm>
              <a:off x="4284834" y="31143398"/>
              <a:ext cx="1045158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scordiifolia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0" name="Freeform 330"/>
            <p:cNvSpPr>
              <a:spLocks/>
            </p:cNvSpPr>
            <p:nvPr/>
          </p:nvSpPr>
          <p:spPr bwMode="auto">
            <a:xfrm>
              <a:off x="4304923" y="31229909"/>
              <a:ext cx="0" cy="63194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1" name="Rectangle 331"/>
            <p:cNvSpPr>
              <a:spLocks noChangeArrowheads="1"/>
            </p:cNvSpPr>
            <p:nvPr/>
          </p:nvSpPr>
          <p:spPr bwMode="auto">
            <a:xfrm>
              <a:off x="4469671" y="31275281"/>
              <a:ext cx="105637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ochotensis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2" name="Freeform 332"/>
            <p:cNvSpPr>
              <a:spLocks/>
            </p:cNvSpPr>
            <p:nvPr/>
          </p:nvSpPr>
          <p:spPr bwMode="auto">
            <a:xfrm>
              <a:off x="4304923" y="31298597"/>
              <a:ext cx="184837" cy="63194"/>
            </a:xfrm>
            <a:custGeom>
              <a:avLst/>
              <a:gdLst>
                <a:gd name="T0" fmla="*/ 0 w 46"/>
                <a:gd name="T1" fmla="*/ 0 h 69"/>
                <a:gd name="T2" fmla="*/ 0 w 46"/>
                <a:gd name="T3" fmla="*/ 69 h 69"/>
                <a:gd name="T4" fmla="*/ 46 w 46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9">
                  <a:moveTo>
                    <a:pt x="0" y="0"/>
                  </a:moveTo>
                  <a:lnTo>
                    <a:pt x="0" y="69"/>
                  </a:lnTo>
                  <a:lnTo>
                    <a:pt x="46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3" name="Rectangle 333"/>
            <p:cNvSpPr>
              <a:spLocks noChangeArrowheads="1"/>
            </p:cNvSpPr>
            <p:nvPr/>
          </p:nvSpPr>
          <p:spPr bwMode="auto">
            <a:xfrm>
              <a:off x="4405380" y="31407165"/>
              <a:ext cx="200215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regeliana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ikonnikovii</a:t>
              </a:r>
            </a:p>
          </p:txBody>
        </p:sp>
        <p:sp>
          <p:nvSpPr>
            <p:cNvPr id="494" name="Freeform 334"/>
            <p:cNvSpPr>
              <a:spLocks/>
            </p:cNvSpPr>
            <p:nvPr/>
          </p:nvSpPr>
          <p:spPr bwMode="auto">
            <a:xfrm>
              <a:off x="4425469" y="31493675"/>
              <a:ext cx="0" cy="63194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5" name="Rectangle 335"/>
            <p:cNvSpPr>
              <a:spLocks noChangeArrowheads="1"/>
            </p:cNvSpPr>
            <p:nvPr/>
          </p:nvSpPr>
          <p:spPr bwMode="auto">
            <a:xfrm>
              <a:off x="4650490" y="31539050"/>
              <a:ext cx="1142942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moniliorhiza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6" name="Freeform 336"/>
            <p:cNvSpPr>
              <a:spLocks/>
            </p:cNvSpPr>
            <p:nvPr/>
          </p:nvSpPr>
          <p:spPr bwMode="auto">
            <a:xfrm>
              <a:off x="4425469" y="31562366"/>
              <a:ext cx="245112" cy="63194"/>
            </a:xfrm>
            <a:custGeom>
              <a:avLst/>
              <a:gdLst>
                <a:gd name="T0" fmla="*/ 0 w 61"/>
                <a:gd name="T1" fmla="*/ 0 h 69"/>
                <a:gd name="T2" fmla="*/ 0 w 61"/>
                <a:gd name="T3" fmla="*/ 69 h 69"/>
                <a:gd name="T4" fmla="*/ 61 w 61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69">
                  <a:moveTo>
                    <a:pt x="0" y="0"/>
                  </a:moveTo>
                  <a:lnTo>
                    <a:pt x="0" y="69"/>
                  </a:lnTo>
                  <a:lnTo>
                    <a:pt x="61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7" name="Freeform 337"/>
            <p:cNvSpPr>
              <a:spLocks/>
            </p:cNvSpPr>
            <p:nvPr/>
          </p:nvSpPr>
          <p:spPr bwMode="auto">
            <a:xfrm>
              <a:off x="4304923" y="31067802"/>
              <a:ext cx="120546" cy="491815"/>
            </a:xfrm>
            <a:custGeom>
              <a:avLst/>
              <a:gdLst>
                <a:gd name="T0" fmla="*/ 0 w 30"/>
                <a:gd name="T1" fmla="*/ 0 h 537"/>
                <a:gd name="T2" fmla="*/ 0 w 30"/>
                <a:gd name="T3" fmla="*/ 537 h 537"/>
                <a:gd name="T4" fmla="*/ 30 w 30"/>
                <a:gd name="T5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37">
                  <a:moveTo>
                    <a:pt x="0" y="0"/>
                  </a:moveTo>
                  <a:lnTo>
                    <a:pt x="0" y="537"/>
                  </a:lnTo>
                  <a:lnTo>
                    <a:pt x="30" y="53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8" name="Line 338"/>
            <p:cNvSpPr>
              <a:spLocks noChangeShapeType="1"/>
            </p:cNvSpPr>
            <p:nvPr/>
          </p:nvSpPr>
          <p:spPr bwMode="auto">
            <a:xfrm>
              <a:off x="4304923" y="30570492"/>
              <a:ext cx="0" cy="49181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9" name="Freeform 339"/>
            <p:cNvSpPr>
              <a:spLocks/>
            </p:cNvSpPr>
            <p:nvPr/>
          </p:nvSpPr>
          <p:spPr bwMode="auto">
            <a:xfrm>
              <a:off x="4212506" y="30556753"/>
              <a:ext cx="92420" cy="508301"/>
            </a:xfrm>
            <a:custGeom>
              <a:avLst/>
              <a:gdLst>
                <a:gd name="T0" fmla="*/ 0 w 23"/>
                <a:gd name="T1" fmla="*/ 0 h 555"/>
                <a:gd name="T2" fmla="*/ 0 w 23"/>
                <a:gd name="T3" fmla="*/ 555 h 555"/>
                <a:gd name="T4" fmla="*/ 23 w 23"/>
                <a:gd name="T5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555">
                  <a:moveTo>
                    <a:pt x="0" y="0"/>
                  </a:moveTo>
                  <a:lnTo>
                    <a:pt x="0" y="555"/>
                  </a:lnTo>
                  <a:lnTo>
                    <a:pt x="23" y="55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0" name="Rectangle 340"/>
            <p:cNvSpPr>
              <a:spLocks noChangeArrowheads="1"/>
            </p:cNvSpPr>
            <p:nvPr/>
          </p:nvSpPr>
          <p:spPr bwMode="auto">
            <a:xfrm>
              <a:off x="4574145" y="31670932"/>
              <a:ext cx="87684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hastifolia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1" name="Freeform 341"/>
            <p:cNvSpPr>
              <a:spLocks/>
            </p:cNvSpPr>
            <p:nvPr/>
          </p:nvSpPr>
          <p:spPr bwMode="auto">
            <a:xfrm>
              <a:off x="4212506" y="30902949"/>
              <a:ext cx="381731" cy="854494"/>
            </a:xfrm>
            <a:custGeom>
              <a:avLst/>
              <a:gdLst>
                <a:gd name="T0" fmla="*/ 0 w 95"/>
                <a:gd name="T1" fmla="*/ 0 h 933"/>
                <a:gd name="T2" fmla="*/ 0 w 95"/>
                <a:gd name="T3" fmla="*/ 933 h 933"/>
                <a:gd name="T4" fmla="*/ 95 w 95"/>
                <a:gd name="T5" fmla="*/ 93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933">
                  <a:moveTo>
                    <a:pt x="0" y="0"/>
                  </a:moveTo>
                  <a:lnTo>
                    <a:pt x="0" y="933"/>
                  </a:lnTo>
                  <a:lnTo>
                    <a:pt x="95" y="93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2" name="Line 342"/>
            <p:cNvSpPr>
              <a:spLocks noChangeShapeType="1"/>
            </p:cNvSpPr>
            <p:nvPr/>
          </p:nvSpPr>
          <p:spPr bwMode="auto">
            <a:xfrm>
              <a:off x="4212506" y="30042959"/>
              <a:ext cx="0" cy="854494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3" name="Freeform 343"/>
            <p:cNvSpPr>
              <a:spLocks/>
            </p:cNvSpPr>
            <p:nvPr/>
          </p:nvSpPr>
          <p:spPr bwMode="auto">
            <a:xfrm>
              <a:off x="4116069" y="30408386"/>
              <a:ext cx="96436" cy="491815"/>
            </a:xfrm>
            <a:custGeom>
              <a:avLst/>
              <a:gdLst>
                <a:gd name="T0" fmla="*/ 0 w 24"/>
                <a:gd name="T1" fmla="*/ 0 h 537"/>
                <a:gd name="T2" fmla="*/ 0 w 24"/>
                <a:gd name="T3" fmla="*/ 537 h 537"/>
                <a:gd name="T4" fmla="*/ 24 w 24"/>
                <a:gd name="T5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537">
                  <a:moveTo>
                    <a:pt x="0" y="0"/>
                  </a:moveTo>
                  <a:lnTo>
                    <a:pt x="0" y="537"/>
                  </a:lnTo>
                  <a:lnTo>
                    <a:pt x="24" y="53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4" name="Freeform 344"/>
            <p:cNvSpPr>
              <a:spLocks/>
            </p:cNvSpPr>
            <p:nvPr/>
          </p:nvSpPr>
          <p:spPr bwMode="auto">
            <a:xfrm>
              <a:off x="4027668" y="30405639"/>
              <a:ext cx="88401" cy="3236639"/>
            </a:xfrm>
            <a:custGeom>
              <a:avLst/>
              <a:gdLst>
                <a:gd name="T0" fmla="*/ 0 w 22"/>
                <a:gd name="T1" fmla="*/ 3534 h 3534"/>
                <a:gd name="T2" fmla="*/ 0 w 22"/>
                <a:gd name="T3" fmla="*/ 0 h 3534"/>
                <a:gd name="T4" fmla="*/ 22 w 22"/>
                <a:gd name="T5" fmla="*/ 0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534">
                  <a:moveTo>
                    <a:pt x="0" y="3534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5" name="Rectangle 345"/>
            <p:cNvSpPr>
              <a:spLocks noChangeArrowheads="1"/>
            </p:cNvSpPr>
            <p:nvPr/>
          </p:nvSpPr>
          <p:spPr bwMode="auto">
            <a:xfrm>
              <a:off x="5301439" y="31802815"/>
              <a:ext cx="132087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nummulariifolia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6" name="Freeform 346"/>
            <p:cNvSpPr>
              <a:spLocks/>
            </p:cNvSpPr>
            <p:nvPr/>
          </p:nvSpPr>
          <p:spPr bwMode="auto">
            <a:xfrm>
              <a:off x="4670581" y="31889326"/>
              <a:ext cx="650950" cy="96166"/>
            </a:xfrm>
            <a:custGeom>
              <a:avLst/>
              <a:gdLst>
                <a:gd name="T0" fmla="*/ 0 w 162"/>
                <a:gd name="T1" fmla="*/ 105 h 105"/>
                <a:gd name="T2" fmla="*/ 0 w 162"/>
                <a:gd name="T3" fmla="*/ 0 h 105"/>
                <a:gd name="T4" fmla="*/ 162 w 162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105">
                  <a:moveTo>
                    <a:pt x="0" y="105"/>
                  </a:moveTo>
                  <a:lnTo>
                    <a:pt x="0" y="0"/>
                  </a:lnTo>
                  <a:lnTo>
                    <a:pt x="16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7" name="Rectangle 347"/>
            <p:cNvSpPr>
              <a:spLocks noChangeArrowheads="1"/>
            </p:cNvSpPr>
            <p:nvPr/>
          </p:nvSpPr>
          <p:spPr bwMode="auto">
            <a:xfrm>
              <a:off x="5554588" y="31934698"/>
              <a:ext cx="650819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mollis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8" name="Freeform 348"/>
            <p:cNvSpPr>
              <a:spLocks/>
            </p:cNvSpPr>
            <p:nvPr/>
          </p:nvSpPr>
          <p:spPr bwMode="auto">
            <a:xfrm>
              <a:off x="4859437" y="32021208"/>
              <a:ext cx="715241" cy="63194"/>
            </a:xfrm>
            <a:custGeom>
              <a:avLst/>
              <a:gdLst>
                <a:gd name="T0" fmla="*/ 0 w 178"/>
                <a:gd name="T1" fmla="*/ 69 h 69"/>
                <a:gd name="T2" fmla="*/ 0 w 178"/>
                <a:gd name="T3" fmla="*/ 0 h 69"/>
                <a:gd name="T4" fmla="*/ 178 w 17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69">
                  <a:moveTo>
                    <a:pt x="0" y="69"/>
                  </a:moveTo>
                  <a:lnTo>
                    <a:pt x="0" y="0"/>
                  </a:lnTo>
                  <a:lnTo>
                    <a:pt x="17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9" name="Rectangle 349"/>
            <p:cNvSpPr>
              <a:spLocks noChangeArrowheads="1"/>
            </p:cNvSpPr>
            <p:nvPr/>
          </p:nvSpPr>
          <p:spPr bwMode="auto">
            <a:xfrm>
              <a:off x="6747995" y="32066581"/>
              <a:ext cx="74058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humilis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0" name="Freeform 350"/>
            <p:cNvSpPr>
              <a:spLocks/>
            </p:cNvSpPr>
            <p:nvPr/>
          </p:nvSpPr>
          <p:spPr bwMode="auto">
            <a:xfrm>
              <a:off x="4859437" y="32089899"/>
              <a:ext cx="1908650" cy="63194"/>
            </a:xfrm>
            <a:custGeom>
              <a:avLst/>
              <a:gdLst>
                <a:gd name="T0" fmla="*/ 0 w 475"/>
                <a:gd name="T1" fmla="*/ 0 h 69"/>
                <a:gd name="T2" fmla="*/ 0 w 475"/>
                <a:gd name="T3" fmla="*/ 69 h 69"/>
                <a:gd name="T4" fmla="*/ 475 w 475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5" h="69">
                  <a:moveTo>
                    <a:pt x="0" y="0"/>
                  </a:moveTo>
                  <a:lnTo>
                    <a:pt x="0" y="69"/>
                  </a:lnTo>
                  <a:lnTo>
                    <a:pt x="475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1" name="Freeform 351"/>
            <p:cNvSpPr>
              <a:spLocks/>
            </p:cNvSpPr>
            <p:nvPr/>
          </p:nvSpPr>
          <p:spPr bwMode="auto">
            <a:xfrm>
              <a:off x="4670581" y="31990985"/>
              <a:ext cx="188857" cy="96166"/>
            </a:xfrm>
            <a:custGeom>
              <a:avLst/>
              <a:gdLst>
                <a:gd name="T0" fmla="*/ 0 w 47"/>
                <a:gd name="T1" fmla="*/ 0 h 105"/>
                <a:gd name="T2" fmla="*/ 0 w 47"/>
                <a:gd name="T3" fmla="*/ 105 h 105"/>
                <a:gd name="T4" fmla="*/ 47 w 47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05">
                  <a:moveTo>
                    <a:pt x="0" y="0"/>
                  </a:moveTo>
                  <a:lnTo>
                    <a:pt x="0" y="105"/>
                  </a:lnTo>
                  <a:lnTo>
                    <a:pt x="47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2" name="Freeform 352"/>
            <p:cNvSpPr>
              <a:spLocks/>
            </p:cNvSpPr>
            <p:nvPr/>
          </p:nvSpPr>
          <p:spPr bwMode="auto">
            <a:xfrm>
              <a:off x="4485744" y="31988239"/>
              <a:ext cx="184837" cy="3030569"/>
            </a:xfrm>
            <a:custGeom>
              <a:avLst/>
              <a:gdLst>
                <a:gd name="T0" fmla="*/ 0 w 46"/>
                <a:gd name="T1" fmla="*/ 3309 h 3309"/>
                <a:gd name="T2" fmla="*/ 0 w 46"/>
                <a:gd name="T3" fmla="*/ 0 h 3309"/>
                <a:gd name="T4" fmla="*/ 46 w 46"/>
                <a:gd name="T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09">
                  <a:moveTo>
                    <a:pt x="0" y="3309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3" name="Rectangle 353"/>
            <p:cNvSpPr>
              <a:spLocks noChangeArrowheads="1"/>
            </p:cNvSpPr>
            <p:nvPr/>
          </p:nvSpPr>
          <p:spPr bwMode="auto">
            <a:xfrm>
              <a:off x="6285903" y="32192256"/>
              <a:ext cx="232595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micrantha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4" name="Freeform 354"/>
            <p:cNvSpPr>
              <a:spLocks/>
            </p:cNvSpPr>
            <p:nvPr/>
          </p:nvSpPr>
          <p:spPr bwMode="auto">
            <a:xfrm>
              <a:off x="5417969" y="32284976"/>
              <a:ext cx="888026" cy="63194"/>
            </a:xfrm>
            <a:custGeom>
              <a:avLst/>
              <a:gdLst>
                <a:gd name="T0" fmla="*/ 0 w 221"/>
                <a:gd name="T1" fmla="*/ 69 h 69"/>
                <a:gd name="T2" fmla="*/ 0 w 221"/>
                <a:gd name="T3" fmla="*/ 0 h 69"/>
                <a:gd name="T4" fmla="*/ 221 w 221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" h="69">
                  <a:moveTo>
                    <a:pt x="0" y="69"/>
                  </a:moveTo>
                  <a:lnTo>
                    <a:pt x="0" y="0"/>
                  </a:lnTo>
                  <a:lnTo>
                    <a:pt x="22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5" name="Rectangle 355"/>
            <p:cNvSpPr>
              <a:spLocks noChangeArrowheads="1"/>
            </p:cNvSpPr>
            <p:nvPr/>
          </p:nvSpPr>
          <p:spPr bwMode="auto">
            <a:xfrm>
              <a:off x="5397877" y="32324139"/>
              <a:ext cx="105637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6" name="Freeform 356"/>
            <p:cNvSpPr>
              <a:spLocks/>
            </p:cNvSpPr>
            <p:nvPr/>
          </p:nvSpPr>
          <p:spPr bwMode="auto">
            <a:xfrm>
              <a:off x="5417969" y="32353664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7" name="Freeform 357"/>
            <p:cNvSpPr>
              <a:spLocks/>
            </p:cNvSpPr>
            <p:nvPr/>
          </p:nvSpPr>
          <p:spPr bwMode="auto">
            <a:xfrm>
              <a:off x="5044274" y="32350917"/>
              <a:ext cx="373695" cy="96166"/>
            </a:xfrm>
            <a:custGeom>
              <a:avLst/>
              <a:gdLst>
                <a:gd name="T0" fmla="*/ 0 w 93"/>
                <a:gd name="T1" fmla="*/ 105 h 105"/>
                <a:gd name="T2" fmla="*/ 0 w 93"/>
                <a:gd name="T3" fmla="*/ 0 h 105"/>
                <a:gd name="T4" fmla="*/ 93 w 93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05">
                  <a:moveTo>
                    <a:pt x="0" y="105"/>
                  </a:move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8" name="Rectangle 358"/>
            <p:cNvSpPr>
              <a:spLocks noChangeArrowheads="1"/>
            </p:cNvSpPr>
            <p:nvPr/>
          </p:nvSpPr>
          <p:spPr bwMode="auto">
            <a:xfrm>
              <a:off x="5024184" y="32456023"/>
              <a:ext cx="60112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nana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9" name="Freeform 359"/>
            <p:cNvSpPr>
              <a:spLocks/>
            </p:cNvSpPr>
            <p:nvPr/>
          </p:nvSpPr>
          <p:spPr bwMode="auto">
            <a:xfrm>
              <a:off x="5044274" y="32452578"/>
              <a:ext cx="0" cy="96166"/>
            </a:xfrm>
            <a:custGeom>
              <a:avLst/>
              <a:gdLst>
                <a:gd name="T0" fmla="*/ 0 h 105"/>
                <a:gd name="T1" fmla="*/ 105 h 105"/>
                <a:gd name="T2" fmla="*/ 105 h 10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5">
                  <a:moveTo>
                    <a:pt x="0" y="0"/>
                  </a:moveTo>
                  <a:lnTo>
                    <a:pt x="0" y="105"/>
                  </a:lnTo>
                  <a:lnTo>
                    <a:pt x="0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0" name="Freeform 360"/>
            <p:cNvSpPr>
              <a:spLocks/>
            </p:cNvSpPr>
            <p:nvPr/>
          </p:nvSpPr>
          <p:spPr bwMode="auto">
            <a:xfrm>
              <a:off x="4859437" y="32449831"/>
              <a:ext cx="184837" cy="228049"/>
            </a:xfrm>
            <a:custGeom>
              <a:avLst/>
              <a:gdLst>
                <a:gd name="T0" fmla="*/ 0 w 46"/>
                <a:gd name="T1" fmla="*/ 249 h 249"/>
                <a:gd name="T2" fmla="*/ 0 w 46"/>
                <a:gd name="T3" fmla="*/ 0 h 249"/>
                <a:gd name="T4" fmla="*/ 46 w 46"/>
                <a:gd name="T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49">
                  <a:moveTo>
                    <a:pt x="0" y="249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1" name="Rectangle 361"/>
            <p:cNvSpPr>
              <a:spLocks noChangeArrowheads="1"/>
            </p:cNvSpPr>
            <p:nvPr/>
          </p:nvSpPr>
          <p:spPr bwMode="auto">
            <a:xfrm>
              <a:off x="5574677" y="32594115"/>
              <a:ext cx="904095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bolanderi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2" name="Freeform 362"/>
            <p:cNvSpPr>
              <a:spLocks/>
            </p:cNvSpPr>
            <p:nvPr/>
          </p:nvSpPr>
          <p:spPr bwMode="auto">
            <a:xfrm>
              <a:off x="5040257" y="32680627"/>
              <a:ext cx="554513" cy="63194"/>
            </a:xfrm>
            <a:custGeom>
              <a:avLst/>
              <a:gdLst>
                <a:gd name="T0" fmla="*/ 0 w 138"/>
                <a:gd name="T1" fmla="*/ 69 h 69"/>
                <a:gd name="T2" fmla="*/ 0 w 138"/>
                <a:gd name="T3" fmla="*/ 0 h 69"/>
                <a:gd name="T4" fmla="*/ 138 w 13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69">
                  <a:moveTo>
                    <a:pt x="0" y="69"/>
                  </a:moveTo>
                  <a:lnTo>
                    <a:pt x="0" y="0"/>
                  </a:lnTo>
                  <a:lnTo>
                    <a:pt x="13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3" name="Rectangle 363"/>
            <p:cNvSpPr>
              <a:spLocks noChangeArrowheads="1"/>
            </p:cNvSpPr>
            <p:nvPr/>
          </p:nvSpPr>
          <p:spPr bwMode="auto">
            <a:xfrm>
              <a:off x="5020164" y="32719790"/>
              <a:ext cx="1519647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siphocampyloides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4" name="Freeform 364"/>
            <p:cNvSpPr>
              <a:spLocks/>
            </p:cNvSpPr>
            <p:nvPr/>
          </p:nvSpPr>
          <p:spPr bwMode="auto">
            <a:xfrm>
              <a:off x="5040257" y="32749316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5" name="Freeform 365"/>
            <p:cNvSpPr>
              <a:spLocks/>
            </p:cNvSpPr>
            <p:nvPr/>
          </p:nvSpPr>
          <p:spPr bwMode="auto">
            <a:xfrm>
              <a:off x="4947836" y="32746567"/>
              <a:ext cx="92420" cy="162106"/>
            </a:xfrm>
            <a:custGeom>
              <a:avLst/>
              <a:gdLst>
                <a:gd name="T0" fmla="*/ 0 w 23"/>
                <a:gd name="T1" fmla="*/ 177 h 177"/>
                <a:gd name="T2" fmla="*/ 0 w 23"/>
                <a:gd name="T3" fmla="*/ 0 h 177"/>
                <a:gd name="T4" fmla="*/ 23 w 23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7">
                  <a:moveTo>
                    <a:pt x="0" y="177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6" name="Rectangle 366"/>
            <p:cNvSpPr>
              <a:spLocks noChangeArrowheads="1"/>
            </p:cNvSpPr>
            <p:nvPr/>
          </p:nvSpPr>
          <p:spPr bwMode="auto">
            <a:xfrm>
              <a:off x="6338138" y="32851673"/>
              <a:ext cx="1207062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antirrhinoides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7" name="Freeform 367"/>
            <p:cNvSpPr>
              <a:spLocks/>
            </p:cNvSpPr>
            <p:nvPr/>
          </p:nvSpPr>
          <p:spPr bwMode="auto">
            <a:xfrm>
              <a:off x="4947836" y="32944393"/>
              <a:ext cx="1410393" cy="63194"/>
            </a:xfrm>
            <a:custGeom>
              <a:avLst/>
              <a:gdLst>
                <a:gd name="T0" fmla="*/ 0 w 351"/>
                <a:gd name="T1" fmla="*/ 69 h 69"/>
                <a:gd name="T2" fmla="*/ 0 w 351"/>
                <a:gd name="T3" fmla="*/ 0 h 69"/>
                <a:gd name="T4" fmla="*/ 351 w 351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" h="69">
                  <a:moveTo>
                    <a:pt x="0" y="69"/>
                  </a:moveTo>
                  <a:lnTo>
                    <a:pt x="0" y="0"/>
                  </a:lnTo>
                  <a:lnTo>
                    <a:pt x="35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8" name="Rectangle 368"/>
            <p:cNvSpPr>
              <a:spLocks noChangeArrowheads="1"/>
            </p:cNvSpPr>
            <p:nvPr/>
          </p:nvSpPr>
          <p:spPr bwMode="auto">
            <a:xfrm>
              <a:off x="4927748" y="32983556"/>
              <a:ext cx="117339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franchetiana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29" name="Freeform 369"/>
            <p:cNvSpPr>
              <a:spLocks/>
            </p:cNvSpPr>
            <p:nvPr/>
          </p:nvSpPr>
          <p:spPr bwMode="auto">
            <a:xfrm>
              <a:off x="4947836" y="33013084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0" name="Line 370"/>
            <p:cNvSpPr>
              <a:spLocks noChangeShapeType="1"/>
            </p:cNvSpPr>
            <p:nvPr/>
          </p:nvSpPr>
          <p:spPr bwMode="auto">
            <a:xfrm>
              <a:off x="4947836" y="32914170"/>
              <a:ext cx="0" cy="162106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1" name="Freeform 371"/>
            <p:cNvSpPr>
              <a:spLocks/>
            </p:cNvSpPr>
            <p:nvPr/>
          </p:nvSpPr>
          <p:spPr bwMode="auto">
            <a:xfrm>
              <a:off x="4859437" y="32683373"/>
              <a:ext cx="88401" cy="228049"/>
            </a:xfrm>
            <a:custGeom>
              <a:avLst/>
              <a:gdLst>
                <a:gd name="T0" fmla="*/ 0 w 22"/>
                <a:gd name="T1" fmla="*/ 0 h 249"/>
                <a:gd name="T2" fmla="*/ 0 w 22"/>
                <a:gd name="T3" fmla="*/ 249 h 249"/>
                <a:gd name="T4" fmla="*/ 22 w 22"/>
                <a:gd name="T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9">
                  <a:moveTo>
                    <a:pt x="0" y="0"/>
                  </a:moveTo>
                  <a:lnTo>
                    <a:pt x="0" y="249"/>
                  </a:lnTo>
                  <a:lnTo>
                    <a:pt x="22" y="24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2" name="Freeform 372"/>
            <p:cNvSpPr>
              <a:spLocks/>
            </p:cNvSpPr>
            <p:nvPr/>
          </p:nvSpPr>
          <p:spPr bwMode="auto">
            <a:xfrm>
              <a:off x="4670581" y="32680627"/>
              <a:ext cx="188857" cy="401145"/>
            </a:xfrm>
            <a:custGeom>
              <a:avLst/>
              <a:gdLst>
                <a:gd name="T0" fmla="*/ 0 w 47"/>
                <a:gd name="T1" fmla="*/ 438 h 438"/>
                <a:gd name="T2" fmla="*/ 0 w 47"/>
                <a:gd name="T3" fmla="*/ 0 h 438"/>
                <a:gd name="T4" fmla="*/ 47 w 47"/>
                <a:gd name="T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38">
                  <a:moveTo>
                    <a:pt x="0" y="438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3" name="Rectangle 373"/>
            <p:cNvSpPr>
              <a:spLocks noChangeArrowheads="1"/>
            </p:cNvSpPr>
            <p:nvPr/>
          </p:nvSpPr>
          <p:spPr bwMode="auto">
            <a:xfrm>
              <a:off x="5683170" y="33115439"/>
              <a:ext cx="81432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nervosa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4" name="Freeform 374"/>
            <p:cNvSpPr>
              <a:spLocks/>
            </p:cNvSpPr>
            <p:nvPr/>
          </p:nvSpPr>
          <p:spPr bwMode="auto">
            <a:xfrm>
              <a:off x="5128658" y="33208159"/>
              <a:ext cx="574605" cy="96166"/>
            </a:xfrm>
            <a:custGeom>
              <a:avLst/>
              <a:gdLst>
                <a:gd name="T0" fmla="*/ 0 w 143"/>
                <a:gd name="T1" fmla="*/ 105 h 105"/>
                <a:gd name="T2" fmla="*/ 0 w 143"/>
                <a:gd name="T3" fmla="*/ 0 h 105"/>
                <a:gd name="T4" fmla="*/ 143 w 143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05">
                  <a:moveTo>
                    <a:pt x="0" y="105"/>
                  </a:moveTo>
                  <a:lnTo>
                    <a:pt x="0" y="0"/>
                  </a:lnTo>
                  <a:lnTo>
                    <a:pt x="14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5" name="Rectangle 375"/>
            <p:cNvSpPr>
              <a:spLocks noChangeArrowheads="1"/>
            </p:cNvSpPr>
            <p:nvPr/>
          </p:nvSpPr>
          <p:spPr bwMode="auto">
            <a:xfrm>
              <a:off x="5582714" y="33247324"/>
              <a:ext cx="171598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parvula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australis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6" name="Freeform 376"/>
            <p:cNvSpPr>
              <a:spLocks/>
            </p:cNvSpPr>
            <p:nvPr/>
          </p:nvSpPr>
          <p:spPr bwMode="auto">
            <a:xfrm>
              <a:off x="5502350" y="33340043"/>
              <a:ext cx="92420" cy="63194"/>
            </a:xfrm>
            <a:custGeom>
              <a:avLst/>
              <a:gdLst>
                <a:gd name="T0" fmla="*/ 0 w 23"/>
                <a:gd name="T1" fmla="*/ 69 h 69"/>
                <a:gd name="T2" fmla="*/ 0 w 23"/>
                <a:gd name="T3" fmla="*/ 0 h 69"/>
                <a:gd name="T4" fmla="*/ 23 w 2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9">
                  <a:moveTo>
                    <a:pt x="0" y="69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7" name="Rectangle 377"/>
            <p:cNvSpPr>
              <a:spLocks noChangeArrowheads="1"/>
            </p:cNvSpPr>
            <p:nvPr/>
          </p:nvSpPr>
          <p:spPr bwMode="auto">
            <a:xfrm>
              <a:off x="5767551" y="33379206"/>
              <a:ext cx="769441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parvula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8" name="Freeform 378"/>
            <p:cNvSpPr>
              <a:spLocks/>
            </p:cNvSpPr>
            <p:nvPr/>
          </p:nvSpPr>
          <p:spPr bwMode="auto">
            <a:xfrm>
              <a:off x="5502350" y="33408732"/>
              <a:ext cx="277258" cy="63194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69 h 69"/>
                <a:gd name="T4" fmla="*/ 69 w 69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lnTo>
                    <a:pt x="0" y="69"/>
                  </a:lnTo>
                  <a:lnTo>
                    <a:pt x="69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9" name="Freeform 379"/>
            <p:cNvSpPr>
              <a:spLocks/>
            </p:cNvSpPr>
            <p:nvPr/>
          </p:nvSpPr>
          <p:spPr bwMode="auto">
            <a:xfrm>
              <a:off x="5128658" y="33309820"/>
              <a:ext cx="373695" cy="96166"/>
            </a:xfrm>
            <a:custGeom>
              <a:avLst/>
              <a:gdLst>
                <a:gd name="T0" fmla="*/ 0 w 93"/>
                <a:gd name="T1" fmla="*/ 0 h 105"/>
                <a:gd name="T2" fmla="*/ 0 w 93"/>
                <a:gd name="T3" fmla="*/ 105 h 105"/>
                <a:gd name="T4" fmla="*/ 93 w 93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05">
                  <a:moveTo>
                    <a:pt x="0" y="0"/>
                  </a:moveTo>
                  <a:lnTo>
                    <a:pt x="0" y="105"/>
                  </a:lnTo>
                  <a:lnTo>
                    <a:pt x="93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0" name="Freeform 380"/>
            <p:cNvSpPr>
              <a:spLocks/>
            </p:cNvSpPr>
            <p:nvPr/>
          </p:nvSpPr>
          <p:spPr bwMode="auto">
            <a:xfrm>
              <a:off x="4947836" y="33307073"/>
              <a:ext cx="180821" cy="178593"/>
            </a:xfrm>
            <a:custGeom>
              <a:avLst/>
              <a:gdLst>
                <a:gd name="T0" fmla="*/ 0 w 45"/>
                <a:gd name="T1" fmla="*/ 195 h 195"/>
                <a:gd name="T2" fmla="*/ 0 w 45"/>
                <a:gd name="T3" fmla="*/ 0 h 195"/>
                <a:gd name="T4" fmla="*/ 45 w 45"/>
                <a:gd name="T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95">
                  <a:moveTo>
                    <a:pt x="0" y="195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1" name="Rectangle 381"/>
            <p:cNvSpPr>
              <a:spLocks noChangeArrowheads="1"/>
            </p:cNvSpPr>
            <p:nvPr/>
          </p:nvSpPr>
          <p:spPr bwMode="auto">
            <a:xfrm>
              <a:off x="5333585" y="33511089"/>
              <a:ext cx="187230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ovata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bracteata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2" name="Freeform 382"/>
            <p:cNvSpPr>
              <a:spLocks/>
            </p:cNvSpPr>
            <p:nvPr/>
          </p:nvSpPr>
          <p:spPr bwMode="auto">
            <a:xfrm>
              <a:off x="5249204" y="33603810"/>
              <a:ext cx="104473" cy="63194"/>
            </a:xfrm>
            <a:custGeom>
              <a:avLst/>
              <a:gdLst>
                <a:gd name="T0" fmla="*/ 0 w 26"/>
                <a:gd name="T1" fmla="*/ 69 h 69"/>
                <a:gd name="T2" fmla="*/ 0 w 26"/>
                <a:gd name="T3" fmla="*/ 0 h 69"/>
                <a:gd name="T4" fmla="*/ 26 w 26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69">
                  <a:moveTo>
                    <a:pt x="0" y="69"/>
                  </a:move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3" name="Rectangle 383"/>
            <p:cNvSpPr>
              <a:spLocks noChangeArrowheads="1"/>
            </p:cNvSpPr>
            <p:nvPr/>
          </p:nvSpPr>
          <p:spPr bwMode="auto">
            <a:xfrm>
              <a:off x="5229111" y="33642973"/>
              <a:ext cx="636394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ovata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4" name="Freeform 384"/>
            <p:cNvSpPr>
              <a:spLocks/>
            </p:cNvSpPr>
            <p:nvPr/>
          </p:nvSpPr>
          <p:spPr bwMode="auto">
            <a:xfrm>
              <a:off x="5249204" y="33672500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5" name="Freeform 385"/>
            <p:cNvSpPr>
              <a:spLocks/>
            </p:cNvSpPr>
            <p:nvPr/>
          </p:nvSpPr>
          <p:spPr bwMode="auto">
            <a:xfrm>
              <a:off x="4947836" y="33491159"/>
              <a:ext cx="301367" cy="178593"/>
            </a:xfrm>
            <a:custGeom>
              <a:avLst/>
              <a:gdLst>
                <a:gd name="T0" fmla="*/ 0 w 75"/>
                <a:gd name="T1" fmla="*/ 0 h 195"/>
                <a:gd name="T2" fmla="*/ 0 w 75"/>
                <a:gd name="T3" fmla="*/ 195 h 195"/>
                <a:gd name="T4" fmla="*/ 75 w 75"/>
                <a:gd name="T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195">
                  <a:moveTo>
                    <a:pt x="0" y="0"/>
                  </a:moveTo>
                  <a:lnTo>
                    <a:pt x="0" y="195"/>
                  </a:lnTo>
                  <a:lnTo>
                    <a:pt x="75" y="19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6" name="Freeform 386"/>
            <p:cNvSpPr>
              <a:spLocks/>
            </p:cNvSpPr>
            <p:nvPr/>
          </p:nvSpPr>
          <p:spPr bwMode="auto">
            <a:xfrm>
              <a:off x="4670581" y="33087267"/>
              <a:ext cx="277258" cy="401145"/>
            </a:xfrm>
            <a:custGeom>
              <a:avLst/>
              <a:gdLst>
                <a:gd name="T0" fmla="*/ 0 w 69"/>
                <a:gd name="T1" fmla="*/ 0 h 438"/>
                <a:gd name="T2" fmla="*/ 0 w 69"/>
                <a:gd name="T3" fmla="*/ 438 h 438"/>
                <a:gd name="T4" fmla="*/ 69 w 69"/>
                <a:gd name="T5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8">
                  <a:moveTo>
                    <a:pt x="0" y="0"/>
                  </a:moveTo>
                  <a:lnTo>
                    <a:pt x="0" y="438"/>
                  </a:lnTo>
                  <a:lnTo>
                    <a:pt x="69" y="43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7" name="Rectangle 387"/>
            <p:cNvSpPr>
              <a:spLocks noChangeArrowheads="1"/>
            </p:cNvSpPr>
            <p:nvPr/>
          </p:nvSpPr>
          <p:spPr bwMode="auto">
            <a:xfrm>
              <a:off x="5217058" y="33774858"/>
              <a:ext cx="913712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tuberosa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8" name="Freeform 388"/>
            <p:cNvSpPr>
              <a:spLocks/>
            </p:cNvSpPr>
            <p:nvPr/>
          </p:nvSpPr>
          <p:spPr bwMode="auto">
            <a:xfrm>
              <a:off x="4955873" y="33867578"/>
              <a:ext cx="281275" cy="96166"/>
            </a:xfrm>
            <a:custGeom>
              <a:avLst/>
              <a:gdLst>
                <a:gd name="T0" fmla="*/ 0 w 70"/>
                <a:gd name="T1" fmla="*/ 105 h 105"/>
                <a:gd name="T2" fmla="*/ 0 w 70"/>
                <a:gd name="T3" fmla="*/ 0 h 105"/>
                <a:gd name="T4" fmla="*/ 70 w 70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105">
                  <a:moveTo>
                    <a:pt x="0" y="105"/>
                  </a:moveTo>
                  <a:lnTo>
                    <a:pt x="0" y="0"/>
                  </a:lnTo>
                  <a:lnTo>
                    <a:pt x="7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9" name="Rectangle 389"/>
            <p:cNvSpPr>
              <a:spLocks noChangeArrowheads="1"/>
            </p:cNvSpPr>
            <p:nvPr/>
          </p:nvSpPr>
          <p:spPr bwMode="auto">
            <a:xfrm>
              <a:off x="5128658" y="33909330"/>
              <a:ext cx="984244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sapphirina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0" name="Freeform 390"/>
            <p:cNvSpPr>
              <a:spLocks/>
            </p:cNvSpPr>
            <p:nvPr/>
          </p:nvSpPr>
          <p:spPr bwMode="auto">
            <a:xfrm>
              <a:off x="5052310" y="33999461"/>
              <a:ext cx="96436" cy="63194"/>
            </a:xfrm>
            <a:custGeom>
              <a:avLst/>
              <a:gdLst>
                <a:gd name="T0" fmla="*/ 0 w 24"/>
                <a:gd name="T1" fmla="*/ 69 h 69"/>
                <a:gd name="T2" fmla="*/ 0 w 24"/>
                <a:gd name="T3" fmla="*/ 0 h 69"/>
                <a:gd name="T4" fmla="*/ 24 w 2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69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1" name="Rectangle 391"/>
            <p:cNvSpPr>
              <a:spLocks noChangeArrowheads="1"/>
            </p:cNvSpPr>
            <p:nvPr/>
          </p:nvSpPr>
          <p:spPr bwMode="auto">
            <a:xfrm>
              <a:off x="5518423" y="34038624"/>
              <a:ext cx="254236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bolanderi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sp. 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austromontana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2" name="Freeform 392"/>
            <p:cNvSpPr>
              <a:spLocks/>
            </p:cNvSpPr>
            <p:nvPr/>
          </p:nvSpPr>
          <p:spPr bwMode="auto">
            <a:xfrm>
              <a:off x="5052310" y="34068149"/>
              <a:ext cx="486204" cy="63194"/>
            </a:xfrm>
            <a:custGeom>
              <a:avLst/>
              <a:gdLst>
                <a:gd name="T0" fmla="*/ 0 w 121"/>
                <a:gd name="T1" fmla="*/ 0 h 69"/>
                <a:gd name="T2" fmla="*/ 0 w 121"/>
                <a:gd name="T3" fmla="*/ 69 h 69"/>
                <a:gd name="T4" fmla="*/ 121 w 121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69">
                  <a:moveTo>
                    <a:pt x="0" y="0"/>
                  </a:moveTo>
                  <a:lnTo>
                    <a:pt x="0" y="69"/>
                  </a:lnTo>
                  <a:lnTo>
                    <a:pt x="121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3" name="Freeform 393"/>
            <p:cNvSpPr>
              <a:spLocks/>
            </p:cNvSpPr>
            <p:nvPr/>
          </p:nvSpPr>
          <p:spPr bwMode="auto">
            <a:xfrm>
              <a:off x="4955873" y="33969237"/>
              <a:ext cx="96436" cy="96166"/>
            </a:xfrm>
            <a:custGeom>
              <a:avLst/>
              <a:gdLst>
                <a:gd name="T0" fmla="*/ 0 w 24"/>
                <a:gd name="T1" fmla="*/ 0 h 105"/>
                <a:gd name="T2" fmla="*/ 0 w 24"/>
                <a:gd name="T3" fmla="*/ 105 h 105"/>
                <a:gd name="T4" fmla="*/ 24 w 24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05">
                  <a:moveTo>
                    <a:pt x="0" y="0"/>
                  </a:moveTo>
                  <a:lnTo>
                    <a:pt x="0" y="105"/>
                  </a:lnTo>
                  <a:lnTo>
                    <a:pt x="24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4" name="Freeform 394"/>
            <p:cNvSpPr>
              <a:spLocks/>
            </p:cNvSpPr>
            <p:nvPr/>
          </p:nvSpPr>
          <p:spPr bwMode="auto">
            <a:xfrm>
              <a:off x="4670581" y="33326305"/>
              <a:ext cx="285295" cy="640184"/>
            </a:xfrm>
            <a:custGeom>
              <a:avLst/>
              <a:gdLst>
                <a:gd name="T0" fmla="*/ 0 w 71"/>
                <a:gd name="T1" fmla="*/ 0 h 699"/>
                <a:gd name="T2" fmla="*/ 0 w 71"/>
                <a:gd name="T3" fmla="*/ 699 h 699"/>
                <a:gd name="T4" fmla="*/ 71 w 71"/>
                <a:gd name="T5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699">
                  <a:moveTo>
                    <a:pt x="0" y="0"/>
                  </a:moveTo>
                  <a:lnTo>
                    <a:pt x="0" y="699"/>
                  </a:lnTo>
                  <a:lnTo>
                    <a:pt x="71" y="69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5" name="Line 395"/>
            <p:cNvSpPr>
              <a:spLocks noChangeShapeType="1"/>
            </p:cNvSpPr>
            <p:nvPr/>
          </p:nvSpPr>
          <p:spPr bwMode="auto">
            <a:xfrm>
              <a:off x="4670581" y="32680627"/>
              <a:ext cx="0" cy="640184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6" name="Freeform 396"/>
            <p:cNvSpPr>
              <a:spLocks/>
            </p:cNvSpPr>
            <p:nvPr/>
          </p:nvSpPr>
          <p:spPr bwMode="auto">
            <a:xfrm>
              <a:off x="4485744" y="33323557"/>
              <a:ext cx="184837" cy="1357300"/>
            </a:xfrm>
            <a:custGeom>
              <a:avLst/>
              <a:gdLst>
                <a:gd name="T0" fmla="*/ 0 w 46"/>
                <a:gd name="T1" fmla="*/ 1482 h 1482"/>
                <a:gd name="T2" fmla="*/ 0 w 46"/>
                <a:gd name="T3" fmla="*/ 0 h 1482"/>
                <a:gd name="T4" fmla="*/ 46 w 46"/>
                <a:gd name="T5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482">
                  <a:moveTo>
                    <a:pt x="0" y="1482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7" name="Rectangle 397"/>
            <p:cNvSpPr>
              <a:spLocks noChangeArrowheads="1"/>
            </p:cNvSpPr>
            <p:nvPr/>
          </p:nvSpPr>
          <p:spPr bwMode="auto">
            <a:xfrm>
              <a:off x="4758982" y="34176716"/>
              <a:ext cx="788676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barbata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8" name="Freeform 398"/>
            <p:cNvSpPr>
              <a:spLocks/>
            </p:cNvSpPr>
            <p:nvPr/>
          </p:nvSpPr>
          <p:spPr bwMode="auto">
            <a:xfrm>
              <a:off x="4666563" y="34263226"/>
              <a:ext cx="96436" cy="63194"/>
            </a:xfrm>
            <a:custGeom>
              <a:avLst/>
              <a:gdLst>
                <a:gd name="T0" fmla="*/ 0 w 24"/>
                <a:gd name="T1" fmla="*/ 69 h 69"/>
                <a:gd name="T2" fmla="*/ 0 w 24"/>
                <a:gd name="T3" fmla="*/ 0 h 69"/>
                <a:gd name="T4" fmla="*/ 24 w 2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69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9" name="Rectangle 399"/>
            <p:cNvSpPr>
              <a:spLocks noChangeArrowheads="1"/>
            </p:cNvSpPr>
            <p:nvPr/>
          </p:nvSpPr>
          <p:spPr bwMode="auto">
            <a:xfrm>
              <a:off x="5156783" y="34308599"/>
              <a:ext cx="831959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javanica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0" name="Freeform 400"/>
            <p:cNvSpPr>
              <a:spLocks/>
            </p:cNvSpPr>
            <p:nvPr/>
          </p:nvSpPr>
          <p:spPr bwMode="auto">
            <a:xfrm>
              <a:off x="4666563" y="34331917"/>
              <a:ext cx="494241" cy="63194"/>
            </a:xfrm>
            <a:custGeom>
              <a:avLst/>
              <a:gdLst>
                <a:gd name="T0" fmla="*/ 0 w 123"/>
                <a:gd name="T1" fmla="*/ 0 h 69"/>
                <a:gd name="T2" fmla="*/ 0 w 123"/>
                <a:gd name="T3" fmla="*/ 69 h 69"/>
                <a:gd name="T4" fmla="*/ 123 w 123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" h="69">
                  <a:moveTo>
                    <a:pt x="0" y="0"/>
                  </a:moveTo>
                  <a:lnTo>
                    <a:pt x="0" y="69"/>
                  </a:lnTo>
                  <a:lnTo>
                    <a:pt x="123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1" name="Rectangle 401"/>
            <p:cNvSpPr>
              <a:spLocks noChangeArrowheads="1"/>
            </p:cNvSpPr>
            <p:nvPr/>
          </p:nvSpPr>
          <p:spPr bwMode="auto">
            <a:xfrm>
              <a:off x="4859437" y="34440483"/>
              <a:ext cx="108042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tsusimensis</a:t>
              </a:r>
            </a:p>
          </p:txBody>
        </p:sp>
        <p:sp>
          <p:nvSpPr>
            <p:cNvPr id="562" name="Freeform 402"/>
            <p:cNvSpPr>
              <a:spLocks/>
            </p:cNvSpPr>
            <p:nvPr/>
          </p:nvSpPr>
          <p:spPr bwMode="auto">
            <a:xfrm>
              <a:off x="4666563" y="34397857"/>
              <a:ext cx="196894" cy="129135"/>
            </a:xfrm>
            <a:custGeom>
              <a:avLst/>
              <a:gdLst>
                <a:gd name="T0" fmla="*/ 0 w 49"/>
                <a:gd name="T1" fmla="*/ 0 h 141"/>
                <a:gd name="T2" fmla="*/ 0 w 49"/>
                <a:gd name="T3" fmla="*/ 141 h 141"/>
                <a:gd name="T4" fmla="*/ 49 w 49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41">
                  <a:moveTo>
                    <a:pt x="0" y="0"/>
                  </a:moveTo>
                  <a:lnTo>
                    <a:pt x="0" y="141"/>
                  </a:lnTo>
                  <a:lnTo>
                    <a:pt x="49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3" name="Rectangle 403"/>
            <p:cNvSpPr>
              <a:spLocks noChangeArrowheads="1"/>
            </p:cNvSpPr>
            <p:nvPr/>
          </p:nvSpPr>
          <p:spPr bwMode="auto">
            <a:xfrm>
              <a:off x="4939801" y="34572366"/>
              <a:ext cx="1645450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indica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coccinea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4" name="Freeform 404"/>
            <p:cNvSpPr>
              <a:spLocks/>
            </p:cNvSpPr>
            <p:nvPr/>
          </p:nvSpPr>
          <p:spPr bwMode="auto">
            <a:xfrm>
              <a:off x="4666563" y="34463799"/>
              <a:ext cx="277258" cy="195077"/>
            </a:xfrm>
            <a:custGeom>
              <a:avLst/>
              <a:gdLst>
                <a:gd name="T0" fmla="*/ 0 w 69"/>
                <a:gd name="T1" fmla="*/ 0 h 213"/>
                <a:gd name="T2" fmla="*/ 0 w 69"/>
                <a:gd name="T3" fmla="*/ 213 h 213"/>
                <a:gd name="T4" fmla="*/ 69 w 69"/>
                <a:gd name="T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13">
                  <a:moveTo>
                    <a:pt x="0" y="0"/>
                  </a:moveTo>
                  <a:lnTo>
                    <a:pt x="0" y="213"/>
                  </a:lnTo>
                  <a:lnTo>
                    <a:pt x="69" y="21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5" name="Rectangle 405"/>
            <p:cNvSpPr>
              <a:spLocks noChangeArrowheads="1"/>
            </p:cNvSpPr>
            <p:nvPr/>
          </p:nvSpPr>
          <p:spPr bwMode="auto">
            <a:xfrm>
              <a:off x="4742909" y="34704249"/>
              <a:ext cx="706925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indica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6" name="Freeform 406"/>
            <p:cNvSpPr>
              <a:spLocks/>
            </p:cNvSpPr>
            <p:nvPr/>
          </p:nvSpPr>
          <p:spPr bwMode="auto">
            <a:xfrm>
              <a:off x="4666563" y="34529741"/>
              <a:ext cx="88401" cy="261020"/>
            </a:xfrm>
            <a:custGeom>
              <a:avLst/>
              <a:gdLst>
                <a:gd name="T0" fmla="*/ 0 w 22"/>
                <a:gd name="T1" fmla="*/ 0 h 285"/>
                <a:gd name="T2" fmla="*/ 0 w 22"/>
                <a:gd name="T3" fmla="*/ 285 h 285"/>
                <a:gd name="T4" fmla="*/ 22 w 22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85">
                  <a:moveTo>
                    <a:pt x="0" y="0"/>
                  </a:moveTo>
                  <a:lnTo>
                    <a:pt x="0" y="285"/>
                  </a:lnTo>
                  <a:lnTo>
                    <a:pt x="22" y="28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7" name="Line 408"/>
            <p:cNvSpPr>
              <a:spLocks noChangeShapeType="1"/>
            </p:cNvSpPr>
            <p:nvPr/>
          </p:nvSpPr>
          <p:spPr bwMode="auto">
            <a:xfrm>
              <a:off x="4666563" y="34263226"/>
              <a:ext cx="0" cy="26102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8" name="Freeform 409"/>
            <p:cNvSpPr>
              <a:spLocks/>
            </p:cNvSpPr>
            <p:nvPr/>
          </p:nvSpPr>
          <p:spPr bwMode="auto">
            <a:xfrm>
              <a:off x="4574145" y="34526992"/>
              <a:ext cx="92420" cy="1513911"/>
            </a:xfrm>
            <a:custGeom>
              <a:avLst/>
              <a:gdLst>
                <a:gd name="T0" fmla="*/ 0 w 23"/>
                <a:gd name="T1" fmla="*/ 1653 h 1653"/>
                <a:gd name="T2" fmla="*/ 0 w 23"/>
                <a:gd name="T3" fmla="*/ 0 h 1653"/>
                <a:gd name="T4" fmla="*/ 23 w 23"/>
                <a:gd name="T5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653">
                  <a:moveTo>
                    <a:pt x="0" y="1653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9" name="Rectangle 410"/>
            <p:cNvSpPr>
              <a:spLocks noChangeArrowheads="1"/>
            </p:cNvSpPr>
            <p:nvPr/>
          </p:nvSpPr>
          <p:spPr bwMode="auto">
            <a:xfrm>
              <a:off x="4767019" y="34836133"/>
              <a:ext cx="97302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sessilifolia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0" name="Freeform 411"/>
            <p:cNvSpPr>
              <a:spLocks/>
            </p:cNvSpPr>
            <p:nvPr/>
          </p:nvSpPr>
          <p:spPr bwMode="auto">
            <a:xfrm>
              <a:off x="4574145" y="34922643"/>
              <a:ext cx="204930" cy="112651"/>
            </a:xfrm>
            <a:custGeom>
              <a:avLst/>
              <a:gdLst>
                <a:gd name="T0" fmla="*/ 0 w 51"/>
                <a:gd name="T1" fmla="*/ 123 h 123"/>
                <a:gd name="T2" fmla="*/ 0 w 51"/>
                <a:gd name="T3" fmla="*/ 0 h 123"/>
                <a:gd name="T4" fmla="*/ 51 w 51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123">
                  <a:moveTo>
                    <a:pt x="0" y="123"/>
                  </a:moveTo>
                  <a:lnTo>
                    <a:pt x="0" y="0"/>
                  </a:lnTo>
                  <a:lnTo>
                    <a:pt x="5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1" name="Rectangle 412"/>
            <p:cNvSpPr>
              <a:spLocks noChangeArrowheads="1"/>
            </p:cNvSpPr>
            <p:nvPr/>
          </p:nvSpPr>
          <p:spPr bwMode="auto">
            <a:xfrm>
              <a:off x="4851400" y="34968016"/>
              <a:ext cx="839974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discolor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2" name="Freeform 413"/>
            <p:cNvSpPr>
              <a:spLocks/>
            </p:cNvSpPr>
            <p:nvPr/>
          </p:nvSpPr>
          <p:spPr bwMode="auto">
            <a:xfrm>
              <a:off x="4666563" y="35054526"/>
              <a:ext cx="196894" cy="96166"/>
            </a:xfrm>
            <a:custGeom>
              <a:avLst/>
              <a:gdLst>
                <a:gd name="T0" fmla="*/ 0 w 49"/>
                <a:gd name="T1" fmla="*/ 105 h 105"/>
                <a:gd name="T2" fmla="*/ 0 w 49"/>
                <a:gd name="T3" fmla="*/ 0 h 105"/>
                <a:gd name="T4" fmla="*/ 49 w 49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05">
                  <a:moveTo>
                    <a:pt x="0" y="105"/>
                  </a:move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3" name="Rectangle 414"/>
            <p:cNvSpPr>
              <a:spLocks noChangeArrowheads="1"/>
            </p:cNvSpPr>
            <p:nvPr/>
          </p:nvSpPr>
          <p:spPr bwMode="auto">
            <a:xfrm>
              <a:off x="4839347" y="35099898"/>
              <a:ext cx="77905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repens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4" name="Freeform 415"/>
            <p:cNvSpPr>
              <a:spLocks/>
            </p:cNvSpPr>
            <p:nvPr/>
          </p:nvSpPr>
          <p:spPr bwMode="auto">
            <a:xfrm>
              <a:off x="4851400" y="35186409"/>
              <a:ext cx="0" cy="63194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5" name="Rectangle 416"/>
            <p:cNvSpPr>
              <a:spLocks noChangeArrowheads="1"/>
            </p:cNvSpPr>
            <p:nvPr/>
          </p:nvSpPr>
          <p:spPr bwMode="auto">
            <a:xfrm>
              <a:off x="5136695" y="35231781"/>
              <a:ext cx="93134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scandens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6" name="Freeform 417"/>
            <p:cNvSpPr>
              <a:spLocks/>
            </p:cNvSpPr>
            <p:nvPr/>
          </p:nvSpPr>
          <p:spPr bwMode="auto">
            <a:xfrm>
              <a:off x="4851400" y="35255099"/>
              <a:ext cx="297348" cy="63194"/>
            </a:xfrm>
            <a:custGeom>
              <a:avLst/>
              <a:gdLst>
                <a:gd name="T0" fmla="*/ 0 w 74"/>
                <a:gd name="T1" fmla="*/ 0 h 69"/>
                <a:gd name="T2" fmla="*/ 0 w 74"/>
                <a:gd name="T3" fmla="*/ 69 h 69"/>
                <a:gd name="T4" fmla="*/ 74 w 7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69">
                  <a:moveTo>
                    <a:pt x="0" y="0"/>
                  </a:moveTo>
                  <a:lnTo>
                    <a:pt x="0" y="69"/>
                  </a:lnTo>
                  <a:lnTo>
                    <a:pt x="74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7" name="Freeform 418"/>
            <p:cNvSpPr>
              <a:spLocks/>
            </p:cNvSpPr>
            <p:nvPr/>
          </p:nvSpPr>
          <p:spPr bwMode="auto">
            <a:xfrm>
              <a:off x="4666563" y="35156185"/>
              <a:ext cx="184837" cy="96166"/>
            </a:xfrm>
            <a:custGeom>
              <a:avLst/>
              <a:gdLst>
                <a:gd name="T0" fmla="*/ 0 w 46"/>
                <a:gd name="T1" fmla="*/ 0 h 105"/>
                <a:gd name="T2" fmla="*/ 0 w 46"/>
                <a:gd name="T3" fmla="*/ 105 h 105"/>
                <a:gd name="T4" fmla="*/ 46 w 46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05">
                  <a:moveTo>
                    <a:pt x="0" y="0"/>
                  </a:moveTo>
                  <a:lnTo>
                    <a:pt x="0" y="105"/>
                  </a:lnTo>
                  <a:lnTo>
                    <a:pt x="46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8" name="Freeform 419"/>
            <p:cNvSpPr>
              <a:spLocks/>
            </p:cNvSpPr>
            <p:nvPr/>
          </p:nvSpPr>
          <p:spPr bwMode="auto">
            <a:xfrm>
              <a:off x="4574145" y="35040789"/>
              <a:ext cx="92420" cy="112651"/>
            </a:xfrm>
            <a:custGeom>
              <a:avLst/>
              <a:gdLst>
                <a:gd name="T0" fmla="*/ 0 w 23"/>
                <a:gd name="T1" fmla="*/ 0 h 123"/>
                <a:gd name="T2" fmla="*/ 0 w 23"/>
                <a:gd name="T3" fmla="*/ 123 h 123"/>
                <a:gd name="T4" fmla="*/ 23 w 23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23">
                  <a:moveTo>
                    <a:pt x="0" y="0"/>
                  </a:moveTo>
                  <a:lnTo>
                    <a:pt x="0" y="123"/>
                  </a:lnTo>
                  <a:lnTo>
                    <a:pt x="23" y="12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9" name="Rectangle 420"/>
            <p:cNvSpPr>
              <a:spLocks noChangeArrowheads="1"/>
            </p:cNvSpPr>
            <p:nvPr/>
          </p:nvSpPr>
          <p:spPr bwMode="auto">
            <a:xfrm>
              <a:off x="5040257" y="35363666"/>
              <a:ext cx="89447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calcarata</a:t>
              </a:r>
            </a:p>
          </p:txBody>
        </p:sp>
        <p:sp>
          <p:nvSpPr>
            <p:cNvPr id="580" name="Freeform 421"/>
            <p:cNvSpPr>
              <a:spLocks/>
            </p:cNvSpPr>
            <p:nvPr/>
          </p:nvSpPr>
          <p:spPr bwMode="auto">
            <a:xfrm>
              <a:off x="4574145" y="35450176"/>
              <a:ext cx="478169" cy="186834"/>
            </a:xfrm>
            <a:custGeom>
              <a:avLst/>
              <a:gdLst>
                <a:gd name="T0" fmla="*/ 0 w 119"/>
                <a:gd name="T1" fmla="*/ 204 h 204"/>
                <a:gd name="T2" fmla="*/ 0 w 119"/>
                <a:gd name="T3" fmla="*/ 0 h 204"/>
                <a:gd name="T4" fmla="*/ 119 w 119"/>
                <a:gd name="T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" h="204">
                  <a:moveTo>
                    <a:pt x="0" y="204"/>
                  </a:moveTo>
                  <a:lnTo>
                    <a:pt x="0" y="0"/>
                  </a:lnTo>
                  <a:lnTo>
                    <a:pt x="11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1" name="Rectangle 422"/>
            <p:cNvSpPr>
              <a:spLocks noChangeArrowheads="1"/>
            </p:cNvSpPr>
            <p:nvPr/>
          </p:nvSpPr>
          <p:spPr bwMode="auto">
            <a:xfrm>
              <a:off x="5421985" y="35489339"/>
              <a:ext cx="125354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quadrilobulata</a:t>
              </a:r>
            </a:p>
          </p:txBody>
        </p:sp>
        <p:sp>
          <p:nvSpPr>
            <p:cNvPr id="582" name="Freeform 423"/>
            <p:cNvSpPr>
              <a:spLocks/>
            </p:cNvSpPr>
            <p:nvPr/>
          </p:nvSpPr>
          <p:spPr bwMode="auto">
            <a:xfrm>
              <a:off x="4943820" y="35582059"/>
              <a:ext cx="482185" cy="63194"/>
            </a:xfrm>
            <a:custGeom>
              <a:avLst/>
              <a:gdLst>
                <a:gd name="T0" fmla="*/ 0 w 120"/>
                <a:gd name="T1" fmla="*/ 69 h 69"/>
                <a:gd name="T2" fmla="*/ 0 w 120"/>
                <a:gd name="T3" fmla="*/ 0 h 69"/>
                <a:gd name="T4" fmla="*/ 120 w 12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69">
                  <a:moveTo>
                    <a:pt x="0" y="69"/>
                  </a:moveTo>
                  <a:lnTo>
                    <a:pt x="0" y="0"/>
                  </a:lnTo>
                  <a:lnTo>
                    <a:pt x="12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3" name="Rectangle 424"/>
            <p:cNvSpPr>
              <a:spLocks noChangeArrowheads="1"/>
            </p:cNvSpPr>
            <p:nvPr/>
          </p:nvSpPr>
          <p:spPr bwMode="auto">
            <a:xfrm>
              <a:off x="5212922" y="35627432"/>
              <a:ext cx="116538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pseudotenax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4" name="Freeform 425"/>
            <p:cNvSpPr>
              <a:spLocks/>
            </p:cNvSpPr>
            <p:nvPr/>
          </p:nvSpPr>
          <p:spPr bwMode="auto">
            <a:xfrm>
              <a:off x="4943820" y="35650748"/>
              <a:ext cx="277258" cy="63194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69 h 69"/>
                <a:gd name="T4" fmla="*/ 69 w 69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lnTo>
                    <a:pt x="0" y="69"/>
                  </a:lnTo>
                  <a:lnTo>
                    <a:pt x="69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5" name="Freeform 426"/>
            <p:cNvSpPr>
              <a:spLocks/>
            </p:cNvSpPr>
            <p:nvPr/>
          </p:nvSpPr>
          <p:spPr bwMode="auto">
            <a:xfrm>
              <a:off x="4618343" y="35648002"/>
              <a:ext cx="325476" cy="178593"/>
            </a:xfrm>
            <a:custGeom>
              <a:avLst/>
              <a:gdLst>
                <a:gd name="T0" fmla="*/ 0 w 81"/>
                <a:gd name="T1" fmla="*/ 195 h 195"/>
                <a:gd name="T2" fmla="*/ 0 w 81"/>
                <a:gd name="T3" fmla="*/ 0 h 195"/>
                <a:gd name="T4" fmla="*/ 81 w 81"/>
                <a:gd name="T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95">
                  <a:moveTo>
                    <a:pt x="0" y="195"/>
                  </a:moveTo>
                  <a:lnTo>
                    <a:pt x="0" y="0"/>
                  </a:lnTo>
                  <a:lnTo>
                    <a:pt x="8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6" name="Rectangle 427"/>
            <p:cNvSpPr>
              <a:spLocks noChangeArrowheads="1"/>
            </p:cNvSpPr>
            <p:nvPr/>
          </p:nvSpPr>
          <p:spPr bwMode="auto">
            <a:xfrm>
              <a:off x="5020164" y="35759315"/>
              <a:ext cx="83035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amabilis</a:t>
              </a:r>
            </a:p>
          </p:txBody>
        </p:sp>
        <p:sp>
          <p:nvSpPr>
            <p:cNvPr id="587" name="Freeform 428"/>
            <p:cNvSpPr>
              <a:spLocks/>
            </p:cNvSpPr>
            <p:nvPr/>
          </p:nvSpPr>
          <p:spPr bwMode="auto">
            <a:xfrm>
              <a:off x="4895602" y="35845826"/>
              <a:ext cx="144656" cy="162106"/>
            </a:xfrm>
            <a:custGeom>
              <a:avLst/>
              <a:gdLst>
                <a:gd name="T0" fmla="*/ 0 w 36"/>
                <a:gd name="T1" fmla="*/ 177 h 177"/>
                <a:gd name="T2" fmla="*/ 0 w 36"/>
                <a:gd name="T3" fmla="*/ 0 h 177"/>
                <a:gd name="T4" fmla="*/ 36 w 36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77">
                  <a:moveTo>
                    <a:pt x="0" y="177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8" name="Rectangle 429"/>
            <p:cNvSpPr>
              <a:spLocks noChangeArrowheads="1"/>
            </p:cNvSpPr>
            <p:nvPr/>
          </p:nvSpPr>
          <p:spPr bwMode="auto">
            <a:xfrm>
              <a:off x="6117137" y="35891199"/>
              <a:ext cx="777457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insignis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89" name="Freeform 430"/>
            <p:cNvSpPr>
              <a:spLocks/>
            </p:cNvSpPr>
            <p:nvPr/>
          </p:nvSpPr>
          <p:spPr bwMode="auto">
            <a:xfrm>
              <a:off x="4895602" y="35977711"/>
              <a:ext cx="1241628" cy="96166"/>
            </a:xfrm>
            <a:custGeom>
              <a:avLst/>
              <a:gdLst>
                <a:gd name="T0" fmla="*/ 0 w 309"/>
                <a:gd name="T1" fmla="*/ 105 h 105"/>
                <a:gd name="T2" fmla="*/ 0 w 309"/>
                <a:gd name="T3" fmla="*/ 0 h 105"/>
                <a:gd name="T4" fmla="*/ 309 w 309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" h="105">
                  <a:moveTo>
                    <a:pt x="0" y="105"/>
                  </a:moveTo>
                  <a:lnTo>
                    <a:pt x="0" y="0"/>
                  </a:lnTo>
                  <a:lnTo>
                    <a:pt x="30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0" name="Rectangle 431"/>
            <p:cNvSpPr>
              <a:spLocks noChangeArrowheads="1"/>
            </p:cNvSpPr>
            <p:nvPr/>
          </p:nvSpPr>
          <p:spPr bwMode="auto">
            <a:xfrm>
              <a:off x="5381804" y="36023083"/>
              <a:ext cx="118141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laeteviolacea</a:t>
              </a:r>
            </a:p>
          </p:txBody>
        </p:sp>
        <p:sp>
          <p:nvSpPr>
            <p:cNvPr id="591" name="Freeform 432"/>
            <p:cNvSpPr>
              <a:spLocks/>
            </p:cNvSpPr>
            <p:nvPr/>
          </p:nvSpPr>
          <p:spPr bwMode="auto">
            <a:xfrm>
              <a:off x="5200986" y="36109594"/>
              <a:ext cx="200910" cy="63194"/>
            </a:xfrm>
            <a:custGeom>
              <a:avLst/>
              <a:gdLst>
                <a:gd name="T0" fmla="*/ 0 w 50"/>
                <a:gd name="T1" fmla="*/ 69 h 69"/>
                <a:gd name="T2" fmla="*/ 0 w 50"/>
                <a:gd name="T3" fmla="*/ 0 h 69"/>
                <a:gd name="T4" fmla="*/ 50 w 5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69">
                  <a:moveTo>
                    <a:pt x="0" y="69"/>
                  </a:move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2" name="Rectangle 433"/>
            <p:cNvSpPr>
              <a:spLocks noChangeArrowheads="1"/>
            </p:cNvSpPr>
            <p:nvPr/>
          </p:nvSpPr>
          <p:spPr bwMode="auto">
            <a:xfrm>
              <a:off x="5385823" y="36154966"/>
              <a:ext cx="230749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laeteviolacea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maekawae</a:t>
              </a:r>
            </a:p>
          </p:txBody>
        </p:sp>
        <p:sp>
          <p:nvSpPr>
            <p:cNvPr id="593" name="Freeform 434"/>
            <p:cNvSpPr>
              <a:spLocks/>
            </p:cNvSpPr>
            <p:nvPr/>
          </p:nvSpPr>
          <p:spPr bwMode="auto">
            <a:xfrm>
              <a:off x="5200986" y="36178282"/>
              <a:ext cx="204930" cy="63194"/>
            </a:xfrm>
            <a:custGeom>
              <a:avLst/>
              <a:gdLst>
                <a:gd name="T0" fmla="*/ 0 w 51"/>
                <a:gd name="T1" fmla="*/ 0 h 69"/>
                <a:gd name="T2" fmla="*/ 0 w 51"/>
                <a:gd name="T3" fmla="*/ 69 h 69"/>
                <a:gd name="T4" fmla="*/ 51 w 51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69">
                  <a:moveTo>
                    <a:pt x="0" y="0"/>
                  </a:moveTo>
                  <a:lnTo>
                    <a:pt x="0" y="69"/>
                  </a:lnTo>
                  <a:lnTo>
                    <a:pt x="51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4" name="Freeform 435"/>
            <p:cNvSpPr>
              <a:spLocks/>
            </p:cNvSpPr>
            <p:nvPr/>
          </p:nvSpPr>
          <p:spPr bwMode="auto">
            <a:xfrm>
              <a:off x="4895602" y="36079370"/>
              <a:ext cx="305383" cy="96166"/>
            </a:xfrm>
            <a:custGeom>
              <a:avLst/>
              <a:gdLst>
                <a:gd name="T0" fmla="*/ 0 w 76"/>
                <a:gd name="T1" fmla="*/ 0 h 105"/>
                <a:gd name="T2" fmla="*/ 0 w 76"/>
                <a:gd name="T3" fmla="*/ 105 h 105"/>
                <a:gd name="T4" fmla="*/ 76 w 76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05">
                  <a:moveTo>
                    <a:pt x="0" y="0"/>
                  </a:moveTo>
                  <a:lnTo>
                    <a:pt x="0" y="105"/>
                  </a:lnTo>
                  <a:lnTo>
                    <a:pt x="76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5" name="Line 436"/>
            <p:cNvSpPr>
              <a:spLocks noChangeShapeType="1"/>
            </p:cNvSpPr>
            <p:nvPr/>
          </p:nvSpPr>
          <p:spPr bwMode="auto">
            <a:xfrm>
              <a:off x="4895602" y="36013427"/>
              <a:ext cx="0" cy="162106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6" name="Freeform 437"/>
            <p:cNvSpPr>
              <a:spLocks/>
            </p:cNvSpPr>
            <p:nvPr/>
          </p:nvSpPr>
          <p:spPr bwMode="auto">
            <a:xfrm>
              <a:off x="4618343" y="35832089"/>
              <a:ext cx="277258" cy="178593"/>
            </a:xfrm>
            <a:custGeom>
              <a:avLst/>
              <a:gdLst>
                <a:gd name="T0" fmla="*/ 0 w 69"/>
                <a:gd name="T1" fmla="*/ 0 h 195"/>
                <a:gd name="T2" fmla="*/ 0 w 69"/>
                <a:gd name="T3" fmla="*/ 195 h 195"/>
                <a:gd name="T4" fmla="*/ 69 w 69"/>
                <a:gd name="T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195">
                  <a:moveTo>
                    <a:pt x="0" y="0"/>
                  </a:moveTo>
                  <a:lnTo>
                    <a:pt x="0" y="195"/>
                  </a:lnTo>
                  <a:lnTo>
                    <a:pt x="69" y="19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7" name="Freeform 438"/>
            <p:cNvSpPr>
              <a:spLocks/>
            </p:cNvSpPr>
            <p:nvPr/>
          </p:nvSpPr>
          <p:spPr bwMode="auto">
            <a:xfrm>
              <a:off x="4574145" y="35642506"/>
              <a:ext cx="44201" cy="186834"/>
            </a:xfrm>
            <a:custGeom>
              <a:avLst/>
              <a:gdLst>
                <a:gd name="T0" fmla="*/ 0 w 11"/>
                <a:gd name="T1" fmla="*/ 0 h 204"/>
                <a:gd name="T2" fmla="*/ 0 w 11"/>
                <a:gd name="T3" fmla="*/ 204 h 204"/>
                <a:gd name="T4" fmla="*/ 11 w 11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04">
                  <a:moveTo>
                    <a:pt x="0" y="0"/>
                  </a:moveTo>
                  <a:lnTo>
                    <a:pt x="0" y="204"/>
                  </a:lnTo>
                  <a:lnTo>
                    <a:pt x="11" y="204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8" name="Rectangle 439"/>
            <p:cNvSpPr>
              <a:spLocks noChangeArrowheads="1"/>
            </p:cNvSpPr>
            <p:nvPr/>
          </p:nvSpPr>
          <p:spPr bwMode="auto">
            <a:xfrm>
              <a:off x="4843363" y="36286849"/>
              <a:ext cx="123591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rubropunctata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9" name="Freeform 440"/>
            <p:cNvSpPr>
              <a:spLocks/>
            </p:cNvSpPr>
            <p:nvPr/>
          </p:nvSpPr>
          <p:spPr bwMode="auto">
            <a:xfrm>
              <a:off x="4666563" y="36373359"/>
              <a:ext cx="196894" cy="129135"/>
            </a:xfrm>
            <a:custGeom>
              <a:avLst/>
              <a:gdLst>
                <a:gd name="T0" fmla="*/ 0 w 49"/>
                <a:gd name="T1" fmla="*/ 141 h 141"/>
                <a:gd name="T2" fmla="*/ 0 w 49"/>
                <a:gd name="T3" fmla="*/ 0 h 141"/>
                <a:gd name="T4" fmla="*/ 49 w 49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41">
                  <a:moveTo>
                    <a:pt x="0" y="141"/>
                  </a:move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0" name="Rectangle 441"/>
            <p:cNvSpPr>
              <a:spLocks noChangeArrowheads="1"/>
            </p:cNvSpPr>
            <p:nvPr/>
          </p:nvSpPr>
          <p:spPr bwMode="auto">
            <a:xfrm>
              <a:off x="5108565" y="36418732"/>
              <a:ext cx="108042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muramatsui</a:t>
              </a:r>
            </a:p>
          </p:txBody>
        </p:sp>
        <p:sp>
          <p:nvSpPr>
            <p:cNvPr id="601" name="Freeform 442"/>
            <p:cNvSpPr>
              <a:spLocks/>
            </p:cNvSpPr>
            <p:nvPr/>
          </p:nvSpPr>
          <p:spPr bwMode="auto">
            <a:xfrm>
              <a:off x="4851400" y="36505244"/>
              <a:ext cx="277258" cy="129135"/>
            </a:xfrm>
            <a:custGeom>
              <a:avLst/>
              <a:gdLst>
                <a:gd name="T0" fmla="*/ 0 w 69"/>
                <a:gd name="T1" fmla="*/ 141 h 141"/>
                <a:gd name="T2" fmla="*/ 0 w 69"/>
                <a:gd name="T3" fmla="*/ 0 h 141"/>
                <a:gd name="T4" fmla="*/ 69 w 69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141">
                  <a:moveTo>
                    <a:pt x="0" y="141"/>
                  </a:move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2" name="Rectangle 443"/>
            <p:cNvSpPr>
              <a:spLocks noChangeArrowheads="1"/>
            </p:cNvSpPr>
            <p:nvPr/>
          </p:nvSpPr>
          <p:spPr bwMode="auto">
            <a:xfrm>
              <a:off x="4831310" y="36550616"/>
              <a:ext cx="10996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brachyspica</a:t>
              </a:r>
            </a:p>
          </p:txBody>
        </p:sp>
        <p:sp>
          <p:nvSpPr>
            <p:cNvPr id="603" name="Freeform 444"/>
            <p:cNvSpPr>
              <a:spLocks/>
            </p:cNvSpPr>
            <p:nvPr/>
          </p:nvSpPr>
          <p:spPr bwMode="auto">
            <a:xfrm>
              <a:off x="4851400" y="36637127"/>
              <a:ext cx="0" cy="63194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4" name="Rectangle 445"/>
            <p:cNvSpPr>
              <a:spLocks noChangeArrowheads="1"/>
            </p:cNvSpPr>
            <p:nvPr/>
          </p:nvSpPr>
          <p:spPr bwMode="auto">
            <a:xfrm>
              <a:off x="5024184" y="36682499"/>
              <a:ext cx="896078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longituba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5" name="Freeform 446"/>
            <p:cNvSpPr>
              <a:spLocks/>
            </p:cNvSpPr>
            <p:nvPr/>
          </p:nvSpPr>
          <p:spPr bwMode="auto">
            <a:xfrm>
              <a:off x="4851400" y="36705815"/>
              <a:ext cx="192874" cy="63194"/>
            </a:xfrm>
            <a:custGeom>
              <a:avLst/>
              <a:gdLst>
                <a:gd name="T0" fmla="*/ 0 w 48"/>
                <a:gd name="T1" fmla="*/ 0 h 69"/>
                <a:gd name="T2" fmla="*/ 0 w 48"/>
                <a:gd name="T3" fmla="*/ 69 h 69"/>
                <a:gd name="T4" fmla="*/ 48 w 48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69">
                  <a:moveTo>
                    <a:pt x="0" y="0"/>
                  </a:moveTo>
                  <a:lnTo>
                    <a:pt x="0" y="69"/>
                  </a:lnTo>
                  <a:lnTo>
                    <a:pt x="48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6" name="Line 447"/>
            <p:cNvSpPr>
              <a:spLocks noChangeShapeType="1"/>
            </p:cNvSpPr>
            <p:nvPr/>
          </p:nvSpPr>
          <p:spPr bwMode="auto">
            <a:xfrm>
              <a:off x="4851400" y="36639874"/>
              <a:ext cx="0" cy="12913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7" name="Freeform 448"/>
            <p:cNvSpPr>
              <a:spLocks/>
            </p:cNvSpPr>
            <p:nvPr/>
          </p:nvSpPr>
          <p:spPr bwMode="auto">
            <a:xfrm>
              <a:off x="4666563" y="36507990"/>
              <a:ext cx="184837" cy="129135"/>
            </a:xfrm>
            <a:custGeom>
              <a:avLst/>
              <a:gdLst>
                <a:gd name="T0" fmla="*/ 0 w 46"/>
                <a:gd name="T1" fmla="*/ 0 h 141"/>
                <a:gd name="T2" fmla="*/ 0 w 46"/>
                <a:gd name="T3" fmla="*/ 141 h 141"/>
                <a:gd name="T4" fmla="*/ 46 w 46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41">
                  <a:moveTo>
                    <a:pt x="0" y="0"/>
                  </a:moveTo>
                  <a:lnTo>
                    <a:pt x="0" y="141"/>
                  </a:lnTo>
                  <a:lnTo>
                    <a:pt x="46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8" name="Freeform 449"/>
            <p:cNvSpPr>
              <a:spLocks/>
            </p:cNvSpPr>
            <p:nvPr/>
          </p:nvSpPr>
          <p:spPr bwMode="auto">
            <a:xfrm>
              <a:off x="4574145" y="36505244"/>
              <a:ext cx="92420" cy="524786"/>
            </a:xfrm>
            <a:custGeom>
              <a:avLst/>
              <a:gdLst>
                <a:gd name="T0" fmla="*/ 0 w 23"/>
                <a:gd name="T1" fmla="*/ 573 h 573"/>
                <a:gd name="T2" fmla="*/ 0 w 23"/>
                <a:gd name="T3" fmla="*/ 0 h 573"/>
                <a:gd name="T4" fmla="*/ 23 w 23"/>
                <a:gd name="T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573">
                  <a:moveTo>
                    <a:pt x="0" y="573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09" name="Rectangle 450"/>
            <p:cNvSpPr>
              <a:spLocks noChangeArrowheads="1"/>
            </p:cNvSpPr>
            <p:nvPr/>
          </p:nvSpPr>
          <p:spPr bwMode="auto">
            <a:xfrm>
              <a:off x="5241168" y="36814382"/>
              <a:ext cx="1608582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 indica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parvifolia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0" name="Freeform 451"/>
            <p:cNvSpPr>
              <a:spLocks/>
            </p:cNvSpPr>
            <p:nvPr/>
          </p:nvSpPr>
          <p:spPr bwMode="auto">
            <a:xfrm>
              <a:off x="4574145" y="36900892"/>
              <a:ext cx="671042" cy="129135"/>
            </a:xfrm>
            <a:custGeom>
              <a:avLst/>
              <a:gdLst>
                <a:gd name="T0" fmla="*/ 0 w 167"/>
                <a:gd name="T1" fmla="*/ 141 h 141"/>
                <a:gd name="T2" fmla="*/ 0 w 167"/>
                <a:gd name="T3" fmla="*/ 0 h 141"/>
                <a:gd name="T4" fmla="*/ 167 w 167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" h="141">
                  <a:moveTo>
                    <a:pt x="0" y="141"/>
                  </a:move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1" name="Rectangle 452"/>
            <p:cNvSpPr>
              <a:spLocks noChangeArrowheads="1"/>
            </p:cNvSpPr>
            <p:nvPr/>
          </p:nvSpPr>
          <p:spPr bwMode="auto">
            <a:xfrm>
              <a:off x="5277331" y="36946265"/>
              <a:ext cx="63639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tenax</a:t>
              </a:r>
            </a:p>
          </p:txBody>
        </p:sp>
        <p:sp>
          <p:nvSpPr>
            <p:cNvPr id="612" name="Freeform 453"/>
            <p:cNvSpPr>
              <a:spLocks/>
            </p:cNvSpPr>
            <p:nvPr/>
          </p:nvSpPr>
          <p:spPr bwMode="auto">
            <a:xfrm>
              <a:off x="4574145" y="37032776"/>
              <a:ext cx="707204" cy="63194"/>
            </a:xfrm>
            <a:custGeom>
              <a:avLst/>
              <a:gdLst>
                <a:gd name="T0" fmla="*/ 0 w 176"/>
                <a:gd name="T1" fmla="*/ 69 h 69"/>
                <a:gd name="T2" fmla="*/ 0 w 176"/>
                <a:gd name="T3" fmla="*/ 0 h 69"/>
                <a:gd name="T4" fmla="*/ 176 w 176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69">
                  <a:moveTo>
                    <a:pt x="0" y="69"/>
                  </a:moveTo>
                  <a:lnTo>
                    <a:pt x="0" y="0"/>
                  </a:lnTo>
                  <a:lnTo>
                    <a:pt x="17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3" name="Rectangle 454"/>
            <p:cNvSpPr>
              <a:spLocks noChangeArrowheads="1"/>
            </p:cNvSpPr>
            <p:nvPr/>
          </p:nvSpPr>
          <p:spPr bwMode="auto">
            <a:xfrm>
              <a:off x="4762999" y="37078150"/>
              <a:ext cx="1314462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bambusetorum</a:t>
              </a:r>
            </a:p>
          </p:txBody>
        </p:sp>
        <p:sp>
          <p:nvSpPr>
            <p:cNvPr id="614" name="Freeform 455"/>
            <p:cNvSpPr>
              <a:spLocks/>
            </p:cNvSpPr>
            <p:nvPr/>
          </p:nvSpPr>
          <p:spPr bwMode="auto">
            <a:xfrm>
              <a:off x="4574145" y="37101466"/>
              <a:ext cx="192874" cy="63194"/>
            </a:xfrm>
            <a:custGeom>
              <a:avLst/>
              <a:gdLst>
                <a:gd name="T0" fmla="*/ 0 w 48"/>
                <a:gd name="T1" fmla="*/ 0 h 69"/>
                <a:gd name="T2" fmla="*/ 0 w 48"/>
                <a:gd name="T3" fmla="*/ 69 h 69"/>
                <a:gd name="T4" fmla="*/ 48 w 48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69">
                  <a:moveTo>
                    <a:pt x="0" y="0"/>
                  </a:moveTo>
                  <a:lnTo>
                    <a:pt x="0" y="69"/>
                  </a:lnTo>
                  <a:lnTo>
                    <a:pt x="48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5" name="Rectangle 456"/>
            <p:cNvSpPr>
              <a:spLocks noChangeArrowheads="1"/>
            </p:cNvSpPr>
            <p:nvPr/>
          </p:nvSpPr>
          <p:spPr bwMode="auto">
            <a:xfrm>
              <a:off x="5072402" y="37210033"/>
              <a:ext cx="1207062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weishanensis</a:t>
              </a:r>
            </a:p>
          </p:txBody>
        </p:sp>
        <p:sp>
          <p:nvSpPr>
            <p:cNvPr id="616" name="Freeform 457"/>
            <p:cNvSpPr>
              <a:spLocks/>
            </p:cNvSpPr>
            <p:nvPr/>
          </p:nvSpPr>
          <p:spPr bwMode="auto">
            <a:xfrm>
              <a:off x="4574145" y="37101466"/>
              <a:ext cx="502277" cy="195077"/>
            </a:xfrm>
            <a:custGeom>
              <a:avLst/>
              <a:gdLst>
                <a:gd name="T0" fmla="*/ 0 w 125"/>
                <a:gd name="T1" fmla="*/ 0 h 213"/>
                <a:gd name="T2" fmla="*/ 0 w 125"/>
                <a:gd name="T3" fmla="*/ 213 h 213"/>
                <a:gd name="T4" fmla="*/ 125 w 125"/>
                <a:gd name="T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13">
                  <a:moveTo>
                    <a:pt x="0" y="0"/>
                  </a:moveTo>
                  <a:lnTo>
                    <a:pt x="0" y="213"/>
                  </a:lnTo>
                  <a:lnTo>
                    <a:pt x="125" y="213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7" name="Rectangle 458"/>
            <p:cNvSpPr>
              <a:spLocks noChangeArrowheads="1"/>
            </p:cNvSpPr>
            <p:nvPr/>
          </p:nvSpPr>
          <p:spPr bwMode="auto">
            <a:xfrm>
              <a:off x="4666563" y="37341916"/>
              <a:ext cx="194040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javanica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sumatrana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8" name="Freeform 459"/>
            <p:cNvSpPr>
              <a:spLocks/>
            </p:cNvSpPr>
            <p:nvPr/>
          </p:nvSpPr>
          <p:spPr bwMode="auto">
            <a:xfrm>
              <a:off x="4574145" y="37167409"/>
              <a:ext cx="96436" cy="261020"/>
            </a:xfrm>
            <a:custGeom>
              <a:avLst/>
              <a:gdLst>
                <a:gd name="T0" fmla="*/ 0 w 24"/>
                <a:gd name="T1" fmla="*/ 0 h 285"/>
                <a:gd name="T2" fmla="*/ 0 w 24"/>
                <a:gd name="T3" fmla="*/ 285 h 285"/>
                <a:gd name="T4" fmla="*/ 24 w 24"/>
                <a:gd name="T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5">
                  <a:moveTo>
                    <a:pt x="0" y="0"/>
                  </a:moveTo>
                  <a:lnTo>
                    <a:pt x="0" y="285"/>
                  </a:lnTo>
                  <a:lnTo>
                    <a:pt x="24" y="28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19" name="Rectangle 460"/>
            <p:cNvSpPr>
              <a:spLocks noChangeArrowheads="1"/>
            </p:cNvSpPr>
            <p:nvPr/>
          </p:nvSpPr>
          <p:spPr bwMode="auto">
            <a:xfrm>
              <a:off x="5076420" y="37473799"/>
              <a:ext cx="119103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yunnanensis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0" name="Freeform 461"/>
            <p:cNvSpPr>
              <a:spLocks/>
            </p:cNvSpPr>
            <p:nvPr/>
          </p:nvSpPr>
          <p:spPr bwMode="auto">
            <a:xfrm>
              <a:off x="4574145" y="37233349"/>
              <a:ext cx="506294" cy="326961"/>
            </a:xfrm>
            <a:custGeom>
              <a:avLst/>
              <a:gdLst>
                <a:gd name="T0" fmla="*/ 0 w 126"/>
                <a:gd name="T1" fmla="*/ 0 h 357"/>
                <a:gd name="T2" fmla="*/ 0 w 126"/>
                <a:gd name="T3" fmla="*/ 357 h 357"/>
                <a:gd name="T4" fmla="*/ 126 w 126"/>
                <a:gd name="T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" h="357">
                  <a:moveTo>
                    <a:pt x="0" y="0"/>
                  </a:moveTo>
                  <a:lnTo>
                    <a:pt x="0" y="357"/>
                  </a:lnTo>
                  <a:lnTo>
                    <a:pt x="126" y="35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1" name="Line 462"/>
            <p:cNvSpPr>
              <a:spLocks noChangeShapeType="1"/>
            </p:cNvSpPr>
            <p:nvPr/>
          </p:nvSpPr>
          <p:spPr bwMode="auto">
            <a:xfrm>
              <a:off x="4574145" y="36046398"/>
              <a:ext cx="0" cy="1513911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2" name="Freeform 463"/>
            <p:cNvSpPr>
              <a:spLocks/>
            </p:cNvSpPr>
            <p:nvPr/>
          </p:nvSpPr>
          <p:spPr bwMode="auto">
            <a:xfrm>
              <a:off x="4485744" y="34686350"/>
              <a:ext cx="88401" cy="1357300"/>
            </a:xfrm>
            <a:custGeom>
              <a:avLst/>
              <a:gdLst>
                <a:gd name="T0" fmla="*/ 0 w 22"/>
                <a:gd name="T1" fmla="*/ 0 h 1482"/>
                <a:gd name="T2" fmla="*/ 0 w 22"/>
                <a:gd name="T3" fmla="*/ 1482 h 1482"/>
                <a:gd name="T4" fmla="*/ 22 w 22"/>
                <a:gd name="T5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482">
                  <a:moveTo>
                    <a:pt x="0" y="0"/>
                  </a:moveTo>
                  <a:lnTo>
                    <a:pt x="0" y="1482"/>
                  </a:lnTo>
                  <a:lnTo>
                    <a:pt x="22" y="1482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3" name="Rectangle 464"/>
            <p:cNvSpPr>
              <a:spLocks noChangeArrowheads="1"/>
            </p:cNvSpPr>
            <p:nvPr/>
          </p:nvSpPr>
          <p:spPr bwMode="auto">
            <a:xfrm>
              <a:off x="5116602" y="37605682"/>
              <a:ext cx="100187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shikokiana</a:t>
              </a:r>
            </a:p>
          </p:txBody>
        </p:sp>
        <p:sp>
          <p:nvSpPr>
            <p:cNvPr id="624" name="Freeform 465"/>
            <p:cNvSpPr>
              <a:spLocks/>
            </p:cNvSpPr>
            <p:nvPr/>
          </p:nvSpPr>
          <p:spPr bwMode="auto">
            <a:xfrm>
              <a:off x="4943820" y="37692194"/>
              <a:ext cx="192874" cy="63194"/>
            </a:xfrm>
            <a:custGeom>
              <a:avLst/>
              <a:gdLst>
                <a:gd name="T0" fmla="*/ 0 w 48"/>
                <a:gd name="T1" fmla="*/ 69 h 69"/>
                <a:gd name="T2" fmla="*/ 0 w 48"/>
                <a:gd name="T3" fmla="*/ 0 h 69"/>
                <a:gd name="T4" fmla="*/ 48 w 48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69">
                  <a:moveTo>
                    <a:pt x="0" y="69"/>
                  </a:move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5" name="Rectangle 466"/>
            <p:cNvSpPr>
              <a:spLocks noChangeArrowheads="1"/>
            </p:cNvSpPr>
            <p:nvPr/>
          </p:nvSpPr>
          <p:spPr bwMode="auto">
            <a:xfrm>
              <a:off x="5482260" y="37737567"/>
              <a:ext cx="193078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pekinensis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transitra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6" name="Freeform 467"/>
            <p:cNvSpPr>
              <a:spLocks/>
            </p:cNvSpPr>
            <p:nvPr/>
          </p:nvSpPr>
          <p:spPr bwMode="auto">
            <a:xfrm>
              <a:off x="4943820" y="37760883"/>
              <a:ext cx="558532" cy="63194"/>
            </a:xfrm>
            <a:custGeom>
              <a:avLst/>
              <a:gdLst>
                <a:gd name="T0" fmla="*/ 0 w 139"/>
                <a:gd name="T1" fmla="*/ 0 h 69"/>
                <a:gd name="T2" fmla="*/ 0 w 139"/>
                <a:gd name="T3" fmla="*/ 69 h 69"/>
                <a:gd name="T4" fmla="*/ 139 w 139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69">
                  <a:moveTo>
                    <a:pt x="0" y="0"/>
                  </a:moveTo>
                  <a:lnTo>
                    <a:pt x="0" y="69"/>
                  </a:lnTo>
                  <a:lnTo>
                    <a:pt x="139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7" name="Freeform 468"/>
            <p:cNvSpPr>
              <a:spLocks/>
            </p:cNvSpPr>
            <p:nvPr/>
          </p:nvSpPr>
          <p:spPr bwMode="auto">
            <a:xfrm>
              <a:off x="4851400" y="37758135"/>
              <a:ext cx="92420" cy="293989"/>
            </a:xfrm>
            <a:custGeom>
              <a:avLst/>
              <a:gdLst>
                <a:gd name="T0" fmla="*/ 0 w 23"/>
                <a:gd name="T1" fmla="*/ 321 h 321"/>
                <a:gd name="T2" fmla="*/ 0 w 23"/>
                <a:gd name="T3" fmla="*/ 0 h 321"/>
                <a:gd name="T4" fmla="*/ 23 w 23"/>
                <a:gd name="T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21">
                  <a:moveTo>
                    <a:pt x="0" y="321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8" name="Rectangle 469"/>
            <p:cNvSpPr>
              <a:spLocks noChangeArrowheads="1"/>
            </p:cNvSpPr>
            <p:nvPr/>
          </p:nvSpPr>
          <p:spPr bwMode="auto">
            <a:xfrm>
              <a:off x="5020164" y="37869450"/>
              <a:ext cx="210871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pekinensis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ussuriensis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29" name="Freeform 470"/>
            <p:cNvSpPr>
              <a:spLocks/>
            </p:cNvSpPr>
            <p:nvPr/>
          </p:nvSpPr>
          <p:spPr bwMode="auto">
            <a:xfrm>
              <a:off x="4851400" y="37955960"/>
              <a:ext cx="188857" cy="63194"/>
            </a:xfrm>
            <a:custGeom>
              <a:avLst/>
              <a:gdLst>
                <a:gd name="T0" fmla="*/ 0 w 47"/>
                <a:gd name="T1" fmla="*/ 69 h 69"/>
                <a:gd name="T2" fmla="*/ 0 w 47"/>
                <a:gd name="T3" fmla="*/ 0 h 69"/>
                <a:gd name="T4" fmla="*/ 47 w 47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69">
                  <a:moveTo>
                    <a:pt x="0" y="69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0" name="Rectangle 471"/>
            <p:cNvSpPr>
              <a:spLocks noChangeArrowheads="1"/>
            </p:cNvSpPr>
            <p:nvPr/>
          </p:nvSpPr>
          <p:spPr bwMode="auto">
            <a:xfrm>
              <a:off x="4831310" y="38001332"/>
              <a:ext cx="95699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yezoensis</a:t>
              </a:r>
            </a:p>
          </p:txBody>
        </p:sp>
        <p:sp>
          <p:nvSpPr>
            <p:cNvPr id="631" name="Freeform 472"/>
            <p:cNvSpPr>
              <a:spLocks/>
            </p:cNvSpPr>
            <p:nvPr/>
          </p:nvSpPr>
          <p:spPr bwMode="auto">
            <a:xfrm>
              <a:off x="4851400" y="38024650"/>
              <a:ext cx="0" cy="63194"/>
            </a:xfrm>
            <a:custGeom>
              <a:avLst/>
              <a:gdLst>
                <a:gd name="T0" fmla="*/ 0 h 69"/>
                <a:gd name="T1" fmla="*/ 69 h 69"/>
                <a:gd name="T2" fmla="*/ 69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0"/>
                  </a:moveTo>
                  <a:lnTo>
                    <a:pt x="0" y="69"/>
                  </a:lnTo>
                  <a:lnTo>
                    <a:pt x="0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2" name="Rectangle 473"/>
            <p:cNvSpPr>
              <a:spLocks noChangeArrowheads="1"/>
            </p:cNvSpPr>
            <p:nvPr/>
          </p:nvSpPr>
          <p:spPr bwMode="auto">
            <a:xfrm>
              <a:off x="4927748" y="38133215"/>
              <a:ext cx="904095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regeliana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3" name="Freeform 474"/>
            <p:cNvSpPr>
              <a:spLocks/>
            </p:cNvSpPr>
            <p:nvPr/>
          </p:nvSpPr>
          <p:spPr bwMode="auto">
            <a:xfrm>
              <a:off x="4851400" y="38219727"/>
              <a:ext cx="96436" cy="63194"/>
            </a:xfrm>
            <a:custGeom>
              <a:avLst/>
              <a:gdLst>
                <a:gd name="T0" fmla="*/ 0 w 24"/>
                <a:gd name="T1" fmla="*/ 69 h 69"/>
                <a:gd name="T2" fmla="*/ 0 w 24"/>
                <a:gd name="T3" fmla="*/ 0 h 69"/>
                <a:gd name="T4" fmla="*/ 24 w 2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69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4" name="Rectangle 475"/>
            <p:cNvSpPr>
              <a:spLocks noChangeArrowheads="1"/>
            </p:cNvSpPr>
            <p:nvPr/>
          </p:nvSpPr>
          <p:spPr bwMode="auto">
            <a:xfrm>
              <a:off x="4927748" y="38265100"/>
              <a:ext cx="191154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pekinensis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var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maxima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5" name="Freeform 476"/>
            <p:cNvSpPr>
              <a:spLocks/>
            </p:cNvSpPr>
            <p:nvPr/>
          </p:nvSpPr>
          <p:spPr bwMode="auto">
            <a:xfrm>
              <a:off x="4851400" y="38288416"/>
              <a:ext cx="96436" cy="63194"/>
            </a:xfrm>
            <a:custGeom>
              <a:avLst/>
              <a:gdLst>
                <a:gd name="T0" fmla="*/ 0 w 24"/>
                <a:gd name="T1" fmla="*/ 0 h 69"/>
                <a:gd name="T2" fmla="*/ 0 w 24"/>
                <a:gd name="T3" fmla="*/ 69 h 69"/>
                <a:gd name="T4" fmla="*/ 24 w 2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0" y="69"/>
                  </a:lnTo>
                  <a:lnTo>
                    <a:pt x="24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6" name="Line 477"/>
            <p:cNvSpPr>
              <a:spLocks noChangeShapeType="1"/>
            </p:cNvSpPr>
            <p:nvPr/>
          </p:nvSpPr>
          <p:spPr bwMode="auto">
            <a:xfrm>
              <a:off x="4851400" y="38057619"/>
              <a:ext cx="0" cy="293989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7" name="Freeform 478"/>
            <p:cNvSpPr>
              <a:spLocks/>
            </p:cNvSpPr>
            <p:nvPr/>
          </p:nvSpPr>
          <p:spPr bwMode="auto">
            <a:xfrm>
              <a:off x="4485744" y="35691962"/>
              <a:ext cx="365658" cy="2362909"/>
            </a:xfrm>
            <a:custGeom>
              <a:avLst/>
              <a:gdLst>
                <a:gd name="T0" fmla="*/ 0 w 91"/>
                <a:gd name="T1" fmla="*/ 0 h 2580"/>
                <a:gd name="T2" fmla="*/ 0 w 91"/>
                <a:gd name="T3" fmla="*/ 2580 h 2580"/>
                <a:gd name="T4" fmla="*/ 91 w 91"/>
                <a:gd name="T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2580">
                  <a:moveTo>
                    <a:pt x="0" y="0"/>
                  </a:moveTo>
                  <a:lnTo>
                    <a:pt x="0" y="2580"/>
                  </a:lnTo>
                  <a:lnTo>
                    <a:pt x="91" y="258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8" name="Line 479"/>
            <p:cNvSpPr>
              <a:spLocks noChangeShapeType="1"/>
            </p:cNvSpPr>
            <p:nvPr/>
          </p:nvSpPr>
          <p:spPr bwMode="auto">
            <a:xfrm>
              <a:off x="4485744" y="35024303"/>
              <a:ext cx="0" cy="3030569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39" name="Freeform 480"/>
            <p:cNvSpPr>
              <a:spLocks/>
            </p:cNvSpPr>
            <p:nvPr/>
          </p:nvSpPr>
          <p:spPr bwMode="auto">
            <a:xfrm>
              <a:off x="4116069" y="35021555"/>
              <a:ext cx="369676" cy="1860105"/>
            </a:xfrm>
            <a:custGeom>
              <a:avLst/>
              <a:gdLst>
                <a:gd name="T0" fmla="*/ 0 w 92"/>
                <a:gd name="T1" fmla="*/ 2031 h 2031"/>
                <a:gd name="T2" fmla="*/ 0 w 92"/>
                <a:gd name="T3" fmla="*/ 0 h 2031"/>
                <a:gd name="T4" fmla="*/ 92 w 92"/>
                <a:gd name="T5" fmla="*/ 0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2031">
                  <a:moveTo>
                    <a:pt x="0" y="2031"/>
                  </a:moveTo>
                  <a:lnTo>
                    <a:pt x="0" y="0"/>
                  </a:lnTo>
                  <a:lnTo>
                    <a:pt x="9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0" name="Rectangle 481"/>
            <p:cNvSpPr>
              <a:spLocks noChangeArrowheads="1"/>
            </p:cNvSpPr>
            <p:nvPr/>
          </p:nvSpPr>
          <p:spPr bwMode="auto">
            <a:xfrm>
              <a:off x="6285903" y="38396984"/>
              <a:ext cx="947375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racemosa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1" name="Freeform 482"/>
            <p:cNvSpPr>
              <a:spLocks/>
            </p:cNvSpPr>
            <p:nvPr/>
          </p:nvSpPr>
          <p:spPr bwMode="auto">
            <a:xfrm>
              <a:off x="6113118" y="38483494"/>
              <a:ext cx="184837" cy="63194"/>
            </a:xfrm>
            <a:custGeom>
              <a:avLst/>
              <a:gdLst>
                <a:gd name="T0" fmla="*/ 0 w 46"/>
                <a:gd name="T1" fmla="*/ 69 h 69"/>
                <a:gd name="T2" fmla="*/ 0 w 46"/>
                <a:gd name="T3" fmla="*/ 0 h 69"/>
                <a:gd name="T4" fmla="*/ 46 w 46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9">
                  <a:moveTo>
                    <a:pt x="0" y="69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2" name="Rectangle 483"/>
            <p:cNvSpPr>
              <a:spLocks noChangeArrowheads="1"/>
            </p:cNvSpPr>
            <p:nvPr/>
          </p:nvSpPr>
          <p:spPr bwMode="auto">
            <a:xfrm>
              <a:off x="6297956" y="38528867"/>
              <a:ext cx="87684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platensis</a:t>
              </a:r>
            </a:p>
          </p:txBody>
        </p:sp>
        <p:sp>
          <p:nvSpPr>
            <p:cNvPr id="643" name="Freeform 484"/>
            <p:cNvSpPr>
              <a:spLocks/>
            </p:cNvSpPr>
            <p:nvPr/>
          </p:nvSpPr>
          <p:spPr bwMode="auto">
            <a:xfrm>
              <a:off x="6113118" y="38552183"/>
              <a:ext cx="196894" cy="63194"/>
            </a:xfrm>
            <a:custGeom>
              <a:avLst/>
              <a:gdLst>
                <a:gd name="T0" fmla="*/ 0 w 49"/>
                <a:gd name="T1" fmla="*/ 0 h 69"/>
                <a:gd name="T2" fmla="*/ 0 w 49"/>
                <a:gd name="T3" fmla="*/ 69 h 69"/>
                <a:gd name="T4" fmla="*/ 49 w 49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69">
                  <a:moveTo>
                    <a:pt x="0" y="0"/>
                  </a:moveTo>
                  <a:lnTo>
                    <a:pt x="0" y="69"/>
                  </a:lnTo>
                  <a:lnTo>
                    <a:pt x="49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4" name="Freeform 485"/>
            <p:cNvSpPr>
              <a:spLocks/>
            </p:cNvSpPr>
            <p:nvPr/>
          </p:nvSpPr>
          <p:spPr bwMode="auto">
            <a:xfrm>
              <a:off x="4116069" y="38549436"/>
              <a:ext cx="1997051" cy="96166"/>
            </a:xfrm>
            <a:custGeom>
              <a:avLst/>
              <a:gdLst>
                <a:gd name="T0" fmla="*/ 0 w 497"/>
                <a:gd name="T1" fmla="*/ 105 h 105"/>
                <a:gd name="T2" fmla="*/ 0 w 497"/>
                <a:gd name="T3" fmla="*/ 0 h 105"/>
                <a:gd name="T4" fmla="*/ 497 w 49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" h="105">
                  <a:moveTo>
                    <a:pt x="0" y="105"/>
                  </a:moveTo>
                  <a:lnTo>
                    <a:pt x="0" y="0"/>
                  </a:lnTo>
                  <a:lnTo>
                    <a:pt x="49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5" name="Rectangle 486"/>
            <p:cNvSpPr>
              <a:spLocks noChangeArrowheads="1"/>
            </p:cNvSpPr>
            <p:nvPr/>
          </p:nvSpPr>
          <p:spPr bwMode="auto">
            <a:xfrm>
              <a:off x="4880541" y="38661097"/>
              <a:ext cx="929742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mexicana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6" name="Freeform 487"/>
            <p:cNvSpPr>
              <a:spLocks/>
            </p:cNvSpPr>
            <p:nvPr/>
          </p:nvSpPr>
          <p:spPr bwMode="auto">
            <a:xfrm>
              <a:off x="4116069" y="38651096"/>
              <a:ext cx="767479" cy="96166"/>
            </a:xfrm>
            <a:custGeom>
              <a:avLst/>
              <a:gdLst>
                <a:gd name="T0" fmla="*/ 0 w 191"/>
                <a:gd name="T1" fmla="*/ 0 h 105"/>
                <a:gd name="T2" fmla="*/ 0 w 191"/>
                <a:gd name="T3" fmla="*/ 105 h 105"/>
                <a:gd name="T4" fmla="*/ 191 w 191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1" h="105">
                  <a:moveTo>
                    <a:pt x="0" y="0"/>
                  </a:moveTo>
                  <a:lnTo>
                    <a:pt x="0" y="105"/>
                  </a:lnTo>
                  <a:lnTo>
                    <a:pt x="191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7" name="Line 488"/>
            <p:cNvSpPr>
              <a:spLocks noChangeShapeType="1"/>
            </p:cNvSpPr>
            <p:nvPr/>
          </p:nvSpPr>
          <p:spPr bwMode="auto">
            <a:xfrm>
              <a:off x="4116069" y="36887156"/>
              <a:ext cx="0" cy="1860105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8" name="Freeform 489"/>
            <p:cNvSpPr>
              <a:spLocks/>
            </p:cNvSpPr>
            <p:nvPr/>
          </p:nvSpPr>
          <p:spPr bwMode="auto">
            <a:xfrm>
              <a:off x="4027668" y="33647770"/>
              <a:ext cx="88401" cy="3236639"/>
            </a:xfrm>
            <a:custGeom>
              <a:avLst/>
              <a:gdLst>
                <a:gd name="T0" fmla="*/ 0 w 22"/>
                <a:gd name="T1" fmla="*/ 0 h 3534"/>
                <a:gd name="T2" fmla="*/ 0 w 22"/>
                <a:gd name="T3" fmla="*/ 3534 h 3534"/>
                <a:gd name="T4" fmla="*/ 22 w 22"/>
                <a:gd name="T5" fmla="*/ 3534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3534">
                  <a:moveTo>
                    <a:pt x="0" y="0"/>
                  </a:moveTo>
                  <a:lnTo>
                    <a:pt x="0" y="3534"/>
                  </a:lnTo>
                  <a:lnTo>
                    <a:pt x="22" y="3534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49" name="Freeform 490"/>
            <p:cNvSpPr>
              <a:spLocks/>
            </p:cNvSpPr>
            <p:nvPr/>
          </p:nvSpPr>
          <p:spPr bwMode="auto">
            <a:xfrm>
              <a:off x="3465810" y="29421140"/>
              <a:ext cx="561859" cy="4223883"/>
            </a:xfrm>
            <a:custGeom>
              <a:avLst/>
              <a:gdLst>
                <a:gd name="T0" fmla="*/ 0 w 92"/>
                <a:gd name="T1" fmla="*/ 0 h 2838"/>
                <a:gd name="T2" fmla="*/ 0 w 92"/>
                <a:gd name="T3" fmla="*/ 2838 h 2838"/>
                <a:gd name="T4" fmla="*/ 92 w 92"/>
                <a:gd name="T5" fmla="*/ 2838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2838">
                  <a:moveTo>
                    <a:pt x="0" y="0"/>
                  </a:moveTo>
                  <a:lnTo>
                    <a:pt x="0" y="2838"/>
                  </a:lnTo>
                  <a:lnTo>
                    <a:pt x="92" y="283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0" name="Freeform 491"/>
            <p:cNvSpPr>
              <a:spLocks/>
            </p:cNvSpPr>
            <p:nvPr/>
          </p:nvSpPr>
          <p:spPr bwMode="auto">
            <a:xfrm>
              <a:off x="2714406" y="29512995"/>
              <a:ext cx="747387" cy="1530076"/>
            </a:xfrm>
            <a:custGeom>
              <a:avLst/>
              <a:gdLst>
                <a:gd name="T0" fmla="*/ 0 w 187"/>
                <a:gd name="T1" fmla="*/ 0 h 3078"/>
                <a:gd name="T2" fmla="*/ 0 w 187"/>
                <a:gd name="T3" fmla="*/ 3078 h 3078"/>
                <a:gd name="T4" fmla="*/ 187 w 187"/>
                <a:gd name="T5" fmla="*/ 3078 h 3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3078">
                  <a:moveTo>
                    <a:pt x="0" y="0"/>
                  </a:moveTo>
                  <a:lnTo>
                    <a:pt x="0" y="3078"/>
                  </a:lnTo>
                  <a:lnTo>
                    <a:pt x="187" y="307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1" name="Freeform 562"/>
            <p:cNvSpPr>
              <a:spLocks/>
            </p:cNvSpPr>
            <p:nvPr/>
          </p:nvSpPr>
          <p:spPr bwMode="auto">
            <a:xfrm>
              <a:off x="972472" y="32173599"/>
              <a:ext cx="959482" cy="4942879"/>
            </a:xfrm>
            <a:custGeom>
              <a:avLst/>
              <a:gdLst>
                <a:gd name="T0" fmla="*/ 0 w 1029"/>
                <a:gd name="T1" fmla="*/ 5397 h 5397"/>
                <a:gd name="T2" fmla="*/ 0 w 1029"/>
                <a:gd name="T3" fmla="*/ 0 h 5397"/>
                <a:gd name="T4" fmla="*/ 1029 w 1029"/>
                <a:gd name="T5" fmla="*/ 0 h 5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9" h="5397">
                  <a:moveTo>
                    <a:pt x="0" y="5397"/>
                  </a:moveTo>
                  <a:lnTo>
                    <a:pt x="0" y="0"/>
                  </a:lnTo>
                  <a:lnTo>
                    <a:pt x="1029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2" name="Rectangle 563"/>
            <p:cNvSpPr>
              <a:spLocks noChangeArrowheads="1"/>
            </p:cNvSpPr>
            <p:nvPr/>
          </p:nvSpPr>
          <p:spPr bwMode="auto">
            <a:xfrm>
              <a:off x="7813239" y="41982007"/>
              <a:ext cx="174246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Holmskioldia sanguinea</a:t>
              </a:r>
            </a:p>
          </p:txBody>
        </p:sp>
        <p:sp>
          <p:nvSpPr>
            <p:cNvPr id="653" name="Freeform 564"/>
            <p:cNvSpPr>
              <a:spLocks/>
            </p:cNvSpPr>
            <p:nvPr/>
          </p:nvSpPr>
          <p:spPr bwMode="auto">
            <a:xfrm>
              <a:off x="972470" y="37121974"/>
              <a:ext cx="6838203" cy="4943794"/>
            </a:xfrm>
            <a:custGeom>
              <a:avLst/>
              <a:gdLst>
                <a:gd name="T0" fmla="*/ 0 w 1029"/>
                <a:gd name="T1" fmla="*/ 0 h 5398"/>
                <a:gd name="T2" fmla="*/ 0 w 1029"/>
                <a:gd name="T3" fmla="*/ 5398 h 5398"/>
                <a:gd name="T4" fmla="*/ 1029 w 1029"/>
                <a:gd name="T5" fmla="*/ 5398 h 5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9" h="5398">
                  <a:moveTo>
                    <a:pt x="0" y="0"/>
                  </a:moveTo>
                  <a:lnTo>
                    <a:pt x="0" y="5398"/>
                  </a:lnTo>
                  <a:lnTo>
                    <a:pt x="1029" y="5398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4" name="Line 565"/>
            <p:cNvSpPr>
              <a:spLocks noChangeShapeType="1"/>
            </p:cNvSpPr>
            <p:nvPr/>
          </p:nvSpPr>
          <p:spPr bwMode="auto">
            <a:xfrm>
              <a:off x="369741" y="37119226"/>
              <a:ext cx="602731" cy="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55" name="Rectangle 614"/>
            <p:cNvSpPr>
              <a:spLocks noChangeArrowheads="1"/>
            </p:cNvSpPr>
            <p:nvPr/>
          </p:nvSpPr>
          <p:spPr bwMode="auto">
            <a:xfrm>
              <a:off x="4141791" y="30359122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78</a:t>
              </a:r>
            </a:p>
          </p:txBody>
        </p:sp>
        <p:sp>
          <p:nvSpPr>
            <p:cNvPr id="656" name="Rectangle 616"/>
            <p:cNvSpPr>
              <a:spLocks noChangeArrowheads="1"/>
            </p:cNvSpPr>
            <p:nvPr/>
          </p:nvSpPr>
          <p:spPr bwMode="auto">
            <a:xfrm>
              <a:off x="4233350" y="3154129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77</a:t>
              </a:r>
            </a:p>
          </p:txBody>
        </p:sp>
        <p:sp>
          <p:nvSpPr>
            <p:cNvPr id="657" name="Rectangle 620"/>
            <p:cNvSpPr>
              <a:spLocks noChangeArrowheads="1"/>
            </p:cNvSpPr>
            <p:nvPr/>
          </p:nvSpPr>
          <p:spPr bwMode="auto">
            <a:xfrm>
              <a:off x="4663488" y="32069986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74</a:t>
              </a:r>
            </a:p>
          </p:txBody>
        </p:sp>
        <p:sp>
          <p:nvSpPr>
            <p:cNvPr id="658" name="Rectangle 627"/>
            <p:cNvSpPr>
              <a:spLocks noChangeArrowheads="1"/>
            </p:cNvSpPr>
            <p:nvPr/>
          </p:nvSpPr>
          <p:spPr bwMode="auto">
            <a:xfrm>
              <a:off x="5312299" y="33386439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99</a:t>
              </a:r>
            </a:p>
          </p:txBody>
        </p:sp>
        <p:sp>
          <p:nvSpPr>
            <p:cNvPr id="659" name="Rectangle 629"/>
            <p:cNvSpPr>
              <a:spLocks noChangeArrowheads="1"/>
            </p:cNvSpPr>
            <p:nvPr/>
          </p:nvSpPr>
          <p:spPr bwMode="auto">
            <a:xfrm>
              <a:off x="5045618" y="33646728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99</a:t>
              </a:r>
            </a:p>
          </p:txBody>
        </p:sp>
        <p:sp>
          <p:nvSpPr>
            <p:cNvPr id="660" name="Rectangle 631"/>
            <p:cNvSpPr>
              <a:spLocks noChangeArrowheads="1"/>
            </p:cNvSpPr>
            <p:nvPr/>
          </p:nvSpPr>
          <p:spPr bwMode="auto">
            <a:xfrm>
              <a:off x="4859077" y="3405188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95</a:t>
              </a:r>
            </a:p>
          </p:txBody>
        </p:sp>
        <p:sp>
          <p:nvSpPr>
            <p:cNvPr id="661" name="Rectangle 632"/>
            <p:cNvSpPr>
              <a:spLocks noChangeArrowheads="1"/>
            </p:cNvSpPr>
            <p:nvPr/>
          </p:nvSpPr>
          <p:spPr bwMode="auto">
            <a:xfrm>
              <a:off x="4746537" y="3395491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97</a:t>
              </a:r>
            </a:p>
          </p:txBody>
        </p:sp>
        <p:sp>
          <p:nvSpPr>
            <p:cNvPr id="662" name="Rectangle 635"/>
            <p:cNvSpPr>
              <a:spLocks noChangeArrowheads="1"/>
            </p:cNvSpPr>
            <p:nvPr/>
          </p:nvSpPr>
          <p:spPr bwMode="auto">
            <a:xfrm>
              <a:off x="4655327" y="3523463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89</a:t>
              </a:r>
            </a:p>
          </p:txBody>
        </p:sp>
        <p:sp>
          <p:nvSpPr>
            <p:cNvPr id="663" name="Rectangle 637"/>
            <p:cNvSpPr>
              <a:spLocks noChangeArrowheads="1"/>
            </p:cNvSpPr>
            <p:nvPr/>
          </p:nvSpPr>
          <p:spPr bwMode="auto">
            <a:xfrm>
              <a:off x="4757745" y="35477995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97</a:t>
              </a:r>
            </a:p>
          </p:txBody>
        </p:sp>
        <p:sp>
          <p:nvSpPr>
            <p:cNvPr id="664" name="Rectangle 638"/>
            <p:cNvSpPr>
              <a:spLocks noChangeArrowheads="1"/>
            </p:cNvSpPr>
            <p:nvPr/>
          </p:nvSpPr>
          <p:spPr bwMode="auto">
            <a:xfrm>
              <a:off x="5006457" y="36158822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93</a:t>
              </a:r>
            </a:p>
          </p:txBody>
        </p:sp>
        <p:sp>
          <p:nvSpPr>
            <p:cNvPr id="665" name="Rectangle 639"/>
            <p:cNvSpPr>
              <a:spLocks noChangeArrowheads="1"/>
            </p:cNvSpPr>
            <p:nvPr/>
          </p:nvSpPr>
          <p:spPr bwMode="auto">
            <a:xfrm>
              <a:off x="4700095" y="35992963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75</a:t>
              </a:r>
            </a:p>
          </p:txBody>
        </p:sp>
        <p:sp>
          <p:nvSpPr>
            <p:cNvPr id="666" name="Rectangle 641"/>
            <p:cNvSpPr>
              <a:spLocks noChangeArrowheads="1"/>
            </p:cNvSpPr>
            <p:nvPr/>
          </p:nvSpPr>
          <p:spPr bwMode="auto">
            <a:xfrm flipH="1">
              <a:off x="4656487" y="36625159"/>
              <a:ext cx="21339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75</a:t>
              </a:r>
            </a:p>
          </p:txBody>
        </p:sp>
        <p:sp>
          <p:nvSpPr>
            <p:cNvPr id="667" name="Rectangle 645"/>
            <p:cNvSpPr>
              <a:spLocks noChangeArrowheads="1"/>
            </p:cNvSpPr>
            <p:nvPr/>
          </p:nvSpPr>
          <p:spPr bwMode="auto">
            <a:xfrm>
              <a:off x="4653540" y="38037155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96</a:t>
              </a:r>
            </a:p>
          </p:txBody>
        </p:sp>
        <p:sp>
          <p:nvSpPr>
            <p:cNvPr id="668" name="Rectangle 646"/>
            <p:cNvSpPr>
              <a:spLocks noChangeArrowheads="1"/>
            </p:cNvSpPr>
            <p:nvPr/>
          </p:nvSpPr>
          <p:spPr bwMode="auto">
            <a:xfrm>
              <a:off x="4289120" y="34851489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88</a:t>
              </a:r>
            </a:p>
          </p:txBody>
        </p:sp>
        <p:sp>
          <p:nvSpPr>
            <p:cNvPr id="669" name="Rectangle 647"/>
            <p:cNvSpPr>
              <a:spLocks noChangeArrowheads="1"/>
            </p:cNvSpPr>
            <p:nvPr/>
          </p:nvSpPr>
          <p:spPr bwMode="auto">
            <a:xfrm>
              <a:off x="5819505" y="38523600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670" name="Rectangle 649"/>
            <p:cNvSpPr>
              <a:spLocks noChangeArrowheads="1"/>
            </p:cNvSpPr>
            <p:nvPr/>
          </p:nvSpPr>
          <p:spPr bwMode="auto">
            <a:xfrm>
              <a:off x="3832389" y="33647152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91</a:t>
              </a:r>
            </a:p>
          </p:txBody>
        </p:sp>
        <p:sp>
          <p:nvSpPr>
            <p:cNvPr id="671" name="Rectangle 650"/>
            <p:cNvSpPr>
              <a:spLocks noChangeArrowheads="1"/>
            </p:cNvSpPr>
            <p:nvPr/>
          </p:nvSpPr>
          <p:spPr bwMode="auto">
            <a:xfrm>
              <a:off x="3268660" y="31055174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99</a:t>
              </a:r>
            </a:p>
          </p:txBody>
        </p:sp>
        <p:sp>
          <p:nvSpPr>
            <p:cNvPr id="672" name="Line 686"/>
            <p:cNvSpPr>
              <a:spLocks noChangeShapeType="1"/>
            </p:cNvSpPr>
            <p:nvPr/>
          </p:nvSpPr>
          <p:spPr bwMode="auto">
            <a:xfrm>
              <a:off x="972470" y="42204216"/>
              <a:ext cx="1233591" cy="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3" name="Line 687"/>
            <p:cNvSpPr>
              <a:spLocks noChangeShapeType="1"/>
            </p:cNvSpPr>
            <p:nvPr/>
          </p:nvSpPr>
          <p:spPr bwMode="auto">
            <a:xfrm>
              <a:off x="972470" y="42182235"/>
              <a:ext cx="0" cy="4396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4" name="Line 688"/>
            <p:cNvSpPr>
              <a:spLocks noChangeShapeType="1"/>
            </p:cNvSpPr>
            <p:nvPr/>
          </p:nvSpPr>
          <p:spPr bwMode="auto">
            <a:xfrm>
              <a:off x="2206062" y="42182235"/>
              <a:ext cx="0" cy="43960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5" name="Rectangle 689"/>
            <p:cNvSpPr>
              <a:spLocks noChangeArrowheads="1"/>
            </p:cNvSpPr>
            <p:nvPr/>
          </p:nvSpPr>
          <p:spPr bwMode="auto">
            <a:xfrm>
              <a:off x="1433052" y="42208752"/>
              <a:ext cx="31418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0.01</a:t>
              </a:r>
            </a:p>
          </p:txBody>
        </p:sp>
        <p:sp>
          <p:nvSpPr>
            <p:cNvPr id="676" name="TextBox 675"/>
            <p:cNvSpPr txBox="1"/>
            <p:nvPr/>
          </p:nvSpPr>
          <p:spPr>
            <a:xfrm>
              <a:off x="14068546" y="31664214"/>
              <a:ext cx="99899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Subgen</a:t>
              </a:r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 </a:t>
              </a:r>
            </a:p>
            <a:p>
              <a:r>
                <a:rPr lang="en-US" altLang="ko-KR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Scutellaria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7" name="Rectangle 494"/>
            <p:cNvSpPr>
              <a:spLocks noChangeArrowheads="1"/>
            </p:cNvSpPr>
            <p:nvPr/>
          </p:nvSpPr>
          <p:spPr bwMode="auto">
            <a:xfrm>
              <a:off x="5374517" y="38868871"/>
              <a:ext cx="119103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porphyrantha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8" name="Freeform 495"/>
            <p:cNvSpPr>
              <a:spLocks/>
            </p:cNvSpPr>
            <p:nvPr/>
          </p:nvSpPr>
          <p:spPr bwMode="auto">
            <a:xfrm>
              <a:off x="5412160" y="38974403"/>
              <a:ext cx="0" cy="60940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9" name="Rectangle 496"/>
            <p:cNvSpPr>
              <a:spLocks noChangeArrowheads="1"/>
            </p:cNvSpPr>
            <p:nvPr/>
          </p:nvSpPr>
          <p:spPr bwMode="auto">
            <a:xfrm>
              <a:off x="5774352" y="39001798"/>
              <a:ext cx="76944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arabica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0" name="Freeform 497"/>
            <p:cNvSpPr>
              <a:spLocks/>
            </p:cNvSpPr>
            <p:nvPr/>
          </p:nvSpPr>
          <p:spPr bwMode="auto">
            <a:xfrm>
              <a:off x="5412160" y="39040643"/>
              <a:ext cx="377711" cy="60940"/>
            </a:xfrm>
            <a:custGeom>
              <a:avLst/>
              <a:gdLst>
                <a:gd name="T0" fmla="*/ 0 w 94"/>
                <a:gd name="T1" fmla="*/ 0 h 69"/>
                <a:gd name="T2" fmla="*/ 0 w 94"/>
                <a:gd name="T3" fmla="*/ 69 h 69"/>
                <a:gd name="T4" fmla="*/ 94 w 9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69">
                  <a:moveTo>
                    <a:pt x="0" y="0"/>
                  </a:moveTo>
                  <a:lnTo>
                    <a:pt x="0" y="69"/>
                  </a:lnTo>
                  <a:lnTo>
                    <a:pt x="94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1" name="Rectangle 498"/>
            <p:cNvSpPr>
              <a:spLocks noChangeArrowheads="1"/>
            </p:cNvSpPr>
            <p:nvPr/>
          </p:nvSpPr>
          <p:spPr bwMode="auto">
            <a:xfrm>
              <a:off x="5798461" y="39128978"/>
              <a:ext cx="9393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columnae</a:t>
              </a:r>
            </a:p>
          </p:txBody>
        </p:sp>
        <p:sp>
          <p:nvSpPr>
            <p:cNvPr id="682" name="Freeform 499"/>
            <p:cNvSpPr>
              <a:spLocks/>
            </p:cNvSpPr>
            <p:nvPr/>
          </p:nvSpPr>
          <p:spPr bwMode="auto">
            <a:xfrm>
              <a:off x="5412160" y="39104230"/>
              <a:ext cx="401821" cy="124529"/>
            </a:xfrm>
            <a:custGeom>
              <a:avLst/>
              <a:gdLst>
                <a:gd name="T0" fmla="*/ 0 w 100"/>
                <a:gd name="T1" fmla="*/ 0 h 141"/>
                <a:gd name="T2" fmla="*/ 0 w 100"/>
                <a:gd name="T3" fmla="*/ 141 h 141"/>
                <a:gd name="T4" fmla="*/ 100 w 100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1">
                  <a:moveTo>
                    <a:pt x="0" y="0"/>
                  </a:moveTo>
                  <a:lnTo>
                    <a:pt x="0" y="141"/>
                  </a:lnTo>
                  <a:lnTo>
                    <a:pt x="100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3" name="Rectangle 500"/>
            <p:cNvSpPr>
              <a:spLocks noChangeArrowheads="1"/>
            </p:cNvSpPr>
            <p:nvPr/>
          </p:nvSpPr>
          <p:spPr bwMode="auto">
            <a:xfrm>
              <a:off x="6156082" y="39256158"/>
              <a:ext cx="94897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rubicunda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4" name="Freeform 501"/>
            <p:cNvSpPr>
              <a:spLocks/>
            </p:cNvSpPr>
            <p:nvPr/>
          </p:nvSpPr>
          <p:spPr bwMode="auto">
            <a:xfrm>
              <a:off x="5500561" y="39355939"/>
              <a:ext cx="671042" cy="60940"/>
            </a:xfrm>
            <a:custGeom>
              <a:avLst/>
              <a:gdLst>
                <a:gd name="T0" fmla="*/ 0 w 167"/>
                <a:gd name="T1" fmla="*/ 69 h 69"/>
                <a:gd name="T2" fmla="*/ 0 w 167"/>
                <a:gd name="T3" fmla="*/ 0 h 69"/>
                <a:gd name="T4" fmla="*/ 167 w 167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" h="69">
                  <a:moveTo>
                    <a:pt x="0" y="69"/>
                  </a:moveTo>
                  <a:lnTo>
                    <a:pt x="0" y="0"/>
                  </a:lnTo>
                  <a:lnTo>
                    <a:pt x="16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5" name="Rectangle 502"/>
            <p:cNvSpPr>
              <a:spLocks noChangeArrowheads="1"/>
            </p:cNvSpPr>
            <p:nvPr/>
          </p:nvSpPr>
          <p:spPr bwMode="auto">
            <a:xfrm>
              <a:off x="5662394" y="39377585"/>
              <a:ext cx="181620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subsp</a:t>
              </a:r>
              <a:r>
                <a:rPr lang="en-US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colchica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6" name="Freeform 503"/>
            <p:cNvSpPr>
              <a:spLocks/>
            </p:cNvSpPr>
            <p:nvPr/>
          </p:nvSpPr>
          <p:spPr bwMode="auto">
            <a:xfrm>
              <a:off x="5500561" y="39422179"/>
              <a:ext cx="188857" cy="60940"/>
            </a:xfrm>
            <a:custGeom>
              <a:avLst/>
              <a:gdLst>
                <a:gd name="T0" fmla="*/ 0 w 47"/>
                <a:gd name="T1" fmla="*/ 0 h 69"/>
                <a:gd name="T2" fmla="*/ 0 w 47"/>
                <a:gd name="T3" fmla="*/ 69 h 69"/>
                <a:gd name="T4" fmla="*/ 47 w 47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69">
                  <a:moveTo>
                    <a:pt x="0" y="0"/>
                  </a:moveTo>
                  <a:lnTo>
                    <a:pt x="0" y="69"/>
                  </a:lnTo>
                  <a:lnTo>
                    <a:pt x="47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7" name="Rectangle 504"/>
            <p:cNvSpPr>
              <a:spLocks noChangeArrowheads="1"/>
            </p:cNvSpPr>
            <p:nvPr/>
          </p:nvSpPr>
          <p:spPr bwMode="auto">
            <a:xfrm>
              <a:off x="5858733" y="39510516"/>
              <a:ext cx="2069477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subsp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c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ondensata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8" name="Freeform 505"/>
            <p:cNvSpPr>
              <a:spLocks/>
            </p:cNvSpPr>
            <p:nvPr/>
          </p:nvSpPr>
          <p:spPr bwMode="auto">
            <a:xfrm>
              <a:off x="5500561" y="39485767"/>
              <a:ext cx="373695" cy="124529"/>
            </a:xfrm>
            <a:custGeom>
              <a:avLst/>
              <a:gdLst>
                <a:gd name="T0" fmla="*/ 0 w 93"/>
                <a:gd name="T1" fmla="*/ 0 h 141"/>
                <a:gd name="T2" fmla="*/ 0 w 93"/>
                <a:gd name="T3" fmla="*/ 141 h 141"/>
                <a:gd name="T4" fmla="*/ 93 w 93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41">
                  <a:moveTo>
                    <a:pt x="0" y="0"/>
                  </a:moveTo>
                  <a:lnTo>
                    <a:pt x="0" y="141"/>
                  </a:lnTo>
                  <a:lnTo>
                    <a:pt x="93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89" name="Line 506"/>
            <p:cNvSpPr>
              <a:spLocks noChangeShapeType="1"/>
            </p:cNvSpPr>
            <p:nvPr/>
          </p:nvSpPr>
          <p:spPr bwMode="auto">
            <a:xfrm>
              <a:off x="5500561" y="39355939"/>
              <a:ext cx="0" cy="124529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0" name="Freeform 507"/>
            <p:cNvSpPr>
              <a:spLocks/>
            </p:cNvSpPr>
            <p:nvPr/>
          </p:nvSpPr>
          <p:spPr bwMode="auto">
            <a:xfrm>
              <a:off x="5412160" y="39483119"/>
              <a:ext cx="88401" cy="124529"/>
            </a:xfrm>
            <a:custGeom>
              <a:avLst/>
              <a:gdLst>
                <a:gd name="T0" fmla="*/ 0 w 22"/>
                <a:gd name="T1" fmla="*/ 141 h 141"/>
                <a:gd name="T2" fmla="*/ 0 w 22"/>
                <a:gd name="T3" fmla="*/ 0 h 141"/>
                <a:gd name="T4" fmla="*/ 22 w 22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41">
                  <a:moveTo>
                    <a:pt x="0" y="141"/>
                  </a:moveTo>
                  <a:lnTo>
                    <a:pt x="0" y="0"/>
                  </a:lnTo>
                  <a:lnTo>
                    <a:pt x="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1" name="Rectangle 508"/>
            <p:cNvSpPr>
              <a:spLocks noChangeArrowheads="1"/>
            </p:cNvSpPr>
            <p:nvPr/>
          </p:nvSpPr>
          <p:spPr bwMode="auto">
            <a:xfrm>
              <a:off x="5581478" y="39637696"/>
              <a:ext cx="264014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brevibracteata </a:t>
              </a:r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subsp</a:t>
              </a:r>
              <a:r>
                <a:rPr lang="en-US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subvelutina</a:t>
              </a:r>
            </a:p>
          </p:txBody>
        </p:sp>
        <p:sp>
          <p:nvSpPr>
            <p:cNvPr id="692" name="Freeform 509"/>
            <p:cNvSpPr>
              <a:spLocks/>
            </p:cNvSpPr>
            <p:nvPr/>
          </p:nvSpPr>
          <p:spPr bwMode="auto">
            <a:xfrm>
              <a:off x="5412160" y="39612947"/>
              <a:ext cx="184837" cy="124529"/>
            </a:xfrm>
            <a:custGeom>
              <a:avLst/>
              <a:gdLst>
                <a:gd name="T0" fmla="*/ 0 w 46"/>
                <a:gd name="T1" fmla="*/ 0 h 141"/>
                <a:gd name="T2" fmla="*/ 0 w 46"/>
                <a:gd name="T3" fmla="*/ 141 h 141"/>
                <a:gd name="T4" fmla="*/ 46 w 46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41">
                  <a:moveTo>
                    <a:pt x="0" y="0"/>
                  </a:moveTo>
                  <a:lnTo>
                    <a:pt x="0" y="141"/>
                  </a:lnTo>
                  <a:lnTo>
                    <a:pt x="46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3" name="Rectangle 510"/>
            <p:cNvSpPr>
              <a:spLocks noChangeArrowheads="1"/>
            </p:cNvSpPr>
            <p:nvPr/>
          </p:nvSpPr>
          <p:spPr bwMode="auto">
            <a:xfrm>
              <a:off x="5673896" y="39764873"/>
              <a:ext cx="71493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sieberi</a:t>
              </a:r>
              <a:endParaRPr lang="ko-KR" altLang="ko-KR" sz="1250" b="1" i="1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4" name="Freeform 511"/>
            <p:cNvSpPr>
              <a:spLocks/>
            </p:cNvSpPr>
            <p:nvPr/>
          </p:nvSpPr>
          <p:spPr bwMode="auto">
            <a:xfrm>
              <a:off x="5596997" y="39864656"/>
              <a:ext cx="92420" cy="60940"/>
            </a:xfrm>
            <a:custGeom>
              <a:avLst/>
              <a:gdLst>
                <a:gd name="T0" fmla="*/ 0 w 23"/>
                <a:gd name="T1" fmla="*/ 69 h 69"/>
                <a:gd name="T2" fmla="*/ 0 w 23"/>
                <a:gd name="T3" fmla="*/ 0 h 69"/>
                <a:gd name="T4" fmla="*/ 23 w 23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9">
                  <a:moveTo>
                    <a:pt x="0" y="69"/>
                  </a:move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5" name="Rectangle 512"/>
            <p:cNvSpPr>
              <a:spLocks noChangeArrowheads="1"/>
            </p:cNvSpPr>
            <p:nvPr/>
          </p:nvSpPr>
          <p:spPr bwMode="auto">
            <a:xfrm>
              <a:off x="5685952" y="39892053"/>
              <a:ext cx="55463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hirta</a:t>
              </a:r>
            </a:p>
          </p:txBody>
        </p:sp>
        <p:sp>
          <p:nvSpPr>
            <p:cNvPr id="696" name="Freeform 513"/>
            <p:cNvSpPr>
              <a:spLocks/>
            </p:cNvSpPr>
            <p:nvPr/>
          </p:nvSpPr>
          <p:spPr bwMode="auto">
            <a:xfrm>
              <a:off x="5596997" y="39930896"/>
              <a:ext cx="104473" cy="60940"/>
            </a:xfrm>
            <a:custGeom>
              <a:avLst/>
              <a:gdLst>
                <a:gd name="T0" fmla="*/ 0 w 26"/>
                <a:gd name="T1" fmla="*/ 0 h 69"/>
                <a:gd name="T2" fmla="*/ 0 w 26"/>
                <a:gd name="T3" fmla="*/ 69 h 69"/>
                <a:gd name="T4" fmla="*/ 26 w 26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69">
                  <a:moveTo>
                    <a:pt x="0" y="0"/>
                  </a:moveTo>
                  <a:lnTo>
                    <a:pt x="0" y="69"/>
                  </a:lnTo>
                  <a:lnTo>
                    <a:pt x="26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7" name="Freeform 514"/>
            <p:cNvSpPr>
              <a:spLocks/>
            </p:cNvSpPr>
            <p:nvPr/>
          </p:nvSpPr>
          <p:spPr bwMode="auto">
            <a:xfrm>
              <a:off x="5412160" y="39928245"/>
              <a:ext cx="184837" cy="124529"/>
            </a:xfrm>
            <a:custGeom>
              <a:avLst/>
              <a:gdLst>
                <a:gd name="T0" fmla="*/ 0 w 46"/>
                <a:gd name="T1" fmla="*/ 141 h 141"/>
                <a:gd name="T2" fmla="*/ 0 w 46"/>
                <a:gd name="T3" fmla="*/ 0 h 141"/>
                <a:gd name="T4" fmla="*/ 46 w 46"/>
                <a:gd name="T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141">
                  <a:moveTo>
                    <a:pt x="0" y="141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98" name="Rectangle 515"/>
            <p:cNvSpPr>
              <a:spLocks noChangeArrowheads="1"/>
            </p:cNvSpPr>
            <p:nvPr/>
          </p:nvSpPr>
          <p:spPr bwMode="auto">
            <a:xfrm>
              <a:off x="5770333" y="40019232"/>
              <a:ext cx="88485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sibthorpii</a:t>
              </a:r>
            </a:p>
          </p:txBody>
        </p:sp>
        <p:sp>
          <p:nvSpPr>
            <p:cNvPr id="699" name="Freeform 516"/>
            <p:cNvSpPr>
              <a:spLocks/>
            </p:cNvSpPr>
            <p:nvPr/>
          </p:nvSpPr>
          <p:spPr bwMode="auto">
            <a:xfrm>
              <a:off x="5689418" y="40119014"/>
              <a:ext cx="96436" cy="60940"/>
            </a:xfrm>
            <a:custGeom>
              <a:avLst/>
              <a:gdLst>
                <a:gd name="T0" fmla="*/ 0 w 24"/>
                <a:gd name="T1" fmla="*/ 69 h 69"/>
                <a:gd name="T2" fmla="*/ 0 w 24"/>
                <a:gd name="T3" fmla="*/ 0 h 69"/>
                <a:gd name="T4" fmla="*/ 24 w 24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69"/>
                  </a:moveTo>
                  <a:lnTo>
                    <a:pt x="0" y="0"/>
                  </a:lnTo>
                  <a:lnTo>
                    <a:pt x="2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0" name="Rectangle 517"/>
            <p:cNvSpPr>
              <a:spLocks noChangeArrowheads="1"/>
            </p:cNvSpPr>
            <p:nvPr/>
          </p:nvSpPr>
          <p:spPr bwMode="auto">
            <a:xfrm>
              <a:off x="5774352" y="40146411"/>
              <a:ext cx="67005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cypria</a:t>
              </a:r>
            </a:p>
          </p:txBody>
        </p:sp>
        <p:sp>
          <p:nvSpPr>
            <p:cNvPr id="701" name="Freeform 518"/>
            <p:cNvSpPr>
              <a:spLocks/>
            </p:cNvSpPr>
            <p:nvPr/>
          </p:nvSpPr>
          <p:spPr bwMode="auto">
            <a:xfrm>
              <a:off x="5689418" y="40185254"/>
              <a:ext cx="100456" cy="60940"/>
            </a:xfrm>
            <a:custGeom>
              <a:avLst/>
              <a:gdLst>
                <a:gd name="T0" fmla="*/ 0 w 25"/>
                <a:gd name="T1" fmla="*/ 0 h 69"/>
                <a:gd name="T2" fmla="*/ 0 w 25"/>
                <a:gd name="T3" fmla="*/ 69 h 69"/>
                <a:gd name="T4" fmla="*/ 25 w 25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lnTo>
                    <a:pt x="0" y="69"/>
                  </a:lnTo>
                  <a:lnTo>
                    <a:pt x="25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2" name="Freeform 519"/>
            <p:cNvSpPr>
              <a:spLocks/>
            </p:cNvSpPr>
            <p:nvPr/>
          </p:nvSpPr>
          <p:spPr bwMode="auto">
            <a:xfrm>
              <a:off x="5412160" y="40058074"/>
              <a:ext cx="277258" cy="124529"/>
            </a:xfrm>
            <a:custGeom>
              <a:avLst/>
              <a:gdLst>
                <a:gd name="T0" fmla="*/ 0 w 69"/>
                <a:gd name="T1" fmla="*/ 0 h 141"/>
                <a:gd name="T2" fmla="*/ 0 w 69"/>
                <a:gd name="T3" fmla="*/ 141 h 141"/>
                <a:gd name="T4" fmla="*/ 69 w 69"/>
                <a:gd name="T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141">
                  <a:moveTo>
                    <a:pt x="0" y="0"/>
                  </a:moveTo>
                  <a:lnTo>
                    <a:pt x="0" y="141"/>
                  </a:lnTo>
                  <a:lnTo>
                    <a:pt x="69" y="141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3" name="Line 520"/>
            <p:cNvSpPr>
              <a:spLocks noChangeShapeType="1"/>
            </p:cNvSpPr>
            <p:nvPr/>
          </p:nvSpPr>
          <p:spPr bwMode="auto">
            <a:xfrm>
              <a:off x="5412160" y="38974403"/>
              <a:ext cx="0" cy="601452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4" name="Line 521"/>
            <p:cNvSpPr>
              <a:spLocks noChangeShapeType="1"/>
            </p:cNvSpPr>
            <p:nvPr/>
          </p:nvSpPr>
          <p:spPr bwMode="auto">
            <a:xfrm>
              <a:off x="5412160" y="39581153"/>
              <a:ext cx="0" cy="601452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5" name="Freeform 522"/>
            <p:cNvSpPr>
              <a:spLocks/>
            </p:cNvSpPr>
            <p:nvPr/>
          </p:nvSpPr>
          <p:spPr bwMode="auto">
            <a:xfrm>
              <a:off x="5150978" y="39578502"/>
              <a:ext cx="261185" cy="574071"/>
            </a:xfrm>
            <a:custGeom>
              <a:avLst/>
              <a:gdLst>
                <a:gd name="T0" fmla="*/ 0 w 65"/>
                <a:gd name="T1" fmla="*/ 650 h 650"/>
                <a:gd name="T2" fmla="*/ 0 w 65"/>
                <a:gd name="T3" fmla="*/ 0 h 650"/>
                <a:gd name="T4" fmla="*/ 65 w 65"/>
                <a:gd name="T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650">
                  <a:moveTo>
                    <a:pt x="0" y="650"/>
                  </a:moveTo>
                  <a:lnTo>
                    <a:pt x="0" y="0"/>
                  </a:lnTo>
                  <a:lnTo>
                    <a:pt x="65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6" name="Rectangle 523"/>
            <p:cNvSpPr>
              <a:spLocks noChangeArrowheads="1"/>
            </p:cNvSpPr>
            <p:nvPr/>
          </p:nvSpPr>
          <p:spPr bwMode="auto">
            <a:xfrm>
              <a:off x="6336903" y="40264812"/>
              <a:ext cx="865622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altissima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7" name="Freeform 524"/>
            <p:cNvSpPr>
              <a:spLocks/>
            </p:cNvSpPr>
            <p:nvPr/>
          </p:nvSpPr>
          <p:spPr bwMode="auto">
            <a:xfrm>
              <a:off x="5862199" y="40373374"/>
              <a:ext cx="490222" cy="60940"/>
            </a:xfrm>
            <a:custGeom>
              <a:avLst/>
              <a:gdLst>
                <a:gd name="T0" fmla="*/ 0 w 122"/>
                <a:gd name="T1" fmla="*/ 69 h 69"/>
                <a:gd name="T2" fmla="*/ 0 w 122"/>
                <a:gd name="T3" fmla="*/ 0 h 69"/>
                <a:gd name="T4" fmla="*/ 122 w 122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69">
                  <a:moveTo>
                    <a:pt x="0" y="69"/>
                  </a:moveTo>
                  <a:lnTo>
                    <a:pt x="0" y="0"/>
                  </a:lnTo>
                  <a:lnTo>
                    <a:pt x="12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8" name="Rectangle 525"/>
            <p:cNvSpPr>
              <a:spLocks noChangeArrowheads="1"/>
            </p:cNvSpPr>
            <p:nvPr/>
          </p:nvSpPr>
          <p:spPr bwMode="auto">
            <a:xfrm>
              <a:off x="6222659" y="40386242"/>
              <a:ext cx="1001878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tournefortii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09" name="Freeform 526"/>
            <p:cNvSpPr>
              <a:spLocks/>
            </p:cNvSpPr>
            <p:nvPr/>
          </p:nvSpPr>
          <p:spPr bwMode="auto">
            <a:xfrm>
              <a:off x="5862199" y="40439611"/>
              <a:ext cx="381731" cy="60940"/>
            </a:xfrm>
            <a:custGeom>
              <a:avLst/>
              <a:gdLst>
                <a:gd name="T0" fmla="*/ 0 w 95"/>
                <a:gd name="T1" fmla="*/ 0 h 69"/>
                <a:gd name="T2" fmla="*/ 0 w 95"/>
                <a:gd name="T3" fmla="*/ 69 h 69"/>
                <a:gd name="T4" fmla="*/ 95 w 95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69">
                  <a:moveTo>
                    <a:pt x="0" y="0"/>
                  </a:moveTo>
                  <a:lnTo>
                    <a:pt x="0" y="69"/>
                  </a:lnTo>
                  <a:lnTo>
                    <a:pt x="95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0" name="Freeform 527"/>
            <p:cNvSpPr>
              <a:spLocks/>
            </p:cNvSpPr>
            <p:nvPr/>
          </p:nvSpPr>
          <p:spPr bwMode="auto">
            <a:xfrm>
              <a:off x="5327779" y="40436961"/>
              <a:ext cx="534423" cy="291451"/>
            </a:xfrm>
            <a:custGeom>
              <a:avLst/>
              <a:gdLst>
                <a:gd name="T0" fmla="*/ 0 w 133"/>
                <a:gd name="T1" fmla="*/ 330 h 330"/>
                <a:gd name="T2" fmla="*/ 0 w 133"/>
                <a:gd name="T3" fmla="*/ 0 h 330"/>
                <a:gd name="T4" fmla="*/ 133 w 133"/>
                <a:gd name="T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30">
                  <a:moveTo>
                    <a:pt x="0" y="330"/>
                  </a:moveTo>
                  <a:lnTo>
                    <a:pt x="0" y="0"/>
                  </a:lnTo>
                  <a:lnTo>
                    <a:pt x="13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1" name="Rectangle 528"/>
            <p:cNvSpPr>
              <a:spLocks noChangeArrowheads="1"/>
            </p:cNvSpPr>
            <p:nvPr/>
          </p:nvSpPr>
          <p:spPr bwMode="auto">
            <a:xfrm>
              <a:off x="7154331" y="40519170"/>
              <a:ext cx="101951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nuristanica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2" name="Freeform 529"/>
            <p:cNvSpPr>
              <a:spLocks/>
            </p:cNvSpPr>
            <p:nvPr/>
          </p:nvSpPr>
          <p:spPr bwMode="auto">
            <a:xfrm>
              <a:off x="6995335" y="40627730"/>
              <a:ext cx="168764" cy="60940"/>
            </a:xfrm>
            <a:custGeom>
              <a:avLst/>
              <a:gdLst>
                <a:gd name="T0" fmla="*/ 0 w 42"/>
                <a:gd name="T1" fmla="*/ 69 h 69"/>
                <a:gd name="T2" fmla="*/ 0 w 42"/>
                <a:gd name="T3" fmla="*/ 0 h 69"/>
                <a:gd name="T4" fmla="*/ 42 w 42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69">
                  <a:moveTo>
                    <a:pt x="0" y="69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3" name="Rectangle 530"/>
            <p:cNvSpPr>
              <a:spLocks noChangeArrowheads="1"/>
            </p:cNvSpPr>
            <p:nvPr/>
          </p:nvSpPr>
          <p:spPr bwMode="auto">
            <a:xfrm>
              <a:off x="7475788" y="40646350"/>
              <a:ext cx="851195" cy="192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petiolata</a:t>
              </a:r>
            </a:p>
          </p:txBody>
        </p:sp>
        <p:sp>
          <p:nvSpPr>
            <p:cNvPr id="714" name="Freeform 531"/>
            <p:cNvSpPr>
              <a:spLocks/>
            </p:cNvSpPr>
            <p:nvPr/>
          </p:nvSpPr>
          <p:spPr bwMode="auto">
            <a:xfrm>
              <a:off x="6995335" y="40693970"/>
              <a:ext cx="490222" cy="60940"/>
            </a:xfrm>
            <a:custGeom>
              <a:avLst/>
              <a:gdLst>
                <a:gd name="T0" fmla="*/ 0 w 122"/>
                <a:gd name="T1" fmla="*/ 0 h 69"/>
                <a:gd name="T2" fmla="*/ 0 w 122"/>
                <a:gd name="T3" fmla="*/ 69 h 69"/>
                <a:gd name="T4" fmla="*/ 122 w 122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69">
                  <a:moveTo>
                    <a:pt x="0" y="0"/>
                  </a:moveTo>
                  <a:lnTo>
                    <a:pt x="0" y="69"/>
                  </a:lnTo>
                  <a:lnTo>
                    <a:pt x="122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5" name="Freeform 532"/>
            <p:cNvSpPr>
              <a:spLocks/>
            </p:cNvSpPr>
            <p:nvPr/>
          </p:nvSpPr>
          <p:spPr bwMode="auto">
            <a:xfrm>
              <a:off x="5584944" y="40691320"/>
              <a:ext cx="1410393" cy="92734"/>
            </a:xfrm>
            <a:custGeom>
              <a:avLst/>
              <a:gdLst>
                <a:gd name="T0" fmla="*/ 0 w 351"/>
                <a:gd name="T1" fmla="*/ 105 h 105"/>
                <a:gd name="T2" fmla="*/ 0 w 351"/>
                <a:gd name="T3" fmla="*/ 0 h 105"/>
                <a:gd name="T4" fmla="*/ 351 w 351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" h="105">
                  <a:moveTo>
                    <a:pt x="0" y="105"/>
                  </a:moveTo>
                  <a:lnTo>
                    <a:pt x="0" y="0"/>
                  </a:lnTo>
                  <a:lnTo>
                    <a:pt x="35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6" name="Rectangle 533"/>
            <p:cNvSpPr>
              <a:spLocks noChangeArrowheads="1"/>
            </p:cNvSpPr>
            <p:nvPr/>
          </p:nvSpPr>
          <p:spPr bwMode="auto">
            <a:xfrm>
              <a:off x="6634615" y="40786707"/>
              <a:ext cx="724557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grossa</a:t>
              </a:r>
              <a:endParaRPr lang="ko-KR" altLang="ko-KR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7" name="Freeform 534"/>
            <p:cNvSpPr>
              <a:spLocks/>
            </p:cNvSpPr>
            <p:nvPr/>
          </p:nvSpPr>
          <p:spPr bwMode="auto">
            <a:xfrm>
              <a:off x="5584944" y="40789354"/>
              <a:ext cx="1084917" cy="92734"/>
            </a:xfrm>
            <a:custGeom>
              <a:avLst/>
              <a:gdLst>
                <a:gd name="T0" fmla="*/ 0 w 270"/>
                <a:gd name="T1" fmla="*/ 0 h 105"/>
                <a:gd name="T2" fmla="*/ 0 w 270"/>
                <a:gd name="T3" fmla="*/ 105 h 105"/>
                <a:gd name="T4" fmla="*/ 270 w 270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5">
                  <a:moveTo>
                    <a:pt x="0" y="0"/>
                  </a:moveTo>
                  <a:lnTo>
                    <a:pt x="0" y="105"/>
                  </a:lnTo>
                  <a:lnTo>
                    <a:pt x="270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8" name="Freeform 535"/>
            <p:cNvSpPr>
              <a:spLocks/>
            </p:cNvSpPr>
            <p:nvPr/>
          </p:nvSpPr>
          <p:spPr bwMode="auto">
            <a:xfrm>
              <a:off x="5448325" y="40786704"/>
              <a:ext cx="136619" cy="140427"/>
            </a:xfrm>
            <a:custGeom>
              <a:avLst/>
              <a:gdLst>
                <a:gd name="T0" fmla="*/ 0 w 34"/>
                <a:gd name="T1" fmla="*/ 159 h 159"/>
                <a:gd name="T2" fmla="*/ 0 w 34"/>
                <a:gd name="T3" fmla="*/ 0 h 159"/>
                <a:gd name="T4" fmla="*/ 34 w 34"/>
                <a:gd name="T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59">
                  <a:moveTo>
                    <a:pt x="0" y="159"/>
                  </a:move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9" name="Rectangle 536"/>
            <p:cNvSpPr>
              <a:spLocks noChangeArrowheads="1"/>
            </p:cNvSpPr>
            <p:nvPr/>
          </p:nvSpPr>
          <p:spPr bwMode="auto">
            <a:xfrm>
              <a:off x="5782319" y="40908347"/>
              <a:ext cx="796693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velutina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0" name="Freeform 537"/>
            <p:cNvSpPr>
              <a:spLocks/>
            </p:cNvSpPr>
            <p:nvPr/>
          </p:nvSpPr>
          <p:spPr bwMode="auto">
            <a:xfrm>
              <a:off x="5822017" y="41009267"/>
              <a:ext cx="0" cy="60940"/>
            </a:xfrm>
            <a:custGeom>
              <a:avLst/>
              <a:gdLst>
                <a:gd name="T0" fmla="*/ 69 h 69"/>
                <a:gd name="T1" fmla="*/ 0 h 69"/>
                <a:gd name="T2" fmla="*/ 0 h 6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9">
                  <a:moveTo>
                    <a:pt x="0" y="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1" name="Rectangle 538"/>
            <p:cNvSpPr>
              <a:spLocks noChangeArrowheads="1"/>
            </p:cNvSpPr>
            <p:nvPr/>
          </p:nvSpPr>
          <p:spPr bwMode="auto">
            <a:xfrm>
              <a:off x="5884784" y="41033638"/>
              <a:ext cx="87524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hissarica</a:t>
              </a:r>
            </a:p>
          </p:txBody>
        </p:sp>
        <p:sp>
          <p:nvSpPr>
            <p:cNvPr id="722" name="Freeform 539"/>
            <p:cNvSpPr>
              <a:spLocks/>
            </p:cNvSpPr>
            <p:nvPr/>
          </p:nvSpPr>
          <p:spPr bwMode="auto">
            <a:xfrm>
              <a:off x="5822017" y="41075507"/>
              <a:ext cx="96436" cy="60940"/>
            </a:xfrm>
            <a:custGeom>
              <a:avLst/>
              <a:gdLst>
                <a:gd name="T0" fmla="*/ 0 w 24"/>
                <a:gd name="T1" fmla="*/ 0 h 69"/>
                <a:gd name="T2" fmla="*/ 0 w 24"/>
                <a:gd name="T3" fmla="*/ 69 h 69"/>
                <a:gd name="T4" fmla="*/ 24 w 24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0" y="69"/>
                  </a:lnTo>
                  <a:lnTo>
                    <a:pt x="24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3" name="Freeform 540"/>
            <p:cNvSpPr>
              <a:spLocks/>
            </p:cNvSpPr>
            <p:nvPr/>
          </p:nvSpPr>
          <p:spPr bwMode="auto">
            <a:xfrm>
              <a:off x="5448325" y="40932429"/>
              <a:ext cx="373695" cy="140427"/>
            </a:xfrm>
            <a:custGeom>
              <a:avLst/>
              <a:gdLst>
                <a:gd name="T0" fmla="*/ 0 w 93"/>
                <a:gd name="T1" fmla="*/ 0 h 159"/>
                <a:gd name="T2" fmla="*/ 0 w 93"/>
                <a:gd name="T3" fmla="*/ 159 h 159"/>
                <a:gd name="T4" fmla="*/ 93 w 93"/>
                <a:gd name="T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59">
                  <a:moveTo>
                    <a:pt x="0" y="0"/>
                  </a:moveTo>
                  <a:lnTo>
                    <a:pt x="0" y="159"/>
                  </a:lnTo>
                  <a:lnTo>
                    <a:pt x="93" y="15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4" name="Rectangle 541"/>
            <p:cNvSpPr>
              <a:spLocks noChangeArrowheads="1"/>
            </p:cNvSpPr>
            <p:nvPr/>
          </p:nvSpPr>
          <p:spPr bwMode="auto">
            <a:xfrm>
              <a:off x="6728608" y="41148736"/>
              <a:ext cx="689291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ariana</a:t>
              </a:r>
            </a:p>
          </p:txBody>
        </p:sp>
        <p:sp>
          <p:nvSpPr>
            <p:cNvPr id="725" name="Freeform 542"/>
            <p:cNvSpPr>
              <a:spLocks/>
            </p:cNvSpPr>
            <p:nvPr/>
          </p:nvSpPr>
          <p:spPr bwMode="auto">
            <a:xfrm>
              <a:off x="5448325" y="41027814"/>
              <a:ext cx="1313956" cy="235811"/>
            </a:xfrm>
            <a:custGeom>
              <a:avLst/>
              <a:gdLst>
                <a:gd name="T0" fmla="*/ 0 w 327"/>
                <a:gd name="T1" fmla="*/ 0 h 267"/>
                <a:gd name="T2" fmla="*/ 0 w 327"/>
                <a:gd name="T3" fmla="*/ 267 h 267"/>
                <a:gd name="T4" fmla="*/ 327 w 327"/>
                <a:gd name="T5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" h="267">
                  <a:moveTo>
                    <a:pt x="0" y="0"/>
                  </a:moveTo>
                  <a:lnTo>
                    <a:pt x="0" y="267"/>
                  </a:lnTo>
                  <a:lnTo>
                    <a:pt x="327" y="26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6" name="Line 543"/>
            <p:cNvSpPr>
              <a:spLocks noChangeShapeType="1"/>
            </p:cNvSpPr>
            <p:nvPr/>
          </p:nvSpPr>
          <p:spPr bwMode="auto">
            <a:xfrm>
              <a:off x="5448325" y="40786704"/>
              <a:ext cx="0" cy="235811"/>
            </a:xfrm>
            <a:prstGeom prst="line">
              <a:avLst/>
            </a:pr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7" name="Freeform 544"/>
            <p:cNvSpPr>
              <a:spLocks/>
            </p:cNvSpPr>
            <p:nvPr/>
          </p:nvSpPr>
          <p:spPr bwMode="auto">
            <a:xfrm>
              <a:off x="5327779" y="40733712"/>
              <a:ext cx="120546" cy="291451"/>
            </a:xfrm>
            <a:custGeom>
              <a:avLst/>
              <a:gdLst>
                <a:gd name="T0" fmla="*/ 0 w 30"/>
                <a:gd name="T1" fmla="*/ 0 h 330"/>
                <a:gd name="T2" fmla="*/ 0 w 30"/>
                <a:gd name="T3" fmla="*/ 330 h 330"/>
                <a:gd name="T4" fmla="*/ 30 w 30"/>
                <a:gd name="T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0">
                  <a:moveTo>
                    <a:pt x="0" y="0"/>
                  </a:moveTo>
                  <a:lnTo>
                    <a:pt x="0" y="330"/>
                  </a:lnTo>
                  <a:lnTo>
                    <a:pt x="30" y="33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8" name="Freeform 545"/>
            <p:cNvSpPr>
              <a:spLocks/>
            </p:cNvSpPr>
            <p:nvPr/>
          </p:nvSpPr>
          <p:spPr bwMode="auto">
            <a:xfrm>
              <a:off x="5150978" y="40157874"/>
              <a:ext cx="176801" cy="573189"/>
            </a:xfrm>
            <a:custGeom>
              <a:avLst/>
              <a:gdLst>
                <a:gd name="T0" fmla="*/ 0 w 44"/>
                <a:gd name="T1" fmla="*/ 0 h 649"/>
                <a:gd name="T2" fmla="*/ 0 w 44"/>
                <a:gd name="T3" fmla="*/ 649 h 649"/>
                <a:gd name="T4" fmla="*/ 44 w 44"/>
                <a:gd name="T5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649">
                  <a:moveTo>
                    <a:pt x="0" y="0"/>
                  </a:moveTo>
                  <a:lnTo>
                    <a:pt x="0" y="649"/>
                  </a:lnTo>
                  <a:lnTo>
                    <a:pt x="44" y="64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9" name="Freeform 546"/>
            <p:cNvSpPr>
              <a:spLocks/>
            </p:cNvSpPr>
            <p:nvPr/>
          </p:nvSpPr>
          <p:spPr bwMode="auto">
            <a:xfrm>
              <a:off x="4102224" y="40155224"/>
              <a:ext cx="1048754" cy="614700"/>
            </a:xfrm>
            <a:custGeom>
              <a:avLst/>
              <a:gdLst>
                <a:gd name="T0" fmla="*/ 0 w 261"/>
                <a:gd name="T1" fmla="*/ 696 h 696"/>
                <a:gd name="T2" fmla="*/ 0 w 261"/>
                <a:gd name="T3" fmla="*/ 0 h 696"/>
                <a:gd name="T4" fmla="*/ 261 w 261"/>
                <a:gd name="T5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1" h="696">
                  <a:moveTo>
                    <a:pt x="0" y="696"/>
                  </a:moveTo>
                  <a:lnTo>
                    <a:pt x="0" y="0"/>
                  </a:lnTo>
                  <a:lnTo>
                    <a:pt x="26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0" name="Rectangle 547"/>
            <p:cNvSpPr>
              <a:spLocks noChangeArrowheads="1"/>
            </p:cNvSpPr>
            <p:nvPr/>
          </p:nvSpPr>
          <p:spPr bwMode="auto">
            <a:xfrm>
              <a:off x="5414652" y="41300079"/>
              <a:ext cx="894475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utriculata</a:t>
              </a:r>
            </a:p>
          </p:txBody>
        </p:sp>
        <p:sp>
          <p:nvSpPr>
            <p:cNvPr id="731" name="Freeform 548"/>
            <p:cNvSpPr>
              <a:spLocks/>
            </p:cNvSpPr>
            <p:nvPr/>
          </p:nvSpPr>
          <p:spPr bwMode="auto">
            <a:xfrm>
              <a:off x="4102224" y="40775223"/>
              <a:ext cx="1346102" cy="615582"/>
            </a:xfrm>
            <a:custGeom>
              <a:avLst/>
              <a:gdLst>
                <a:gd name="T0" fmla="*/ 0 w 335"/>
                <a:gd name="T1" fmla="*/ 0 h 697"/>
                <a:gd name="T2" fmla="*/ 0 w 335"/>
                <a:gd name="T3" fmla="*/ 697 h 697"/>
                <a:gd name="T4" fmla="*/ 335 w 335"/>
                <a:gd name="T5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5" h="697">
                  <a:moveTo>
                    <a:pt x="0" y="0"/>
                  </a:moveTo>
                  <a:lnTo>
                    <a:pt x="0" y="697"/>
                  </a:lnTo>
                  <a:lnTo>
                    <a:pt x="335" y="697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2" name="Freeform 549"/>
            <p:cNvSpPr>
              <a:spLocks/>
            </p:cNvSpPr>
            <p:nvPr/>
          </p:nvSpPr>
          <p:spPr bwMode="auto">
            <a:xfrm>
              <a:off x="3415110" y="40772574"/>
              <a:ext cx="687116" cy="369172"/>
            </a:xfrm>
            <a:custGeom>
              <a:avLst/>
              <a:gdLst>
                <a:gd name="T0" fmla="*/ 0 w 171"/>
                <a:gd name="T1" fmla="*/ 418 h 418"/>
                <a:gd name="T2" fmla="*/ 0 w 171"/>
                <a:gd name="T3" fmla="*/ 0 h 418"/>
                <a:gd name="T4" fmla="*/ 171 w 171"/>
                <a:gd name="T5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418">
                  <a:moveTo>
                    <a:pt x="0" y="418"/>
                  </a:moveTo>
                  <a:lnTo>
                    <a:pt x="0" y="0"/>
                  </a:lnTo>
                  <a:lnTo>
                    <a:pt x="171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3" name="Rectangle 550"/>
            <p:cNvSpPr>
              <a:spLocks noChangeArrowheads="1"/>
            </p:cNvSpPr>
            <p:nvPr/>
          </p:nvSpPr>
          <p:spPr bwMode="auto">
            <a:xfrm>
              <a:off x="5185616" y="41427256"/>
              <a:ext cx="1118896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heterophylla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4" name="Freeform 551"/>
            <p:cNvSpPr>
              <a:spLocks/>
            </p:cNvSpPr>
            <p:nvPr/>
          </p:nvSpPr>
          <p:spPr bwMode="auto">
            <a:xfrm>
              <a:off x="3415110" y="41147044"/>
              <a:ext cx="1804177" cy="370939"/>
            </a:xfrm>
            <a:custGeom>
              <a:avLst/>
              <a:gdLst>
                <a:gd name="T0" fmla="*/ 0 w 449"/>
                <a:gd name="T1" fmla="*/ 0 h 420"/>
                <a:gd name="T2" fmla="*/ 0 w 449"/>
                <a:gd name="T3" fmla="*/ 420 h 420"/>
                <a:gd name="T4" fmla="*/ 449 w 449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9" h="420">
                  <a:moveTo>
                    <a:pt x="0" y="0"/>
                  </a:moveTo>
                  <a:lnTo>
                    <a:pt x="0" y="420"/>
                  </a:lnTo>
                  <a:lnTo>
                    <a:pt x="449" y="42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5" name="Freeform 552"/>
            <p:cNvSpPr>
              <a:spLocks/>
            </p:cNvSpPr>
            <p:nvPr/>
          </p:nvSpPr>
          <p:spPr bwMode="auto">
            <a:xfrm>
              <a:off x="2880688" y="41144397"/>
              <a:ext cx="534423" cy="295869"/>
            </a:xfrm>
            <a:custGeom>
              <a:avLst/>
              <a:gdLst>
                <a:gd name="T0" fmla="*/ 0 w 133"/>
                <a:gd name="T1" fmla="*/ 335 h 335"/>
                <a:gd name="T2" fmla="*/ 0 w 133"/>
                <a:gd name="T3" fmla="*/ 0 h 335"/>
                <a:gd name="T4" fmla="*/ 133 w 133"/>
                <a:gd name="T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35">
                  <a:moveTo>
                    <a:pt x="0" y="335"/>
                  </a:moveTo>
                  <a:lnTo>
                    <a:pt x="0" y="0"/>
                  </a:lnTo>
                  <a:lnTo>
                    <a:pt x="133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6" name="Rectangle 553"/>
            <p:cNvSpPr>
              <a:spLocks noChangeArrowheads="1"/>
            </p:cNvSpPr>
            <p:nvPr/>
          </p:nvSpPr>
          <p:spPr bwMode="auto">
            <a:xfrm>
              <a:off x="5937018" y="41564262"/>
              <a:ext cx="1216680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purpurascens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7" name="Freeform 554"/>
            <p:cNvSpPr>
              <a:spLocks/>
            </p:cNvSpPr>
            <p:nvPr/>
          </p:nvSpPr>
          <p:spPr bwMode="auto">
            <a:xfrm>
              <a:off x="3423147" y="41645162"/>
              <a:ext cx="2547545" cy="92734"/>
            </a:xfrm>
            <a:custGeom>
              <a:avLst/>
              <a:gdLst>
                <a:gd name="T0" fmla="*/ 0 w 634"/>
                <a:gd name="T1" fmla="*/ 105 h 105"/>
                <a:gd name="T2" fmla="*/ 0 w 634"/>
                <a:gd name="T3" fmla="*/ 0 h 105"/>
                <a:gd name="T4" fmla="*/ 634 w 634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4" h="105">
                  <a:moveTo>
                    <a:pt x="0" y="105"/>
                  </a:moveTo>
                  <a:lnTo>
                    <a:pt x="0" y="0"/>
                  </a:lnTo>
                  <a:lnTo>
                    <a:pt x="634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8" name="Rectangle 555"/>
            <p:cNvSpPr>
              <a:spLocks noChangeArrowheads="1"/>
            </p:cNvSpPr>
            <p:nvPr/>
          </p:nvSpPr>
          <p:spPr bwMode="auto">
            <a:xfrm>
              <a:off x="4016315" y="41681616"/>
              <a:ext cx="815930" cy="1923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</a:t>
              </a:r>
              <a:r>
                <a:rPr lang="en-US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ko-KR" sz="1250" i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oblonga</a:t>
              </a:r>
              <a:endParaRPr lang="ko-KR" altLang="ko-KR" sz="1250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39" name="Freeform 556"/>
            <p:cNvSpPr>
              <a:spLocks/>
            </p:cNvSpPr>
            <p:nvPr/>
          </p:nvSpPr>
          <p:spPr bwMode="auto">
            <a:xfrm>
              <a:off x="3579856" y="41772342"/>
              <a:ext cx="470132" cy="60940"/>
            </a:xfrm>
            <a:custGeom>
              <a:avLst/>
              <a:gdLst>
                <a:gd name="T0" fmla="*/ 0 w 117"/>
                <a:gd name="T1" fmla="*/ 69 h 69"/>
                <a:gd name="T2" fmla="*/ 0 w 117"/>
                <a:gd name="T3" fmla="*/ 0 h 69"/>
                <a:gd name="T4" fmla="*/ 117 w 117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69">
                  <a:moveTo>
                    <a:pt x="0" y="69"/>
                  </a:moveTo>
                  <a:lnTo>
                    <a:pt x="0" y="0"/>
                  </a:lnTo>
                  <a:lnTo>
                    <a:pt x="117" y="0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40" name="Rectangle 557"/>
            <p:cNvSpPr>
              <a:spLocks noChangeArrowheads="1"/>
            </p:cNvSpPr>
            <p:nvPr/>
          </p:nvSpPr>
          <p:spPr bwMode="auto">
            <a:xfrm>
              <a:off x="4152933" y="41808795"/>
              <a:ext cx="85921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S</a:t>
              </a:r>
              <a:r>
                <a:rPr lang="en-US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.</a:t>
              </a:r>
              <a:r>
                <a:rPr lang="ko-KR" altLang="ko-KR" sz="1250" i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 floridana</a:t>
              </a:r>
            </a:p>
          </p:txBody>
        </p:sp>
        <p:sp>
          <p:nvSpPr>
            <p:cNvPr id="741" name="Freeform 558"/>
            <p:cNvSpPr>
              <a:spLocks/>
            </p:cNvSpPr>
            <p:nvPr/>
          </p:nvSpPr>
          <p:spPr bwMode="auto">
            <a:xfrm>
              <a:off x="3579856" y="41838582"/>
              <a:ext cx="606751" cy="60940"/>
            </a:xfrm>
            <a:custGeom>
              <a:avLst/>
              <a:gdLst>
                <a:gd name="T0" fmla="*/ 0 w 151"/>
                <a:gd name="T1" fmla="*/ 0 h 69"/>
                <a:gd name="T2" fmla="*/ 0 w 151"/>
                <a:gd name="T3" fmla="*/ 69 h 69"/>
                <a:gd name="T4" fmla="*/ 151 w 151"/>
                <a:gd name="T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69">
                  <a:moveTo>
                    <a:pt x="0" y="0"/>
                  </a:moveTo>
                  <a:lnTo>
                    <a:pt x="0" y="69"/>
                  </a:lnTo>
                  <a:lnTo>
                    <a:pt x="151" y="69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42" name="Freeform 559"/>
            <p:cNvSpPr>
              <a:spLocks/>
            </p:cNvSpPr>
            <p:nvPr/>
          </p:nvSpPr>
          <p:spPr bwMode="auto">
            <a:xfrm>
              <a:off x="3423147" y="41743196"/>
              <a:ext cx="156711" cy="92734"/>
            </a:xfrm>
            <a:custGeom>
              <a:avLst/>
              <a:gdLst>
                <a:gd name="T0" fmla="*/ 0 w 39"/>
                <a:gd name="T1" fmla="*/ 0 h 105"/>
                <a:gd name="T2" fmla="*/ 0 w 39"/>
                <a:gd name="T3" fmla="*/ 105 h 105"/>
                <a:gd name="T4" fmla="*/ 39 w 39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05">
                  <a:moveTo>
                    <a:pt x="0" y="0"/>
                  </a:moveTo>
                  <a:lnTo>
                    <a:pt x="0" y="105"/>
                  </a:lnTo>
                  <a:lnTo>
                    <a:pt x="39" y="105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43" name="Freeform 560"/>
            <p:cNvSpPr>
              <a:spLocks/>
            </p:cNvSpPr>
            <p:nvPr/>
          </p:nvSpPr>
          <p:spPr bwMode="auto">
            <a:xfrm>
              <a:off x="2880688" y="41445563"/>
              <a:ext cx="542460" cy="294985"/>
            </a:xfrm>
            <a:custGeom>
              <a:avLst/>
              <a:gdLst>
                <a:gd name="T0" fmla="*/ 0 w 135"/>
                <a:gd name="T1" fmla="*/ 0 h 334"/>
                <a:gd name="T2" fmla="*/ 0 w 135"/>
                <a:gd name="T3" fmla="*/ 334 h 334"/>
                <a:gd name="T4" fmla="*/ 135 w 135"/>
                <a:gd name="T5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334">
                  <a:moveTo>
                    <a:pt x="0" y="0"/>
                  </a:moveTo>
                  <a:lnTo>
                    <a:pt x="0" y="334"/>
                  </a:lnTo>
                  <a:lnTo>
                    <a:pt x="135" y="334"/>
                  </a:lnTo>
                </a:path>
              </a:pathLst>
            </a:custGeom>
            <a:noFill/>
            <a:ln w="952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5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44" name="Rectangle 566"/>
            <p:cNvSpPr>
              <a:spLocks noChangeArrowheads="1"/>
            </p:cNvSpPr>
            <p:nvPr/>
          </p:nvSpPr>
          <p:spPr bwMode="auto">
            <a:xfrm>
              <a:off x="3296425" y="41813260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745" name="Rectangle 567"/>
            <p:cNvSpPr>
              <a:spLocks noChangeArrowheads="1"/>
            </p:cNvSpPr>
            <p:nvPr/>
          </p:nvSpPr>
          <p:spPr bwMode="auto">
            <a:xfrm>
              <a:off x="3226725" y="41569037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76</a:t>
              </a:r>
            </a:p>
          </p:txBody>
        </p:sp>
        <p:sp>
          <p:nvSpPr>
            <p:cNvPr id="746" name="Rectangle 568"/>
            <p:cNvSpPr>
              <a:spLocks noChangeArrowheads="1"/>
            </p:cNvSpPr>
            <p:nvPr/>
          </p:nvSpPr>
          <p:spPr bwMode="auto">
            <a:xfrm>
              <a:off x="5631604" y="40902780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99</a:t>
              </a:r>
            </a:p>
          </p:txBody>
        </p:sp>
        <p:sp>
          <p:nvSpPr>
            <p:cNvPr id="747" name="Rectangle 569"/>
            <p:cNvSpPr>
              <a:spLocks noChangeArrowheads="1"/>
            </p:cNvSpPr>
            <p:nvPr/>
          </p:nvSpPr>
          <p:spPr bwMode="auto">
            <a:xfrm>
              <a:off x="6707763" y="40520033"/>
              <a:ext cx="26930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748" name="Rectangle 570"/>
            <p:cNvSpPr>
              <a:spLocks noChangeArrowheads="1"/>
            </p:cNvSpPr>
            <p:nvPr/>
          </p:nvSpPr>
          <p:spPr bwMode="auto">
            <a:xfrm>
              <a:off x="5387172" y="40614942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77</a:t>
              </a:r>
            </a:p>
          </p:txBody>
        </p:sp>
        <p:sp>
          <p:nvSpPr>
            <p:cNvPr id="749" name="Rectangle 572"/>
            <p:cNvSpPr>
              <a:spLocks noChangeArrowheads="1"/>
            </p:cNvSpPr>
            <p:nvPr/>
          </p:nvSpPr>
          <p:spPr bwMode="auto">
            <a:xfrm>
              <a:off x="5660027" y="40266188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96</a:t>
              </a:r>
            </a:p>
          </p:txBody>
        </p:sp>
        <p:sp>
          <p:nvSpPr>
            <p:cNvPr id="750" name="Rectangle 574"/>
            <p:cNvSpPr>
              <a:spLocks noChangeArrowheads="1"/>
            </p:cNvSpPr>
            <p:nvPr/>
          </p:nvSpPr>
          <p:spPr bwMode="auto">
            <a:xfrm>
              <a:off x="5500029" y="40161294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96</a:t>
              </a:r>
            </a:p>
          </p:txBody>
        </p:sp>
        <p:sp>
          <p:nvSpPr>
            <p:cNvPr id="751" name="Rectangle 575"/>
            <p:cNvSpPr>
              <a:spLocks noChangeArrowheads="1"/>
            </p:cNvSpPr>
            <p:nvPr/>
          </p:nvSpPr>
          <p:spPr bwMode="auto">
            <a:xfrm>
              <a:off x="5415299" y="39755249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72</a:t>
              </a:r>
            </a:p>
          </p:txBody>
        </p:sp>
        <p:sp>
          <p:nvSpPr>
            <p:cNvPr id="752" name="Rectangle 577"/>
            <p:cNvSpPr>
              <a:spLocks noChangeArrowheads="1"/>
            </p:cNvSpPr>
            <p:nvPr/>
          </p:nvSpPr>
          <p:spPr bwMode="auto">
            <a:xfrm>
              <a:off x="5218367" y="39404128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75</a:t>
              </a:r>
            </a:p>
          </p:txBody>
        </p:sp>
        <p:sp>
          <p:nvSpPr>
            <p:cNvPr id="753" name="Rectangle 578"/>
            <p:cNvSpPr>
              <a:spLocks noChangeArrowheads="1"/>
            </p:cNvSpPr>
            <p:nvPr/>
          </p:nvSpPr>
          <p:spPr bwMode="auto">
            <a:xfrm>
              <a:off x="4961180" y="40143520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95</a:t>
              </a:r>
            </a:p>
          </p:txBody>
        </p:sp>
        <p:sp>
          <p:nvSpPr>
            <p:cNvPr id="754" name="Rectangle 579"/>
            <p:cNvSpPr>
              <a:spLocks noChangeArrowheads="1"/>
            </p:cNvSpPr>
            <p:nvPr/>
          </p:nvSpPr>
          <p:spPr bwMode="auto">
            <a:xfrm>
              <a:off x="3909294" y="40761117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70</a:t>
              </a:r>
            </a:p>
          </p:txBody>
        </p:sp>
        <p:sp>
          <p:nvSpPr>
            <p:cNvPr id="755" name="Rectangle 580"/>
            <p:cNvSpPr>
              <a:spLocks noChangeArrowheads="1"/>
            </p:cNvSpPr>
            <p:nvPr/>
          </p:nvSpPr>
          <p:spPr bwMode="auto">
            <a:xfrm>
              <a:off x="3218132" y="41129611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95</a:t>
              </a:r>
            </a:p>
          </p:txBody>
        </p:sp>
        <p:sp>
          <p:nvSpPr>
            <p:cNvPr id="756" name="Rectangle 581"/>
            <p:cNvSpPr>
              <a:spLocks noChangeArrowheads="1"/>
            </p:cNvSpPr>
            <p:nvPr/>
          </p:nvSpPr>
          <p:spPr bwMode="auto">
            <a:xfrm>
              <a:off x="2681208" y="41431842"/>
              <a:ext cx="179536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defTabSz="914400"/>
              <a:r>
                <a:rPr lang="ko-KR" altLang="ko-KR" sz="1250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76</a:t>
              </a:r>
            </a:p>
          </p:txBody>
        </p:sp>
        <p:sp>
          <p:nvSpPr>
            <p:cNvPr id="757" name="TextBox 756"/>
            <p:cNvSpPr txBox="1"/>
            <p:nvPr/>
          </p:nvSpPr>
          <p:spPr>
            <a:xfrm>
              <a:off x="12060099" y="32920757"/>
              <a:ext cx="142859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Scutellaria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8" name="TextBox 757"/>
            <p:cNvSpPr txBox="1"/>
            <p:nvPr/>
          </p:nvSpPr>
          <p:spPr>
            <a:xfrm>
              <a:off x="12060099" y="39540287"/>
              <a:ext cx="1428596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Sect. </a:t>
              </a:r>
              <a:r>
                <a:rPr lang="en-US" altLang="ko-KR" sz="1250" b="1" i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Scutellaria</a:t>
              </a:r>
              <a:endParaRPr lang="ko-KR" altLang="en-US" sz="1250" b="1" i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12059302" y="41926223"/>
              <a:ext cx="914033" cy="2846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R" altLang="ko-KR" sz="1250" b="1" dirty="0" err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Outgroup</a:t>
              </a:r>
              <a:endParaRPr lang="ko-KR" altLang="en-US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760" name="직선 연결선 759"/>
            <p:cNvCxnSpPr/>
            <p:nvPr/>
          </p:nvCxnSpPr>
          <p:spPr>
            <a:xfrm>
              <a:off x="1931153" y="41416848"/>
              <a:ext cx="943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6"/>
            <p:cNvSpPr>
              <a:spLocks noChangeArrowheads="1"/>
            </p:cNvSpPr>
            <p:nvPr/>
          </p:nvSpPr>
          <p:spPr bwMode="auto">
            <a:xfrm>
              <a:off x="10021436" y="29831523"/>
              <a:ext cx="1362060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LATERIFLORA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2" name="Rectangle 6"/>
            <p:cNvSpPr>
              <a:spLocks noChangeArrowheads="1"/>
            </p:cNvSpPr>
            <p:nvPr/>
          </p:nvSpPr>
          <p:spPr bwMode="auto">
            <a:xfrm>
              <a:off x="10021436" y="29956448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GALERICULATA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3" name="Rectangle 6"/>
            <p:cNvSpPr>
              <a:spLocks noChangeArrowheads="1"/>
            </p:cNvSpPr>
            <p:nvPr/>
          </p:nvSpPr>
          <p:spPr bwMode="auto">
            <a:xfrm>
              <a:off x="10021436" y="30088331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4" name="Rectangle 6"/>
            <p:cNvSpPr>
              <a:spLocks noChangeArrowheads="1"/>
            </p:cNvSpPr>
            <p:nvPr/>
          </p:nvSpPr>
          <p:spPr bwMode="auto">
            <a:xfrm>
              <a:off x="10021436" y="30220214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BALEARICA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5" name="Rectangle 6"/>
            <p:cNvSpPr>
              <a:spLocks noChangeArrowheads="1"/>
            </p:cNvSpPr>
            <p:nvPr/>
          </p:nvSpPr>
          <p:spPr bwMode="auto">
            <a:xfrm>
              <a:off x="10021436" y="30352097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GALERICULATA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6" name="Rectangle 6"/>
            <p:cNvSpPr>
              <a:spLocks noChangeArrowheads="1"/>
            </p:cNvSpPr>
            <p:nvPr/>
          </p:nvSpPr>
          <p:spPr bwMode="auto">
            <a:xfrm>
              <a:off x="10021436" y="30484663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STRIGILLOSA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7" name="Rectangle 6"/>
            <p:cNvSpPr>
              <a:spLocks noChangeArrowheads="1"/>
            </p:cNvSpPr>
            <p:nvPr/>
          </p:nvSpPr>
          <p:spPr bwMode="auto">
            <a:xfrm>
              <a:off x="10021436" y="3061586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GALERICULATA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8" name="Rectangle 6"/>
            <p:cNvSpPr>
              <a:spLocks noChangeArrowheads="1"/>
            </p:cNvSpPr>
            <p:nvPr/>
          </p:nvSpPr>
          <p:spPr bwMode="auto">
            <a:xfrm>
              <a:off x="10021436" y="30747748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GUILIELMII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9" name="Rectangle 6"/>
            <p:cNvSpPr>
              <a:spLocks noChangeArrowheads="1"/>
            </p:cNvSpPr>
            <p:nvPr/>
          </p:nvSpPr>
          <p:spPr bwMode="auto">
            <a:xfrm>
              <a:off x="10021436" y="3087963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0" name="Rectangle 6"/>
            <p:cNvSpPr>
              <a:spLocks noChangeArrowheads="1"/>
            </p:cNvSpPr>
            <p:nvPr/>
          </p:nvSpPr>
          <p:spPr bwMode="auto">
            <a:xfrm>
              <a:off x="10021436" y="3101151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OVATA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1" name="Rectangle 6"/>
            <p:cNvSpPr>
              <a:spLocks noChangeArrowheads="1"/>
            </p:cNvSpPr>
            <p:nvPr/>
          </p:nvSpPr>
          <p:spPr bwMode="auto">
            <a:xfrm>
              <a:off x="10021436" y="31143398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STRIGILLOSA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2" name="Rectangle 6"/>
            <p:cNvSpPr>
              <a:spLocks noChangeArrowheads="1"/>
            </p:cNvSpPr>
            <p:nvPr/>
          </p:nvSpPr>
          <p:spPr bwMode="auto">
            <a:xfrm>
              <a:off x="10021436" y="31275281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3" name="Rectangle 6"/>
            <p:cNvSpPr>
              <a:spLocks noChangeArrowheads="1"/>
            </p:cNvSpPr>
            <p:nvPr/>
          </p:nvSpPr>
          <p:spPr bwMode="auto">
            <a:xfrm>
              <a:off x="10021436" y="3140716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STRIGILLOSA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4" name="Rectangle 6"/>
            <p:cNvSpPr>
              <a:spLocks noChangeArrowheads="1"/>
            </p:cNvSpPr>
            <p:nvPr/>
          </p:nvSpPr>
          <p:spPr bwMode="auto">
            <a:xfrm>
              <a:off x="10021436" y="3153905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STRIGILLOSA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5" name="Rectangle 6"/>
            <p:cNvSpPr>
              <a:spLocks noChangeArrowheads="1"/>
            </p:cNvSpPr>
            <p:nvPr/>
          </p:nvSpPr>
          <p:spPr bwMode="auto">
            <a:xfrm>
              <a:off x="10021436" y="3167093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HASTIFOLIA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6" name="Rectangle 6"/>
            <p:cNvSpPr>
              <a:spLocks noChangeArrowheads="1"/>
            </p:cNvSpPr>
            <p:nvPr/>
          </p:nvSpPr>
          <p:spPr bwMode="auto">
            <a:xfrm>
              <a:off x="10021436" y="3180281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NUMMULARIIFOLIA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7" name="Rectangle 6"/>
            <p:cNvSpPr>
              <a:spLocks noChangeArrowheads="1"/>
            </p:cNvSpPr>
            <p:nvPr/>
          </p:nvSpPr>
          <p:spPr bwMode="auto">
            <a:xfrm>
              <a:off x="10021436" y="31934698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HUMILIS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8" name="Rectangle 6"/>
            <p:cNvSpPr>
              <a:spLocks noChangeArrowheads="1"/>
            </p:cNvSpPr>
            <p:nvPr/>
          </p:nvSpPr>
          <p:spPr bwMode="auto">
            <a:xfrm>
              <a:off x="10021436" y="32066581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HUMILIS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79" name="Rectangle 6"/>
            <p:cNvSpPr>
              <a:spLocks noChangeArrowheads="1"/>
            </p:cNvSpPr>
            <p:nvPr/>
          </p:nvSpPr>
          <p:spPr bwMode="auto">
            <a:xfrm>
              <a:off x="10021436" y="3219225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80" name="Rectangle 6"/>
            <p:cNvSpPr>
              <a:spLocks noChangeArrowheads="1"/>
            </p:cNvSpPr>
            <p:nvPr/>
          </p:nvSpPr>
          <p:spPr bwMode="auto">
            <a:xfrm>
              <a:off x="10021436" y="32324139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81" name="Rectangle 6"/>
            <p:cNvSpPr>
              <a:spLocks noChangeArrowheads="1"/>
            </p:cNvSpPr>
            <p:nvPr/>
          </p:nvSpPr>
          <p:spPr bwMode="auto">
            <a:xfrm>
              <a:off x="10021436" y="32456023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82" name="Rectangle 6"/>
            <p:cNvSpPr>
              <a:spLocks noChangeArrowheads="1"/>
            </p:cNvSpPr>
            <p:nvPr/>
          </p:nvSpPr>
          <p:spPr bwMode="auto">
            <a:xfrm>
              <a:off x="10021436" y="3259411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83" name="Rectangle 6"/>
            <p:cNvSpPr>
              <a:spLocks noChangeArrowheads="1"/>
            </p:cNvSpPr>
            <p:nvPr/>
          </p:nvSpPr>
          <p:spPr bwMode="auto">
            <a:xfrm>
              <a:off x="10021436" y="3271979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84" name="Rectangle 6"/>
            <p:cNvSpPr>
              <a:spLocks noChangeArrowheads="1"/>
            </p:cNvSpPr>
            <p:nvPr/>
          </p:nvSpPr>
          <p:spPr bwMode="auto">
            <a:xfrm>
              <a:off x="10021436" y="32851673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85" name="Rectangle 6"/>
            <p:cNvSpPr>
              <a:spLocks noChangeArrowheads="1"/>
            </p:cNvSpPr>
            <p:nvPr/>
          </p:nvSpPr>
          <p:spPr bwMode="auto">
            <a:xfrm>
              <a:off x="10021436" y="3298355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REPENS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786" name="그룹 785"/>
            <p:cNvGrpSpPr/>
            <p:nvPr/>
          </p:nvGrpSpPr>
          <p:grpSpPr>
            <a:xfrm>
              <a:off x="10021436" y="33175448"/>
              <a:ext cx="1467841" cy="331005"/>
              <a:chOff x="4170947" y="4537440"/>
              <a:chExt cx="579909" cy="169251"/>
            </a:xfrm>
          </p:grpSpPr>
          <p:sp>
            <p:nvSpPr>
              <p:cNvPr id="848" name="오른쪽 중괄호 847"/>
              <p:cNvSpPr/>
              <p:nvPr/>
            </p:nvSpPr>
            <p:spPr>
              <a:xfrm>
                <a:off x="4170947" y="4537440"/>
                <a:ext cx="18062" cy="169251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5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849" name="Rectangle 6"/>
              <p:cNvSpPr>
                <a:spLocks noChangeArrowheads="1"/>
              </p:cNvSpPr>
              <p:nvPr/>
            </p:nvSpPr>
            <p:spPr bwMode="auto">
              <a:xfrm>
                <a:off x="4212738" y="4575899"/>
                <a:ext cx="538118" cy="98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굴림" pitchFamily="50" charset="-127"/>
                  </a:defRPr>
                </a:lvl9pPr>
              </a:lstStyle>
              <a:p>
                <a:pPr lvl="0"/>
                <a:r>
                  <a:rPr lang="en-US" altLang="ko-KR" sz="1250" b="1" dirty="0">
                    <a:latin typeface="Arial" panose="020B0604020202020204" pitchFamily="34" charset="0"/>
                    <a:ea typeface="Arial Unicode MS" panose="020B0604020202020204" pitchFamily="50" charset="-127"/>
                    <a:cs typeface="Arial" panose="020B0604020202020204" pitchFamily="34" charset="0"/>
                  </a:rPr>
                  <a:t>PARVULA</a:t>
                </a:r>
                <a:endParaRPr lang="ko-KR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7" name="Rectangle 6"/>
            <p:cNvSpPr>
              <a:spLocks noChangeArrowheads="1"/>
            </p:cNvSpPr>
            <p:nvPr/>
          </p:nvSpPr>
          <p:spPr bwMode="auto">
            <a:xfrm>
              <a:off x="10021436" y="33511088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OVATA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88" name="Rectangle 6"/>
            <p:cNvSpPr>
              <a:spLocks noChangeArrowheads="1"/>
            </p:cNvSpPr>
            <p:nvPr/>
          </p:nvSpPr>
          <p:spPr bwMode="auto">
            <a:xfrm>
              <a:off x="10021436" y="33642973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OVATA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89" name="Rectangle 6"/>
            <p:cNvSpPr>
              <a:spLocks noChangeArrowheads="1"/>
            </p:cNvSpPr>
            <p:nvPr/>
          </p:nvSpPr>
          <p:spPr bwMode="auto">
            <a:xfrm>
              <a:off x="10021436" y="33773547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TUBEROSA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0" name="Rectangle 6"/>
            <p:cNvSpPr>
              <a:spLocks noChangeArrowheads="1"/>
            </p:cNvSpPr>
            <p:nvPr/>
          </p:nvSpPr>
          <p:spPr bwMode="auto">
            <a:xfrm>
              <a:off x="10021436" y="3390933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1" name="Rectangle 6"/>
            <p:cNvSpPr>
              <a:spLocks noChangeArrowheads="1"/>
            </p:cNvSpPr>
            <p:nvPr/>
          </p:nvSpPr>
          <p:spPr bwMode="auto">
            <a:xfrm>
              <a:off x="10021436" y="34038624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ANGUSTIFOLIA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2" name="Rectangle 6"/>
            <p:cNvSpPr>
              <a:spLocks noChangeArrowheads="1"/>
            </p:cNvSpPr>
            <p:nvPr/>
          </p:nvSpPr>
          <p:spPr bwMode="auto">
            <a:xfrm>
              <a:off x="10021436" y="3417671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GALERICULATA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3" name="Rectangle 6"/>
            <p:cNvSpPr>
              <a:spLocks noChangeArrowheads="1"/>
            </p:cNvSpPr>
            <p:nvPr/>
          </p:nvSpPr>
          <p:spPr bwMode="auto">
            <a:xfrm>
              <a:off x="10021436" y="34308599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HUMILIS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4" name="Rectangle 6"/>
            <p:cNvSpPr>
              <a:spLocks noChangeArrowheads="1"/>
            </p:cNvSpPr>
            <p:nvPr/>
          </p:nvSpPr>
          <p:spPr bwMode="auto">
            <a:xfrm>
              <a:off x="10021436" y="34440483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5" name="Rectangle 6"/>
            <p:cNvSpPr>
              <a:spLocks noChangeArrowheads="1"/>
            </p:cNvSpPr>
            <p:nvPr/>
          </p:nvSpPr>
          <p:spPr bwMode="auto">
            <a:xfrm>
              <a:off x="10021436" y="3457236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VIOLACEA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6" name="Rectangle 6"/>
            <p:cNvSpPr>
              <a:spLocks noChangeArrowheads="1"/>
            </p:cNvSpPr>
            <p:nvPr/>
          </p:nvSpPr>
          <p:spPr bwMode="auto">
            <a:xfrm>
              <a:off x="10021436" y="34704249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VIOLACEA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7" name="Rectangle 6"/>
            <p:cNvSpPr>
              <a:spLocks noChangeArrowheads="1"/>
            </p:cNvSpPr>
            <p:nvPr/>
          </p:nvSpPr>
          <p:spPr bwMode="auto">
            <a:xfrm>
              <a:off x="10021436" y="34836133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REPENS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8" name="Rectangle 6"/>
            <p:cNvSpPr>
              <a:spLocks noChangeArrowheads="1"/>
            </p:cNvSpPr>
            <p:nvPr/>
          </p:nvSpPr>
          <p:spPr bwMode="auto">
            <a:xfrm>
              <a:off x="10021436" y="3496801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DISCOLOR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99" name="Rectangle 6"/>
            <p:cNvSpPr>
              <a:spLocks noChangeArrowheads="1"/>
            </p:cNvSpPr>
            <p:nvPr/>
          </p:nvSpPr>
          <p:spPr bwMode="auto">
            <a:xfrm>
              <a:off x="10021436" y="35099898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REPENS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0" name="Rectangle 6"/>
            <p:cNvSpPr>
              <a:spLocks noChangeArrowheads="1"/>
            </p:cNvSpPr>
            <p:nvPr/>
          </p:nvSpPr>
          <p:spPr bwMode="auto">
            <a:xfrm>
              <a:off x="10021436" y="35231781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REPENS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1" name="Rectangle 6"/>
            <p:cNvSpPr>
              <a:spLocks noChangeArrowheads="1"/>
            </p:cNvSpPr>
            <p:nvPr/>
          </p:nvSpPr>
          <p:spPr bwMode="auto">
            <a:xfrm>
              <a:off x="10021436" y="3536366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2" name="Rectangle 6"/>
            <p:cNvSpPr>
              <a:spLocks noChangeArrowheads="1"/>
            </p:cNvSpPr>
            <p:nvPr/>
          </p:nvSpPr>
          <p:spPr bwMode="auto">
            <a:xfrm>
              <a:off x="10021436" y="35489339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3" name="Rectangle 6"/>
            <p:cNvSpPr>
              <a:spLocks noChangeArrowheads="1"/>
            </p:cNvSpPr>
            <p:nvPr/>
          </p:nvSpPr>
          <p:spPr bwMode="auto">
            <a:xfrm>
              <a:off x="10021436" y="3562743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4" name="Rectangle 6"/>
            <p:cNvSpPr>
              <a:spLocks noChangeArrowheads="1"/>
            </p:cNvSpPr>
            <p:nvPr/>
          </p:nvSpPr>
          <p:spPr bwMode="auto">
            <a:xfrm>
              <a:off x="10021436" y="3575931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5" name="Rectangle 6"/>
            <p:cNvSpPr>
              <a:spLocks noChangeArrowheads="1"/>
            </p:cNvSpPr>
            <p:nvPr/>
          </p:nvSpPr>
          <p:spPr bwMode="auto">
            <a:xfrm>
              <a:off x="10021436" y="35891199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6" name="Rectangle 6"/>
            <p:cNvSpPr>
              <a:spLocks noChangeArrowheads="1"/>
            </p:cNvSpPr>
            <p:nvPr/>
          </p:nvSpPr>
          <p:spPr bwMode="auto">
            <a:xfrm>
              <a:off x="10021436" y="36023083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7" name="Rectangle 6"/>
            <p:cNvSpPr>
              <a:spLocks noChangeArrowheads="1"/>
            </p:cNvSpPr>
            <p:nvPr/>
          </p:nvSpPr>
          <p:spPr bwMode="auto">
            <a:xfrm>
              <a:off x="10021436" y="3615496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8" name="Rectangle 6"/>
            <p:cNvSpPr>
              <a:spLocks noChangeArrowheads="1"/>
            </p:cNvSpPr>
            <p:nvPr/>
          </p:nvSpPr>
          <p:spPr bwMode="auto">
            <a:xfrm>
              <a:off x="10021436" y="36286849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09" name="Rectangle 6"/>
            <p:cNvSpPr>
              <a:spLocks noChangeArrowheads="1"/>
            </p:cNvSpPr>
            <p:nvPr/>
          </p:nvSpPr>
          <p:spPr bwMode="auto">
            <a:xfrm>
              <a:off x="10021436" y="3641873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0" name="Rectangle 6"/>
            <p:cNvSpPr>
              <a:spLocks noChangeArrowheads="1"/>
            </p:cNvSpPr>
            <p:nvPr/>
          </p:nvSpPr>
          <p:spPr bwMode="auto">
            <a:xfrm>
              <a:off x="10021436" y="3655061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1" name="Rectangle 6"/>
            <p:cNvSpPr>
              <a:spLocks noChangeArrowheads="1"/>
            </p:cNvSpPr>
            <p:nvPr/>
          </p:nvSpPr>
          <p:spPr bwMode="auto">
            <a:xfrm>
              <a:off x="10021436" y="36682499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LONGITUBA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2" name="Rectangle 6"/>
            <p:cNvSpPr>
              <a:spLocks noChangeArrowheads="1"/>
            </p:cNvSpPr>
            <p:nvPr/>
          </p:nvSpPr>
          <p:spPr bwMode="auto">
            <a:xfrm>
              <a:off x="10021436" y="3681438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VIOLACEA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3" name="Rectangle 6"/>
            <p:cNvSpPr>
              <a:spLocks noChangeArrowheads="1"/>
            </p:cNvSpPr>
            <p:nvPr/>
          </p:nvSpPr>
          <p:spPr bwMode="auto">
            <a:xfrm>
              <a:off x="10021436" y="3694626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4" name="Rectangle 6"/>
            <p:cNvSpPr>
              <a:spLocks noChangeArrowheads="1"/>
            </p:cNvSpPr>
            <p:nvPr/>
          </p:nvSpPr>
          <p:spPr bwMode="auto">
            <a:xfrm>
              <a:off x="10021436" y="3707815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5" name="Rectangle 6"/>
            <p:cNvSpPr>
              <a:spLocks noChangeArrowheads="1"/>
            </p:cNvSpPr>
            <p:nvPr/>
          </p:nvSpPr>
          <p:spPr bwMode="auto">
            <a:xfrm>
              <a:off x="10021436" y="37210033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6" name="Rectangle 6"/>
            <p:cNvSpPr>
              <a:spLocks noChangeArrowheads="1"/>
            </p:cNvSpPr>
            <p:nvPr/>
          </p:nvSpPr>
          <p:spPr bwMode="auto">
            <a:xfrm>
              <a:off x="10021436" y="3734191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HUMILIS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7" name="Rectangle 6"/>
            <p:cNvSpPr>
              <a:spLocks noChangeArrowheads="1"/>
            </p:cNvSpPr>
            <p:nvPr/>
          </p:nvSpPr>
          <p:spPr bwMode="auto">
            <a:xfrm>
              <a:off x="10021436" y="37473799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YUNNANENSIS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8" name="Rectangle 6"/>
            <p:cNvSpPr>
              <a:spLocks noChangeArrowheads="1"/>
            </p:cNvSpPr>
            <p:nvPr/>
          </p:nvSpPr>
          <p:spPr bwMode="auto">
            <a:xfrm>
              <a:off x="10021436" y="3760568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9" name="Rectangle 6"/>
            <p:cNvSpPr>
              <a:spLocks noChangeArrowheads="1"/>
            </p:cNvSpPr>
            <p:nvPr/>
          </p:nvSpPr>
          <p:spPr bwMode="auto">
            <a:xfrm>
              <a:off x="10021436" y="37737567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0" name="Rectangle 6"/>
            <p:cNvSpPr>
              <a:spLocks noChangeArrowheads="1"/>
            </p:cNvSpPr>
            <p:nvPr/>
          </p:nvSpPr>
          <p:spPr bwMode="auto">
            <a:xfrm>
              <a:off x="10021436" y="3786945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1" name="Rectangle 6"/>
            <p:cNvSpPr>
              <a:spLocks noChangeArrowheads="1"/>
            </p:cNvSpPr>
            <p:nvPr/>
          </p:nvSpPr>
          <p:spPr bwMode="auto">
            <a:xfrm>
              <a:off x="10021436" y="3800133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2" name="Rectangle 6"/>
            <p:cNvSpPr>
              <a:spLocks noChangeArrowheads="1"/>
            </p:cNvSpPr>
            <p:nvPr/>
          </p:nvSpPr>
          <p:spPr bwMode="auto">
            <a:xfrm>
              <a:off x="10021436" y="3813321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STRIGILLOSA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3" name="Rectangle 6"/>
            <p:cNvSpPr>
              <a:spLocks noChangeArrowheads="1"/>
            </p:cNvSpPr>
            <p:nvPr/>
          </p:nvSpPr>
          <p:spPr bwMode="auto">
            <a:xfrm>
              <a:off x="10021436" y="3826510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4" name="Rectangle 6"/>
            <p:cNvSpPr>
              <a:spLocks noChangeArrowheads="1"/>
            </p:cNvSpPr>
            <p:nvPr/>
          </p:nvSpPr>
          <p:spPr bwMode="auto">
            <a:xfrm>
              <a:off x="10021436" y="38396984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RACEMOSA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5" name="Rectangle 6"/>
            <p:cNvSpPr>
              <a:spLocks noChangeArrowheads="1"/>
            </p:cNvSpPr>
            <p:nvPr/>
          </p:nvSpPr>
          <p:spPr bwMode="auto">
            <a:xfrm>
              <a:off x="10021436" y="3851828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6" name="Rectangle 6"/>
            <p:cNvSpPr>
              <a:spLocks noChangeArrowheads="1"/>
            </p:cNvSpPr>
            <p:nvPr/>
          </p:nvSpPr>
          <p:spPr bwMode="auto">
            <a:xfrm>
              <a:off x="10021436" y="3896729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7" name="Rectangle 6"/>
            <p:cNvSpPr>
              <a:spLocks noChangeArrowheads="1"/>
            </p:cNvSpPr>
            <p:nvPr/>
          </p:nvSpPr>
          <p:spPr bwMode="auto">
            <a:xfrm>
              <a:off x="10021436" y="3909447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8" name="Rectangle 6"/>
            <p:cNvSpPr>
              <a:spLocks noChangeArrowheads="1"/>
            </p:cNvSpPr>
            <p:nvPr/>
          </p:nvSpPr>
          <p:spPr bwMode="auto">
            <a:xfrm>
              <a:off x="10021436" y="3922165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29" name="Rectangle 6"/>
            <p:cNvSpPr>
              <a:spLocks noChangeArrowheads="1"/>
            </p:cNvSpPr>
            <p:nvPr/>
          </p:nvSpPr>
          <p:spPr bwMode="auto">
            <a:xfrm>
              <a:off x="10021436" y="3884011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0" name="Rectangle 6"/>
            <p:cNvSpPr>
              <a:spLocks noChangeArrowheads="1"/>
            </p:cNvSpPr>
            <p:nvPr/>
          </p:nvSpPr>
          <p:spPr bwMode="auto">
            <a:xfrm>
              <a:off x="10021436" y="3934883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1" name="Rectangle 6"/>
            <p:cNvSpPr>
              <a:spLocks noChangeArrowheads="1"/>
            </p:cNvSpPr>
            <p:nvPr/>
          </p:nvSpPr>
          <p:spPr bwMode="auto">
            <a:xfrm>
              <a:off x="10021436" y="3947601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2" name="Rectangle 6"/>
            <p:cNvSpPr>
              <a:spLocks noChangeArrowheads="1"/>
            </p:cNvSpPr>
            <p:nvPr/>
          </p:nvSpPr>
          <p:spPr bwMode="auto">
            <a:xfrm>
              <a:off x="10021436" y="39603190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3" name="Rectangle 6"/>
            <p:cNvSpPr>
              <a:spLocks noChangeArrowheads="1"/>
            </p:cNvSpPr>
            <p:nvPr/>
          </p:nvSpPr>
          <p:spPr bwMode="auto">
            <a:xfrm>
              <a:off x="10021436" y="39730367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4" name="Rectangle 6"/>
            <p:cNvSpPr>
              <a:spLocks noChangeArrowheads="1"/>
            </p:cNvSpPr>
            <p:nvPr/>
          </p:nvSpPr>
          <p:spPr bwMode="auto">
            <a:xfrm>
              <a:off x="10021436" y="39857547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5" name="Rectangle 6"/>
            <p:cNvSpPr>
              <a:spLocks noChangeArrowheads="1"/>
            </p:cNvSpPr>
            <p:nvPr/>
          </p:nvSpPr>
          <p:spPr bwMode="auto">
            <a:xfrm>
              <a:off x="10021436" y="39984726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6" name="Rectangle 6"/>
            <p:cNvSpPr>
              <a:spLocks noChangeArrowheads="1"/>
            </p:cNvSpPr>
            <p:nvPr/>
          </p:nvSpPr>
          <p:spPr bwMode="auto">
            <a:xfrm>
              <a:off x="10021436" y="4011190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7" name="Rectangle 6"/>
            <p:cNvSpPr>
              <a:spLocks noChangeArrowheads="1"/>
            </p:cNvSpPr>
            <p:nvPr/>
          </p:nvSpPr>
          <p:spPr bwMode="auto">
            <a:xfrm>
              <a:off x="10021436" y="40242388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8" name="Rectangle 6"/>
            <p:cNvSpPr>
              <a:spLocks noChangeArrowheads="1"/>
            </p:cNvSpPr>
            <p:nvPr/>
          </p:nvSpPr>
          <p:spPr bwMode="auto">
            <a:xfrm>
              <a:off x="10021436" y="40369568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9" name="Rectangle 6"/>
            <p:cNvSpPr>
              <a:spLocks noChangeArrowheads="1"/>
            </p:cNvSpPr>
            <p:nvPr/>
          </p:nvSpPr>
          <p:spPr bwMode="auto">
            <a:xfrm>
              <a:off x="10021436" y="40791364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ALBIDA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40" name="Rectangle 6"/>
            <p:cNvSpPr>
              <a:spLocks noChangeArrowheads="1"/>
            </p:cNvSpPr>
            <p:nvPr/>
          </p:nvSpPr>
          <p:spPr bwMode="auto">
            <a:xfrm>
              <a:off x="10021436" y="41294962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 dirty="0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UTRICULATA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41" name="Rectangle 6"/>
            <p:cNvSpPr>
              <a:spLocks noChangeArrowheads="1"/>
            </p:cNvSpPr>
            <p:nvPr/>
          </p:nvSpPr>
          <p:spPr bwMode="auto">
            <a:xfrm>
              <a:off x="10021436" y="4155397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ULIGINOSA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42" name="Rectangle 6"/>
            <p:cNvSpPr>
              <a:spLocks noChangeArrowheads="1"/>
            </p:cNvSpPr>
            <p:nvPr/>
          </p:nvSpPr>
          <p:spPr bwMode="auto">
            <a:xfrm>
              <a:off x="10021436" y="41675865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43" name="Rectangle 6"/>
            <p:cNvSpPr>
              <a:spLocks noChangeArrowheads="1"/>
            </p:cNvSpPr>
            <p:nvPr/>
          </p:nvSpPr>
          <p:spPr bwMode="auto">
            <a:xfrm>
              <a:off x="10021436" y="41803044"/>
              <a:ext cx="2006199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lvl="0"/>
              <a:r>
                <a:rPr lang="en-US" altLang="ko-KR" sz="1250" b="1">
                  <a:latin typeface="Arial" panose="020B0604020202020204" pitchFamily="34" charset="0"/>
                  <a:ea typeface="Arial Unicode MS" panose="020B0604020202020204" pitchFamily="50" charset="-127"/>
                  <a:cs typeface="Arial" panose="020B0604020202020204" pitchFamily="34" charset="0"/>
                </a:rPr>
                <a:t>Q</a:t>
              </a:r>
              <a:endParaRPr lang="ko-KR" altLang="ko-KR" sz="1250" b="1" dirty="0"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44" name="타원 843"/>
            <p:cNvSpPr/>
            <p:nvPr/>
          </p:nvSpPr>
          <p:spPr>
            <a:xfrm>
              <a:off x="3339197" y="22738735"/>
              <a:ext cx="404669" cy="382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타원 844"/>
            <p:cNvSpPr/>
            <p:nvPr/>
          </p:nvSpPr>
          <p:spPr>
            <a:xfrm>
              <a:off x="3650023" y="22017694"/>
              <a:ext cx="403199" cy="382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타원 845"/>
            <p:cNvSpPr/>
            <p:nvPr/>
          </p:nvSpPr>
          <p:spPr>
            <a:xfrm>
              <a:off x="3825614" y="17650544"/>
              <a:ext cx="401330" cy="382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" name="타원 846"/>
            <p:cNvSpPr/>
            <p:nvPr/>
          </p:nvSpPr>
          <p:spPr>
            <a:xfrm>
              <a:off x="2225616" y="40987458"/>
              <a:ext cx="403199" cy="3827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8" name="타원 857"/>
          <p:cNvSpPr/>
          <p:nvPr/>
        </p:nvSpPr>
        <p:spPr>
          <a:xfrm>
            <a:off x="3706844" y="18268231"/>
            <a:ext cx="403538" cy="382794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9" name="직선 연결선 858"/>
          <p:cNvCxnSpPr/>
          <p:nvPr/>
        </p:nvCxnSpPr>
        <p:spPr>
          <a:xfrm>
            <a:off x="3519382" y="13090863"/>
            <a:ext cx="18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직선 연결선 859"/>
          <p:cNvCxnSpPr/>
          <p:nvPr/>
        </p:nvCxnSpPr>
        <p:spPr>
          <a:xfrm>
            <a:off x="3511762" y="18722043"/>
            <a:ext cx="75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3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1198</Words>
  <Application>Microsoft Office PowerPoint</Application>
  <PresentationFormat>Custom</PresentationFormat>
  <Paragraphs>462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Bryce Askey</cp:lastModifiedBy>
  <cp:revision>9</cp:revision>
  <dcterms:created xsi:type="dcterms:W3CDTF">2020-02-03T06:47:04Z</dcterms:created>
  <dcterms:modified xsi:type="dcterms:W3CDTF">2020-05-13T02:00:07Z</dcterms:modified>
</cp:coreProperties>
</file>