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75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200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300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200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300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200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300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200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300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200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300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9720" y="218947"/>
            <a:ext cx="9458959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4383" y="7310343"/>
            <a:ext cx="19494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200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302511" y="7310343"/>
            <a:ext cx="194944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300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6576" y="2313432"/>
            <a:ext cx="2654935" cy="44450"/>
          </a:xfrm>
          <a:custGeom>
            <a:avLst/>
            <a:gdLst/>
            <a:ahLst/>
            <a:cxnLst/>
            <a:rect l="l" t="t" r="r" b="b"/>
            <a:pathLst>
              <a:path w="2654935" h="44450">
                <a:moveTo>
                  <a:pt x="0" y="0"/>
                </a:moveTo>
                <a:lnTo>
                  <a:pt x="2654808" y="0"/>
                </a:lnTo>
              </a:path>
              <a:path w="2654935" h="44450">
                <a:moveTo>
                  <a:pt x="0" y="0"/>
                </a:moveTo>
                <a:lnTo>
                  <a:pt x="0" y="441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743705" y="2331466"/>
            <a:ext cx="19494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200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41813" y="2308669"/>
            <a:ext cx="895350" cy="53975"/>
            <a:chOff x="3841813" y="2308669"/>
            <a:chExt cx="895350" cy="53975"/>
          </a:xfrm>
        </p:grpSpPr>
        <p:sp>
          <p:nvSpPr>
            <p:cNvPr id="5" name="object 5"/>
            <p:cNvSpPr/>
            <p:nvPr/>
          </p:nvSpPr>
          <p:spPr>
            <a:xfrm>
              <a:off x="3846576" y="2313432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67556" y="231343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88536" y="231343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09516" y="231343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32020" y="2313432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631182" y="2331466"/>
            <a:ext cx="19494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300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948237" y="2308669"/>
            <a:ext cx="672465" cy="53975"/>
            <a:chOff x="4948237" y="2308669"/>
            <a:chExt cx="672465" cy="53975"/>
          </a:xfrm>
        </p:grpSpPr>
        <p:sp>
          <p:nvSpPr>
            <p:cNvPr id="12" name="object 12"/>
            <p:cNvSpPr/>
            <p:nvPr/>
          </p:nvSpPr>
          <p:spPr>
            <a:xfrm>
              <a:off x="4953000" y="231343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75504" y="231343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94959" y="231343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15940" y="2313432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510910" y="2331466"/>
            <a:ext cx="19494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400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833681" y="2308669"/>
            <a:ext cx="672465" cy="53975"/>
            <a:chOff x="5833681" y="2308669"/>
            <a:chExt cx="672465" cy="53975"/>
          </a:xfrm>
        </p:grpSpPr>
        <p:sp>
          <p:nvSpPr>
            <p:cNvPr id="18" name="object 18"/>
            <p:cNvSpPr/>
            <p:nvPr/>
          </p:nvSpPr>
          <p:spPr>
            <a:xfrm>
              <a:off x="5838444" y="231343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59424" y="231343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81927" y="231343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01384" y="2313432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400038" y="2331466"/>
            <a:ext cx="19494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500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85105" y="2465070"/>
            <a:ext cx="79438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Arial"/>
                <a:cs typeface="Arial"/>
              </a:rPr>
              <a:t>Wavelength</a:t>
            </a:r>
            <a:r>
              <a:rPr sz="800" spc="-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[nm]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761041" y="376237"/>
            <a:ext cx="53975" cy="1905635"/>
            <a:chOff x="3761041" y="376237"/>
            <a:chExt cx="53975" cy="1905635"/>
          </a:xfrm>
        </p:grpSpPr>
        <p:sp>
          <p:nvSpPr>
            <p:cNvPr id="25" name="object 25"/>
            <p:cNvSpPr/>
            <p:nvPr/>
          </p:nvSpPr>
          <p:spPr>
            <a:xfrm>
              <a:off x="3809999" y="381000"/>
              <a:ext cx="0" cy="1896110"/>
            </a:xfrm>
            <a:custGeom>
              <a:avLst/>
              <a:gdLst/>
              <a:ahLst/>
              <a:cxnLst/>
              <a:rect l="l" t="t" r="r" b="b"/>
              <a:pathLst>
                <a:path h="1896110">
                  <a:moveTo>
                    <a:pt x="0" y="0"/>
                  </a:moveTo>
                  <a:lnTo>
                    <a:pt x="0" y="189585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65803" y="227685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196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580257" y="2187067"/>
            <a:ext cx="17208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-20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761041" y="376237"/>
            <a:ext cx="2745105" cy="1838325"/>
            <a:chOff x="3761041" y="376237"/>
            <a:chExt cx="2745105" cy="1838325"/>
          </a:xfrm>
        </p:grpSpPr>
        <p:sp>
          <p:nvSpPr>
            <p:cNvPr id="29" name="object 29"/>
            <p:cNvSpPr/>
            <p:nvPr/>
          </p:nvSpPr>
          <p:spPr>
            <a:xfrm>
              <a:off x="3782567" y="2209800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39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82567" y="2141220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39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82567" y="2074164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39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65803" y="2005583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196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82567" y="1938527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39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82567" y="1869947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39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82567" y="1802891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39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82567" y="1735836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39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65803" y="166725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196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82567" y="1600200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39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82567" y="1531619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39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782567" y="1464563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39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82567" y="1397508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39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65803" y="132892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196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782567" y="1260347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39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82567" y="1194816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39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82567" y="1126236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39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782567" y="1059180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39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65803" y="990600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196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82567" y="922019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39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782567" y="856487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39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82567" y="787908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39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82567" y="719327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39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65803" y="652272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196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82567" y="585215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39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82567" y="518160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39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82567" y="449580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39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765803" y="381000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196" y="0"/>
                  </a:moveTo>
                  <a:lnTo>
                    <a:pt x="16764" y="0"/>
                  </a:lnTo>
                </a:path>
                <a:path w="44450">
                  <a:moveTo>
                    <a:pt x="44196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846575" y="510539"/>
              <a:ext cx="2654935" cy="1493520"/>
            </a:xfrm>
            <a:custGeom>
              <a:avLst/>
              <a:gdLst/>
              <a:ahLst/>
              <a:cxnLst/>
              <a:rect l="l" t="t" r="r" b="b"/>
              <a:pathLst>
                <a:path w="2654935" h="1493520">
                  <a:moveTo>
                    <a:pt x="0" y="0"/>
                  </a:moveTo>
                  <a:lnTo>
                    <a:pt x="9525" y="106298"/>
                  </a:lnTo>
                  <a:lnTo>
                    <a:pt x="19050" y="225425"/>
                  </a:lnTo>
                  <a:lnTo>
                    <a:pt x="28575" y="352298"/>
                  </a:lnTo>
                  <a:lnTo>
                    <a:pt x="38100" y="472948"/>
                  </a:lnTo>
                  <a:lnTo>
                    <a:pt x="47625" y="579374"/>
                  </a:lnTo>
                  <a:lnTo>
                    <a:pt x="57150" y="669798"/>
                  </a:lnTo>
                  <a:lnTo>
                    <a:pt x="66675" y="739648"/>
                  </a:lnTo>
                  <a:lnTo>
                    <a:pt x="76200" y="790448"/>
                  </a:lnTo>
                  <a:lnTo>
                    <a:pt x="95250" y="836422"/>
                  </a:lnTo>
                  <a:lnTo>
                    <a:pt x="104775" y="842772"/>
                  </a:lnTo>
                  <a:lnTo>
                    <a:pt x="114300" y="839597"/>
                  </a:lnTo>
                  <a:lnTo>
                    <a:pt x="123825" y="834897"/>
                  </a:lnTo>
                  <a:lnTo>
                    <a:pt x="133350" y="828547"/>
                  </a:lnTo>
                  <a:lnTo>
                    <a:pt x="142875" y="822197"/>
                  </a:lnTo>
                  <a:lnTo>
                    <a:pt x="152400" y="819022"/>
                  </a:lnTo>
                  <a:lnTo>
                    <a:pt x="161798" y="820547"/>
                  </a:lnTo>
                  <a:lnTo>
                    <a:pt x="171323" y="828547"/>
                  </a:lnTo>
                  <a:lnTo>
                    <a:pt x="190373" y="864997"/>
                  </a:lnTo>
                  <a:lnTo>
                    <a:pt x="209422" y="920496"/>
                  </a:lnTo>
                  <a:lnTo>
                    <a:pt x="218947" y="949071"/>
                  </a:lnTo>
                  <a:lnTo>
                    <a:pt x="228472" y="972947"/>
                  </a:lnTo>
                  <a:lnTo>
                    <a:pt x="247522" y="1009396"/>
                  </a:lnTo>
                  <a:lnTo>
                    <a:pt x="276098" y="1042797"/>
                  </a:lnTo>
                  <a:lnTo>
                    <a:pt x="285623" y="1052322"/>
                  </a:lnTo>
                  <a:lnTo>
                    <a:pt x="295148" y="1060196"/>
                  </a:lnTo>
                  <a:lnTo>
                    <a:pt x="304673" y="1069721"/>
                  </a:lnTo>
                  <a:lnTo>
                    <a:pt x="314198" y="1077722"/>
                  </a:lnTo>
                  <a:lnTo>
                    <a:pt x="323723" y="1084072"/>
                  </a:lnTo>
                  <a:lnTo>
                    <a:pt x="333248" y="1091946"/>
                  </a:lnTo>
                  <a:lnTo>
                    <a:pt x="342773" y="1098296"/>
                  </a:lnTo>
                  <a:lnTo>
                    <a:pt x="352298" y="1103122"/>
                  </a:lnTo>
                  <a:lnTo>
                    <a:pt x="361823" y="1106297"/>
                  </a:lnTo>
                  <a:lnTo>
                    <a:pt x="371348" y="1109472"/>
                  </a:lnTo>
                  <a:lnTo>
                    <a:pt x="382397" y="1110996"/>
                  </a:lnTo>
                  <a:lnTo>
                    <a:pt x="391922" y="1114171"/>
                  </a:lnTo>
                  <a:lnTo>
                    <a:pt x="401447" y="1118997"/>
                  </a:lnTo>
                  <a:lnTo>
                    <a:pt x="410972" y="1123696"/>
                  </a:lnTo>
                  <a:lnTo>
                    <a:pt x="420497" y="1130046"/>
                  </a:lnTo>
                  <a:lnTo>
                    <a:pt x="430022" y="1139571"/>
                  </a:lnTo>
                  <a:lnTo>
                    <a:pt x="439547" y="1149096"/>
                  </a:lnTo>
                  <a:lnTo>
                    <a:pt x="449072" y="1161796"/>
                  </a:lnTo>
                  <a:lnTo>
                    <a:pt x="458597" y="1176147"/>
                  </a:lnTo>
                  <a:lnTo>
                    <a:pt x="468122" y="1190371"/>
                  </a:lnTo>
                  <a:lnTo>
                    <a:pt x="477647" y="1207770"/>
                  </a:lnTo>
                  <a:lnTo>
                    <a:pt x="487172" y="1223645"/>
                  </a:lnTo>
                  <a:lnTo>
                    <a:pt x="496697" y="1239520"/>
                  </a:lnTo>
                  <a:lnTo>
                    <a:pt x="525272" y="1280795"/>
                  </a:lnTo>
                  <a:lnTo>
                    <a:pt x="563372" y="1304671"/>
                  </a:lnTo>
                  <a:lnTo>
                    <a:pt x="572897" y="1304671"/>
                  </a:lnTo>
                  <a:lnTo>
                    <a:pt x="610997" y="1279271"/>
                  </a:lnTo>
                  <a:lnTo>
                    <a:pt x="629920" y="1253871"/>
                  </a:lnTo>
                  <a:lnTo>
                    <a:pt x="639445" y="1239520"/>
                  </a:lnTo>
                  <a:lnTo>
                    <a:pt x="658495" y="1206246"/>
                  </a:lnTo>
                  <a:lnTo>
                    <a:pt x="677545" y="1171321"/>
                  </a:lnTo>
                  <a:lnTo>
                    <a:pt x="687070" y="1152271"/>
                  </a:lnTo>
                  <a:lnTo>
                    <a:pt x="696595" y="1134872"/>
                  </a:lnTo>
                  <a:lnTo>
                    <a:pt x="706120" y="1117346"/>
                  </a:lnTo>
                  <a:lnTo>
                    <a:pt x="715645" y="1101471"/>
                  </a:lnTo>
                  <a:lnTo>
                    <a:pt x="725170" y="1084072"/>
                  </a:lnTo>
                  <a:lnTo>
                    <a:pt x="734695" y="1069721"/>
                  </a:lnTo>
                  <a:lnTo>
                    <a:pt x="744220" y="1055497"/>
                  </a:lnTo>
                  <a:lnTo>
                    <a:pt x="753745" y="1042797"/>
                  </a:lnTo>
                  <a:lnTo>
                    <a:pt x="763270" y="1033272"/>
                  </a:lnTo>
                  <a:lnTo>
                    <a:pt x="772795" y="1023747"/>
                  </a:lnTo>
                  <a:lnTo>
                    <a:pt x="782320" y="1015746"/>
                  </a:lnTo>
                  <a:lnTo>
                    <a:pt x="791845" y="1009396"/>
                  </a:lnTo>
                  <a:lnTo>
                    <a:pt x="801370" y="1004697"/>
                  </a:lnTo>
                  <a:lnTo>
                    <a:pt x="810895" y="1001522"/>
                  </a:lnTo>
                  <a:lnTo>
                    <a:pt x="820419" y="998347"/>
                  </a:lnTo>
                  <a:lnTo>
                    <a:pt x="829944" y="995172"/>
                  </a:lnTo>
                  <a:lnTo>
                    <a:pt x="839469" y="991997"/>
                  </a:lnTo>
                  <a:lnTo>
                    <a:pt x="848994" y="987171"/>
                  </a:lnTo>
                  <a:lnTo>
                    <a:pt x="858519" y="983996"/>
                  </a:lnTo>
                  <a:lnTo>
                    <a:pt x="868044" y="979297"/>
                  </a:lnTo>
                  <a:lnTo>
                    <a:pt x="877569" y="976122"/>
                  </a:lnTo>
                  <a:lnTo>
                    <a:pt x="887094" y="972947"/>
                  </a:lnTo>
                  <a:lnTo>
                    <a:pt x="896619" y="969772"/>
                  </a:lnTo>
                  <a:lnTo>
                    <a:pt x="906144" y="966597"/>
                  </a:lnTo>
                  <a:lnTo>
                    <a:pt x="917194" y="963422"/>
                  </a:lnTo>
                  <a:lnTo>
                    <a:pt x="926719" y="961771"/>
                  </a:lnTo>
                  <a:lnTo>
                    <a:pt x="936244" y="958596"/>
                  </a:lnTo>
                  <a:lnTo>
                    <a:pt x="945769" y="955421"/>
                  </a:lnTo>
                  <a:lnTo>
                    <a:pt x="955294" y="950722"/>
                  </a:lnTo>
                  <a:lnTo>
                    <a:pt x="964819" y="947547"/>
                  </a:lnTo>
                  <a:lnTo>
                    <a:pt x="974344" y="942721"/>
                  </a:lnTo>
                  <a:lnTo>
                    <a:pt x="1012444" y="918972"/>
                  </a:lnTo>
                  <a:lnTo>
                    <a:pt x="1021969" y="910971"/>
                  </a:lnTo>
                  <a:lnTo>
                    <a:pt x="1031494" y="903097"/>
                  </a:lnTo>
                  <a:lnTo>
                    <a:pt x="1041019" y="893572"/>
                  </a:lnTo>
                  <a:lnTo>
                    <a:pt x="1050544" y="884047"/>
                  </a:lnTo>
                  <a:lnTo>
                    <a:pt x="1060069" y="874522"/>
                  </a:lnTo>
                  <a:lnTo>
                    <a:pt x="1069594" y="864997"/>
                  </a:lnTo>
                  <a:lnTo>
                    <a:pt x="1079119" y="857122"/>
                  </a:lnTo>
                  <a:lnTo>
                    <a:pt x="1117092" y="828547"/>
                  </a:lnTo>
                  <a:lnTo>
                    <a:pt x="1126617" y="825372"/>
                  </a:lnTo>
                  <a:lnTo>
                    <a:pt x="1136142" y="822197"/>
                  </a:lnTo>
                  <a:lnTo>
                    <a:pt x="1145667" y="820547"/>
                  </a:lnTo>
                  <a:lnTo>
                    <a:pt x="1155192" y="822197"/>
                  </a:lnTo>
                  <a:lnTo>
                    <a:pt x="1164717" y="823722"/>
                  </a:lnTo>
                  <a:lnTo>
                    <a:pt x="1174242" y="826897"/>
                  </a:lnTo>
                  <a:lnTo>
                    <a:pt x="1183767" y="833247"/>
                  </a:lnTo>
                  <a:lnTo>
                    <a:pt x="1193292" y="839597"/>
                  </a:lnTo>
                  <a:lnTo>
                    <a:pt x="1202817" y="849122"/>
                  </a:lnTo>
                  <a:lnTo>
                    <a:pt x="1212342" y="860297"/>
                  </a:lnTo>
                  <a:lnTo>
                    <a:pt x="1221867" y="871347"/>
                  </a:lnTo>
                  <a:lnTo>
                    <a:pt x="1231392" y="885697"/>
                  </a:lnTo>
                  <a:lnTo>
                    <a:pt x="1240917" y="899922"/>
                  </a:lnTo>
                  <a:lnTo>
                    <a:pt x="1250442" y="917321"/>
                  </a:lnTo>
                  <a:lnTo>
                    <a:pt x="1269492" y="953897"/>
                  </a:lnTo>
                  <a:lnTo>
                    <a:pt x="1288542" y="995172"/>
                  </a:lnTo>
                  <a:lnTo>
                    <a:pt x="1307592" y="1041146"/>
                  </a:lnTo>
                  <a:lnTo>
                    <a:pt x="1317117" y="1061847"/>
                  </a:lnTo>
                  <a:lnTo>
                    <a:pt x="1326642" y="1084072"/>
                  </a:lnTo>
                  <a:lnTo>
                    <a:pt x="1336167" y="1106297"/>
                  </a:lnTo>
                  <a:lnTo>
                    <a:pt x="1345692" y="1126871"/>
                  </a:lnTo>
                  <a:lnTo>
                    <a:pt x="1355217" y="1149096"/>
                  </a:lnTo>
                  <a:lnTo>
                    <a:pt x="1364742" y="1171321"/>
                  </a:lnTo>
                  <a:lnTo>
                    <a:pt x="1374267" y="1192022"/>
                  </a:lnTo>
                  <a:lnTo>
                    <a:pt x="1383792" y="1212596"/>
                  </a:lnTo>
                  <a:lnTo>
                    <a:pt x="1393317" y="1234821"/>
                  </a:lnTo>
                  <a:lnTo>
                    <a:pt x="1402842" y="1253871"/>
                  </a:lnTo>
                  <a:lnTo>
                    <a:pt x="1421765" y="1291971"/>
                  </a:lnTo>
                  <a:lnTo>
                    <a:pt x="1440815" y="1325245"/>
                  </a:lnTo>
                  <a:lnTo>
                    <a:pt x="1451991" y="1341120"/>
                  </a:lnTo>
                  <a:lnTo>
                    <a:pt x="1461516" y="1355471"/>
                  </a:lnTo>
                  <a:lnTo>
                    <a:pt x="1471041" y="1369695"/>
                  </a:lnTo>
                  <a:lnTo>
                    <a:pt x="1480566" y="1379220"/>
                  </a:lnTo>
                  <a:lnTo>
                    <a:pt x="1490091" y="1382395"/>
                  </a:lnTo>
                  <a:lnTo>
                    <a:pt x="1499616" y="1387221"/>
                  </a:lnTo>
                  <a:lnTo>
                    <a:pt x="1509141" y="1398270"/>
                  </a:lnTo>
                  <a:lnTo>
                    <a:pt x="1518666" y="1412621"/>
                  </a:lnTo>
                  <a:lnTo>
                    <a:pt x="1528191" y="1423670"/>
                  </a:lnTo>
                  <a:lnTo>
                    <a:pt x="1537716" y="1431671"/>
                  </a:lnTo>
                  <a:lnTo>
                    <a:pt x="1547241" y="1436370"/>
                  </a:lnTo>
                  <a:lnTo>
                    <a:pt x="1556766" y="1439545"/>
                  </a:lnTo>
                  <a:lnTo>
                    <a:pt x="1566164" y="1444371"/>
                  </a:lnTo>
                  <a:lnTo>
                    <a:pt x="1575689" y="1447546"/>
                  </a:lnTo>
                  <a:lnTo>
                    <a:pt x="1585214" y="1452245"/>
                  </a:lnTo>
                  <a:lnTo>
                    <a:pt x="1594739" y="1455420"/>
                  </a:lnTo>
                  <a:lnTo>
                    <a:pt x="1604264" y="1460246"/>
                  </a:lnTo>
                  <a:lnTo>
                    <a:pt x="1613789" y="1463421"/>
                  </a:lnTo>
                  <a:lnTo>
                    <a:pt x="1623314" y="1468120"/>
                  </a:lnTo>
                  <a:lnTo>
                    <a:pt x="1632839" y="1472946"/>
                  </a:lnTo>
                  <a:lnTo>
                    <a:pt x="1642364" y="1479296"/>
                  </a:lnTo>
                  <a:lnTo>
                    <a:pt x="1651889" y="1480820"/>
                  </a:lnTo>
                  <a:lnTo>
                    <a:pt x="1661414" y="1483995"/>
                  </a:lnTo>
                  <a:lnTo>
                    <a:pt x="1670939" y="1485646"/>
                  </a:lnTo>
                  <a:lnTo>
                    <a:pt x="1680464" y="1487170"/>
                  </a:lnTo>
                  <a:lnTo>
                    <a:pt x="1689989" y="1487170"/>
                  </a:lnTo>
                  <a:lnTo>
                    <a:pt x="1699514" y="1488821"/>
                  </a:lnTo>
                  <a:lnTo>
                    <a:pt x="1709039" y="1488821"/>
                  </a:lnTo>
                  <a:lnTo>
                    <a:pt x="1718564" y="1490345"/>
                  </a:lnTo>
                  <a:lnTo>
                    <a:pt x="1728089" y="1490345"/>
                  </a:lnTo>
                  <a:lnTo>
                    <a:pt x="1737614" y="1490345"/>
                  </a:lnTo>
                  <a:lnTo>
                    <a:pt x="1747139" y="1491996"/>
                  </a:lnTo>
                  <a:lnTo>
                    <a:pt x="1756664" y="1491996"/>
                  </a:lnTo>
                  <a:lnTo>
                    <a:pt x="1766189" y="1491996"/>
                  </a:lnTo>
                  <a:lnTo>
                    <a:pt x="1775714" y="1491996"/>
                  </a:lnTo>
                  <a:lnTo>
                    <a:pt x="1785239" y="1493520"/>
                  </a:lnTo>
                  <a:lnTo>
                    <a:pt x="2645283" y="1493520"/>
                  </a:lnTo>
                  <a:lnTo>
                    <a:pt x="2654808" y="149352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676903" y="1920367"/>
            <a:ext cx="8255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608578" y="1575562"/>
            <a:ext cx="13843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25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608578" y="1240663"/>
            <a:ext cx="1384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50</a:t>
            </a:r>
            <a:endParaRPr sz="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608578" y="905636"/>
            <a:ext cx="1384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75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551682" y="561212"/>
            <a:ext cx="1949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100</a:t>
            </a:r>
            <a:endParaRPr sz="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551682" y="292735"/>
            <a:ext cx="1949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120</a:t>
            </a:r>
            <a:endParaRPr sz="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415304" y="842198"/>
            <a:ext cx="139700" cy="972185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5" dirty="0">
                <a:latin typeface="Arial"/>
                <a:cs typeface="Arial"/>
              </a:rPr>
              <a:t>R</a:t>
            </a:r>
            <a:r>
              <a:rPr sz="800" spc="5" dirty="0">
                <a:latin typeface="Arial"/>
                <a:cs typeface="Arial"/>
              </a:rPr>
              <a:t>e</a:t>
            </a:r>
            <a:r>
              <a:rPr sz="800" spc="-35" dirty="0">
                <a:latin typeface="Arial"/>
                <a:cs typeface="Arial"/>
              </a:rPr>
              <a:t>l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60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A</a:t>
            </a:r>
            <a:r>
              <a:rPr sz="800" spc="5" dirty="0">
                <a:latin typeface="Arial"/>
                <a:cs typeface="Arial"/>
              </a:rPr>
              <a:t>b</a:t>
            </a:r>
            <a:r>
              <a:rPr sz="800" spc="45" dirty="0">
                <a:latin typeface="Arial"/>
                <a:cs typeface="Arial"/>
              </a:rPr>
              <a:t>s</a:t>
            </a:r>
            <a:r>
              <a:rPr sz="800" dirty="0">
                <a:latin typeface="Arial"/>
                <a:cs typeface="Arial"/>
              </a:rPr>
              <a:t>o</a:t>
            </a:r>
            <a:r>
              <a:rPr sz="800" spc="30" dirty="0">
                <a:latin typeface="Arial"/>
                <a:cs typeface="Arial"/>
              </a:rPr>
              <a:t>r</a:t>
            </a:r>
            <a:r>
              <a:rPr sz="800" dirty="0">
                <a:latin typeface="Arial"/>
                <a:cs typeface="Arial"/>
              </a:rPr>
              <a:t>b</a:t>
            </a:r>
            <a:r>
              <a:rPr sz="800" spc="10" dirty="0">
                <a:latin typeface="Arial"/>
                <a:cs typeface="Arial"/>
              </a:rPr>
              <a:t>a</a:t>
            </a:r>
            <a:r>
              <a:rPr sz="800" dirty="0">
                <a:latin typeface="Arial"/>
                <a:cs typeface="Arial"/>
              </a:rPr>
              <a:t>n</a:t>
            </a:r>
            <a:r>
              <a:rPr sz="800" spc="45" dirty="0">
                <a:latin typeface="Arial"/>
                <a:cs typeface="Arial"/>
              </a:rPr>
              <a:t>c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[</a:t>
            </a:r>
            <a:r>
              <a:rPr sz="800" spc="30" dirty="0">
                <a:latin typeface="Arial"/>
                <a:cs typeface="Arial"/>
              </a:rPr>
              <a:t>%</a:t>
            </a:r>
            <a:r>
              <a:rPr sz="800" dirty="0">
                <a:latin typeface="Arial"/>
                <a:cs typeface="Arial"/>
              </a:rPr>
              <a:t>]</a:t>
            </a:r>
          </a:p>
        </p:txBody>
      </p:sp>
      <p:sp>
        <p:nvSpPr>
          <p:cNvPr id="65" name="object 65"/>
          <p:cNvSpPr txBox="1"/>
          <p:nvPr/>
        </p:nvSpPr>
        <p:spPr>
          <a:xfrm>
            <a:off x="4000880" y="1173861"/>
            <a:ext cx="336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217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4</a:t>
            </a:r>
            <a:r>
              <a:rPr sz="800" dirty="0"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994909" y="1173861"/>
            <a:ext cx="336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329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7</a:t>
            </a:r>
            <a:r>
              <a:rPr sz="80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846576" y="381000"/>
            <a:ext cx="2654935" cy="1896110"/>
          </a:xfrm>
          <a:custGeom>
            <a:avLst/>
            <a:gdLst/>
            <a:ahLst/>
            <a:cxnLst/>
            <a:rect l="l" t="t" r="r" b="b"/>
            <a:pathLst>
              <a:path w="2654935" h="1896110">
                <a:moveTo>
                  <a:pt x="0" y="1895855"/>
                </a:moveTo>
                <a:lnTo>
                  <a:pt x="2654807" y="1895855"/>
                </a:lnTo>
                <a:lnTo>
                  <a:pt x="2654807" y="0"/>
                </a:lnTo>
                <a:lnTo>
                  <a:pt x="0" y="0"/>
                </a:lnTo>
                <a:lnTo>
                  <a:pt x="0" y="189585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3848480" y="216535"/>
            <a:ext cx="155321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Apex</a:t>
            </a:r>
            <a:r>
              <a:rPr sz="800" dirty="0">
                <a:latin typeface="Arial"/>
                <a:cs typeface="Arial"/>
              </a:rPr>
              <a:t> acteoside</a:t>
            </a:r>
            <a:r>
              <a:rPr sz="800" spc="-5" dirty="0">
                <a:latin typeface="Arial"/>
                <a:cs typeface="Arial"/>
              </a:rPr>
              <a:t> 100%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at</a:t>
            </a:r>
            <a:r>
              <a:rPr sz="80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4.71</a:t>
            </a:r>
            <a:r>
              <a:rPr sz="800" spc="5" dirty="0">
                <a:latin typeface="Arial"/>
                <a:cs typeface="Arial"/>
              </a:rPr>
              <a:t> min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213092" y="2313432"/>
            <a:ext cx="2627630" cy="44450"/>
          </a:xfrm>
          <a:custGeom>
            <a:avLst/>
            <a:gdLst/>
            <a:ahLst/>
            <a:cxnLst/>
            <a:rect l="l" t="t" r="r" b="b"/>
            <a:pathLst>
              <a:path w="2627629" h="44450">
                <a:moveTo>
                  <a:pt x="0" y="0"/>
                </a:moveTo>
                <a:lnTo>
                  <a:pt x="2627376" y="0"/>
                </a:lnTo>
              </a:path>
              <a:path w="2627629" h="44450">
                <a:moveTo>
                  <a:pt x="0" y="0"/>
                </a:moveTo>
                <a:lnTo>
                  <a:pt x="0" y="441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110476" y="2331466"/>
            <a:ext cx="19494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200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7208329" y="2308669"/>
            <a:ext cx="885825" cy="53975"/>
            <a:chOff x="7208329" y="2308669"/>
            <a:chExt cx="885825" cy="53975"/>
          </a:xfrm>
        </p:grpSpPr>
        <p:sp>
          <p:nvSpPr>
            <p:cNvPr id="72" name="object 72"/>
            <p:cNvSpPr/>
            <p:nvPr/>
          </p:nvSpPr>
          <p:spPr>
            <a:xfrm>
              <a:off x="7213092" y="2313432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431024" y="231343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650480" y="231343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869936" y="231343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089392" y="2313432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7988300" y="2331466"/>
            <a:ext cx="19494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300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8302561" y="2308669"/>
            <a:ext cx="668020" cy="53975"/>
            <a:chOff x="8302561" y="2308669"/>
            <a:chExt cx="668020" cy="53975"/>
          </a:xfrm>
        </p:grpSpPr>
        <p:sp>
          <p:nvSpPr>
            <p:cNvPr id="79" name="object 79"/>
            <p:cNvSpPr/>
            <p:nvPr/>
          </p:nvSpPr>
          <p:spPr>
            <a:xfrm>
              <a:off x="8307323" y="231343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526779" y="231343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746235" y="231343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965691" y="2313432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8858504" y="2331466"/>
            <a:ext cx="19494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400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9177337" y="2308669"/>
            <a:ext cx="668020" cy="53975"/>
            <a:chOff x="9177337" y="2308669"/>
            <a:chExt cx="668020" cy="53975"/>
          </a:xfrm>
        </p:grpSpPr>
        <p:sp>
          <p:nvSpPr>
            <p:cNvPr id="85" name="object 85"/>
            <p:cNvSpPr/>
            <p:nvPr/>
          </p:nvSpPr>
          <p:spPr>
            <a:xfrm>
              <a:off x="9182100" y="231343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9401556" y="231343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9621012" y="231343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9840468" y="2313432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9738106" y="2331466"/>
            <a:ext cx="19494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500</a:t>
            </a:r>
            <a:endParaRPr sz="8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8133080" y="2465070"/>
            <a:ext cx="79438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Arial"/>
                <a:cs typeface="Arial"/>
              </a:rPr>
              <a:t>Wavelength</a:t>
            </a:r>
            <a:r>
              <a:rPr sz="800" spc="-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[nm]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7126033" y="376237"/>
            <a:ext cx="57150" cy="1905635"/>
            <a:chOff x="7126033" y="376237"/>
            <a:chExt cx="57150" cy="1905635"/>
          </a:xfrm>
        </p:grpSpPr>
        <p:sp>
          <p:nvSpPr>
            <p:cNvPr id="92" name="object 92"/>
            <p:cNvSpPr/>
            <p:nvPr/>
          </p:nvSpPr>
          <p:spPr>
            <a:xfrm>
              <a:off x="7178039" y="381000"/>
              <a:ext cx="0" cy="1896110"/>
            </a:xfrm>
            <a:custGeom>
              <a:avLst/>
              <a:gdLst/>
              <a:ahLst/>
              <a:cxnLst/>
              <a:rect l="l" t="t" r="r" b="b"/>
              <a:pathLst>
                <a:path h="1896110">
                  <a:moveTo>
                    <a:pt x="0" y="0"/>
                  </a:moveTo>
                  <a:lnTo>
                    <a:pt x="0" y="189585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130795" y="2276855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47244" y="0"/>
                  </a:moveTo>
                  <a:lnTo>
                    <a:pt x="0" y="0"/>
                  </a:lnTo>
                </a:path>
                <a:path w="47625">
                  <a:moveTo>
                    <a:pt x="47244" y="0"/>
                  </a:moveTo>
                  <a:lnTo>
                    <a:pt x="18288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149083" y="2197607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09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130795" y="211988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47244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6918197" y="2004796"/>
            <a:ext cx="201295" cy="3302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340"/>
              </a:spcBef>
            </a:pPr>
            <a:r>
              <a:rPr sz="800" spc="-5" dirty="0">
                <a:latin typeface="Arial"/>
                <a:cs typeface="Arial"/>
              </a:rPr>
              <a:t>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" spc="-5" dirty="0">
                <a:latin typeface="Arial"/>
                <a:cs typeface="Arial"/>
              </a:rPr>
              <a:t>-5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7126033" y="376237"/>
            <a:ext cx="2719705" cy="1673860"/>
            <a:chOff x="7126033" y="376237"/>
            <a:chExt cx="2719705" cy="1673860"/>
          </a:xfrm>
        </p:grpSpPr>
        <p:sp>
          <p:nvSpPr>
            <p:cNvPr id="98" name="object 98"/>
            <p:cNvSpPr/>
            <p:nvPr/>
          </p:nvSpPr>
          <p:spPr>
            <a:xfrm>
              <a:off x="7149083" y="2040635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09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149083" y="1961388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09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149083" y="1883663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09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149083" y="1802891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09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130795" y="1725167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47244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149083" y="1644396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09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149083" y="1565147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09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149083" y="1487424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09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149083" y="1408175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09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130795" y="1328927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47244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149083" y="1251203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09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149083" y="1171955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09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149083" y="1092708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09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149083" y="1013459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09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130795" y="934212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47244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149083" y="856487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09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149083" y="777240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09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149083" y="697991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09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149083" y="620268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09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130795" y="539495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47244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149083" y="460247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09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130795" y="381000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47244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213091" y="541020"/>
              <a:ext cx="2627630" cy="1504315"/>
            </a:xfrm>
            <a:custGeom>
              <a:avLst/>
              <a:gdLst/>
              <a:ahLst/>
              <a:cxnLst/>
              <a:rect l="l" t="t" r="r" b="b"/>
              <a:pathLst>
                <a:path w="2627629" h="1504314">
                  <a:moveTo>
                    <a:pt x="0" y="20700"/>
                  </a:moveTo>
                  <a:lnTo>
                    <a:pt x="9525" y="30225"/>
                  </a:lnTo>
                  <a:lnTo>
                    <a:pt x="19050" y="36575"/>
                  </a:lnTo>
                  <a:lnTo>
                    <a:pt x="28575" y="49275"/>
                  </a:lnTo>
                  <a:lnTo>
                    <a:pt x="38100" y="60324"/>
                  </a:lnTo>
                  <a:lnTo>
                    <a:pt x="47625" y="71500"/>
                  </a:lnTo>
                  <a:lnTo>
                    <a:pt x="57150" y="79374"/>
                  </a:lnTo>
                  <a:lnTo>
                    <a:pt x="66675" y="79374"/>
                  </a:lnTo>
                  <a:lnTo>
                    <a:pt x="76200" y="71500"/>
                  </a:lnTo>
                  <a:lnTo>
                    <a:pt x="85725" y="53974"/>
                  </a:lnTo>
                  <a:lnTo>
                    <a:pt x="95250" y="33400"/>
                  </a:lnTo>
                  <a:lnTo>
                    <a:pt x="104775" y="14350"/>
                  </a:lnTo>
                  <a:lnTo>
                    <a:pt x="114300" y="0"/>
                  </a:lnTo>
                  <a:lnTo>
                    <a:pt x="123825" y="0"/>
                  </a:lnTo>
                  <a:lnTo>
                    <a:pt x="142875" y="55625"/>
                  </a:lnTo>
                  <a:lnTo>
                    <a:pt x="154051" y="117601"/>
                  </a:lnTo>
                  <a:lnTo>
                    <a:pt x="163576" y="198500"/>
                  </a:lnTo>
                  <a:lnTo>
                    <a:pt x="173101" y="290702"/>
                  </a:lnTo>
                  <a:lnTo>
                    <a:pt x="182626" y="390778"/>
                  </a:lnTo>
                  <a:lnTo>
                    <a:pt x="192151" y="487680"/>
                  </a:lnTo>
                  <a:lnTo>
                    <a:pt x="201676" y="581405"/>
                  </a:lnTo>
                  <a:lnTo>
                    <a:pt x="211201" y="665480"/>
                  </a:lnTo>
                  <a:lnTo>
                    <a:pt x="220726" y="741807"/>
                  </a:lnTo>
                  <a:lnTo>
                    <a:pt x="230251" y="808482"/>
                  </a:lnTo>
                  <a:lnTo>
                    <a:pt x="239776" y="865632"/>
                  </a:lnTo>
                  <a:lnTo>
                    <a:pt x="249301" y="914907"/>
                  </a:lnTo>
                  <a:lnTo>
                    <a:pt x="258826" y="953007"/>
                  </a:lnTo>
                  <a:lnTo>
                    <a:pt x="277876" y="1006982"/>
                  </a:lnTo>
                  <a:lnTo>
                    <a:pt x="306451" y="1038732"/>
                  </a:lnTo>
                  <a:lnTo>
                    <a:pt x="315976" y="1042035"/>
                  </a:lnTo>
                  <a:lnTo>
                    <a:pt x="325501" y="1040384"/>
                  </a:lnTo>
                  <a:lnTo>
                    <a:pt x="335026" y="1037209"/>
                  </a:lnTo>
                  <a:lnTo>
                    <a:pt x="344551" y="1034034"/>
                  </a:lnTo>
                  <a:lnTo>
                    <a:pt x="354076" y="1030859"/>
                  </a:lnTo>
                  <a:lnTo>
                    <a:pt x="363601" y="1026032"/>
                  </a:lnTo>
                  <a:lnTo>
                    <a:pt x="373126" y="1022857"/>
                  </a:lnTo>
                  <a:lnTo>
                    <a:pt x="382651" y="1021334"/>
                  </a:lnTo>
                  <a:lnTo>
                    <a:pt x="392176" y="1021334"/>
                  </a:lnTo>
                  <a:lnTo>
                    <a:pt x="401701" y="1024509"/>
                  </a:lnTo>
                  <a:lnTo>
                    <a:pt x="411226" y="1027684"/>
                  </a:lnTo>
                  <a:lnTo>
                    <a:pt x="420751" y="1030859"/>
                  </a:lnTo>
                  <a:lnTo>
                    <a:pt x="430276" y="1034034"/>
                  </a:lnTo>
                  <a:lnTo>
                    <a:pt x="439801" y="1035557"/>
                  </a:lnTo>
                  <a:lnTo>
                    <a:pt x="468376" y="1006982"/>
                  </a:lnTo>
                  <a:lnTo>
                    <a:pt x="487426" y="949832"/>
                  </a:lnTo>
                  <a:lnTo>
                    <a:pt x="496951" y="910082"/>
                  </a:lnTo>
                  <a:lnTo>
                    <a:pt x="506476" y="865632"/>
                  </a:lnTo>
                  <a:lnTo>
                    <a:pt x="516001" y="816482"/>
                  </a:lnTo>
                  <a:lnTo>
                    <a:pt x="525526" y="762380"/>
                  </a:lnTo>
                  <a:lnTo>
                    <a:pt x="535051" y="706882"/>
                  </a:lnTo>
                  <a:lnTo>
                    <a:pt x="544576" y="651255"/>
                  </a:lnTo>
                  <a:lnTo>
                    <a:pt x="554101" y="594105"/>
                  </a:lnTo>
                  <a:lnTo>
                    <a:pt x="563626" y="538480"/>
                  </a:lnTo>
                  <a:lnTo>
                    <a:pt x="573151" y="482853"/>
                  </a:lnTo>
                  <a:lnTo>
                    <a:pt x="582676" y="428878"/>
                  </a:lnTo>
                  <a:lnTo>
                    <a:pt x="592201" y="378078"/>
                  </a:lnTo>
                  <a:lnTo>
                    <a:pt x="601726" y="331977"/>
                  </a:lnTo>
                  <a:lnTo>
                    <a:pt x="611251" y="290702"/>
                  </a:lnTo>
                  <a:lnTo>
                    <a:pt x="620776" y="252602"/>
                  </a:lnTo>
                  <a:lnTo>
                    <a:pt x="639826" y="190626"/>
                  </a:lnTo>
                  <a:lnTo>
                    <a:pt x="658876" y="150875"/>
                  </a:lnTo>
                  <a:lnTo>
                    <a:pt x="677926" y="141350"/>
                  </a:lnTo>
                  <a:lnTo>
                    <a:pt x="688975" y="149351"/>
                  </a:lnTo>
                  <a:lnTo>
                    <a:pt x="708025" y="188975"/>
                  </a:lnTo>
                  <a:lnTo>
                    <a:pt x="727075" y="257301"/>
                  </a:lnTo>
                  <a:lnTo>
                    <a:pt x="736600" y="297052"/>
                  </a:lnTo>
                  <a:lnTo>
                    <a:pt x="746125" y="339851"/>
                  </a:lnTo>
                  <a:lnTo>
                    <a:pt x="755650" y="387603"/>
                  </a:lnTo>
                  <a:lnTo>
                    <a:pt x="765175" y="435228"/>
                  </a:lnTo>
                  <a:lnTo>
                    <a:pt x="774700" y="484505"/>
                  </a:lnTo>
                  <a:lnTo>
                    <a:pt x="784225" y="533654"/>
                  </a:lnTo>
                  <a:lnTo>
                    <a:pt x="793750" y="581405"/>
                  </a:lnTo>
                  <a:lnTo>
                    <a:pt x="803275" y="627380"/>
                  </a:lnTo>
                  <a:lnTo>
                    <a:pt x="812800" y="668655"/>
                  </a:lnTo>
                  <a:lnTo>
                    <a:pt x="831850" y="735457"/>
                  </a:lnTo>
                  <a:lnTo>
                    <a:pt x="850900" y="776732"/>
                  </a:lnTo>
                  <a:lnTo>
                    <a:pt x="869950" y="792607"/>
                  </a:lnTo>
                  <a:lnTo>
                    <a:pt x="879475" y="792607"/>
                  </a:lnTo>
                  <a:lnTo>
                    <a:pt x="917575" y="759205"/>
                  </a:lnTo>
                  <a:lnTo>
                    <a:pt x="927100" y="744982"/>
                  </a:lnTo>
                  <a:lnTo>
                    <a:pt x="936625" y="732282"/>
                  </a:lnTo>
                  <a:lnTo>
                    <a:pt x="965200" y="689355"/>
                  </a:lnTo>
                  <a:lnTo>
                    <a:pt x="993775" y="660780"/>
                  </a:lnTo>
                  <a:lnTo>
                    <a:pt x="1012825" y="654430"/>
                  </a:lnTo>
                  <a:lnTo>
                    <a:pt x="1022350" y="654430"/>
                  </a:lnTo>
                  <a:lnTo>
                    <a:pt x="1060450" y="690880"/>
                  </a:lnTo>
                  <a:lnTo>
                    <a:pt x="1079500" y="727455"/>
                  </a:lnTo>
                  <a:lnTo>
                    <a:pt x="1098550" y="773557"/>
                  </a:lnTo>
                  <a:lnTo>
                    <a:pt x="1117600" y="827532"/>
                  </a:lnTo>
                  <a:lnTo>
                    <a:pt x="1127125" y="857757"/>
                  </a:lnTo>
                  <a:lnTo>
                    <a:pt x="1136650" y="886332"/>
                  </a:lnTo>
                  <a:lnTo>
                    <a:pt x="1146175" y="916432"/>
                  </a:lnTo>
                  <a:lnTo>
                    <a:pt x="1155700" y="946657"/>
                  </a:lnTo>
                  <a:lnTo>
                    <a:pt x="1165225" y="976884"/>
                  </a:lnTo>
                  <a:lnTo>
                    <a:pt x="1174750" y="1006982"/>
                  </a:lnTo>
                  <a:lnTo>
                    <a:pt x="1193800" y="1062609"/>
                  </a:lnTo>
                  <a:lnTo>
                    <a:pt x="1212850" y="1111885"/>
                  </a:lnTo>
                  <a:lnTo>
                    <a:pt x="1224026" y="1135634"/>
                  </a:lnTo>
                  <a:lnTo>
                    <a:pt x="1233551" y="1156335"/>
                  </a:lnTo>
                  <a:lnTo>
                    <a:pt x="1243076" y="1177036"/>
                  </a:lnTo>
                  <a:lnTo>
                    <a:pt x="1252601" y="1194435"/>
                  </a:lnTo>
                  <a:lnTo>
                    <a:pt x="1262126" y="1210310"/>
                  </a:lnTo>
                  <a:lnTo>
                    <a:pt x="1271651" y="1226185"/>
                  </a:lnTo>
                  <a:lnTo>
                    <a:pt x="1300226" y="1264285"/>
                  </a:lnTo>
                  <a:lnTo>
                    <a:pt x="1328801" y="1291336"/>
                  </a:lnTo>
                  <a:lnTo>
                    <a:pt x="1338326" y="1299337"/>
                  </a:lnTo>
                  <a:lnTo>
                    <a:pt x="1347851" y="1307211"/>
                  </a:lnTo>
                  <a:lnTo>
                    <a:pt x="1357376" y="1313561"/>
                  </a:lnTo>
                  <a:lnTo>
                    <a:pt x="1366901" y="1319911"/>
                  </a:lnTo>
                  <a:lnTo>
                    <a:pt x="1376426" y="1324737"/>
                  </a:lnTo>
                  <a:lnTo>
                    <a:pt x="1385951" y="1331087"/>
                  </a:lnTo>
                  <a:lnTo>
                    <a:pt x="1395476" y="1335786"/>
                  </a:lnTo>
                  <a:lnTo>
                    <a:pt x="1405001" y="1342136"/>
                  </a:lnTo>
                  <a:lnTo>
                    <a:pt x="1414526" y="1346962"/>
                  </a:lnTo>
                  <a:lnTo>
                    <a:pt x="1424051" y="1351661"/>
                  </a:lnTo>
                  <a:lnTo>
                    <a:pt x="1433576" y="1356487"/>
                  </a:lnTo>
                  <a:lnTo>
                    <a:pt x="1443101" y="1361186"/>
                  </a:lnTo>
                  <a:lnTo>
                    <a:pt x="1452626" y="1366012"/>
                  </a:lnTo>
                  <a:lnTo>
                    <a:pt x="1462151" y="1370711"/>
                  </a:lnTo>
                  <a:lnTo>
                    <a:pt x="1471676" y="1375537"/>
                  </a:lnTo>
                  <a:lnTo>
                    <a:pt x="1481201" y="1377061"/>
                  </a:lnTo>
                  <a:lnTo>
                    <a:pt x="1490726" y="1378712"/>
                  </a:lnTo>
                  <a:lnTo>
                    <a:pt x="1500251" y="1381887"/>
                  </a:lnTo>
                  <a:lnTo>
                    <a:pt x="1509776" y="1386586"/>
                  </a:lnTo>
                  <a:lnTo>
                    <a:pt x="1519301" y="1389888"/>
                  </a:lnTo>
                  <a:lnTo>
                    <a:pt x="1528826" y="1393063"/>
                  </a:lnTo>
                  <a:lnTo>
                    <a:pt x="1538351" y="1396238"/>
                  </a:lnTo>
                  <a:lnTo>
                    <a:pt x="1547876" y="1399413"/>
                  </a:lnTo>
                  <a:lnTo>
                    <a:pt x="1557401" y="1402588"/>
                  </a:lnTo>
                  <a:lnTo>
                    <a:pt x="1566926" y="1407287"/>
                  </a:lnTo>
                  <a:lnTo>
                    <a:pt x="1576451" y="1410462"/>
                  </a:lnTo>
                  <a:lnTo>
                    <a:pt x="1585976" y="1413637"/>
                  </a:lnTo>
                  <a:lnTo>
                    <a:pt x="1595501" y="1419987"/>
                  </a:lnTo>
                  <a:lnTo>
                    <a:pt x="1605026" y="1424813"/>
                  </a:lnTo>
                  <a:lnTo>
                    <a:pt x="1614551" y="1429512"/>
                  </a:lnTo>
                  <a:lnTo>
                    <a:pt x="1624076" y="1435862"/>
                  </a:lnTo>
                  <a:lnTo>
                    <a:pt x="1633601" y="1440688"/>
                  </a:lnTo>
                  <a:lnTo>
                    <a:pt x="1643126" y="1443863"/>
                  </a:lnTo>
                  <a:lnTo>
                    <a:pt x="1652651" y="1447038"/>
                  </a:lnTo>
                  <a:lnTo>
                    <a:pt x="1662176" y="1450213"/>
                  </a:lnTo>
                  <a:lnTo>
                    <a:pt x="1671701" y="1451737"/>
                  </a:lnTo>
                  <a:lnTo>
                    <a:pt x="1681226" y="1454912"/>
                  </a:lnTo>
                  <a:lnTo>
                    <a:pt x="1690751" y="1458087"/>
                  </a:lnTo>
                  <a:lnTo>
                    <a:pt x="1700276" y="1459738"/>
                  </a:lnTo>
                  <a:lnTo>
                    <a:pt x="1709801" y="1462913"/>
                  </a:lnTo>
                  <a:lnTo>
                    <a:pt x="1719326" y="1464437"/>
                  </a:lnTo>
                  <a:lnTo>
                    <a:pt x="1728851" y="1467612"/>
                  </a:lnTo>
                  <a:lnTo>
                    <a:pt x="1738376" y="1469263"/>
                  </a:lnTo>
                  <a:lnTo>
                    <a:pt x="1747901" y="1470787"/>
                  </a:lnTo>
                  <a:lnTo>
                    <a:pt x="1758950" y="1472438"/>
                  </a:lnTo>
                  <a:lnTo>
                    <a:pt x="1768475" y="1475613"/>
                  </a:lnTo>
                  <a:lnTo>
                    <a:pt x="1778000" y="1477137"/>
                  </a:lnTo>
                  <a:lnTo>
                    <a:pt x="1787525" y="1478788"/>
                  </a:lnTo>
                  <a:lnTo>
                    <a:pt x="1797050" y="1480312"/>
                  </a:lnTo>
                  <a:lnTo>
                    <a:pt x="1806575" y="1481963"/>
                  </a:lnTo>
                  <a:lnTo>
                    <a:pt x="1816100" y="1481963"/>
                  </a:lnTo>
                  <a:lnTo>
                    <a:pt x="1825625" y="1483487"/>
                  </a:lnTo>
                  <a:lnTo>
                    <a:pt x="1835150" y="1485138"/>
                  </a:lnTo>
                  <a:lnTo>
                    <a:pt x="1844675" y="1486662"/>
                  </a:lnTo>
                  <a:lnTo>
                    <a:pt x="1854200" y="1486662"/>
                  </a:lnTo>
                  <a:lnTo>
                    <a:pt x="1863725" y="1488313"/>
                  </a:lnTo>
                  <a:lnTo>
                    <a:pt x="1873250" y="1489837"/>
                  </a:lnTo>
                  <a:lnTo>
                    <a:pt x="1882775" y="1489837"/>
                  </a:lnTo>
                  <a:lnTo>
                    <a:pt x="1892300" y="1491488"/>
                  </a:lnTo>
                  <a:lnTo>
                    <a:pt x="1901825" y="1491488"/>
                  </a:lnTo>
                  <a:lnTo>
                    <a:pt x="1911350" y="1493012"/>
                  </a:lnTo>
                  <a:lnTo>
                    <a:pt x="1920875" y="1493012"/>
                  </a:lnTo>
                  <a:lnTo>
                    <a:pt x="1930400" y="1494663"/>
                  </a:lnTo>
                  <a:lnTo>
                    <a:pt x="1939925" y="1494663"/>
                  </a:lnTo>
                  <a:lnTo>
                    <a:pt x="1949450" y="1496187"/>
                  </a:lnTo>
                  <a:lnTo>
                    <a:pt x="2035175" y="1496187"/>
                  </a:lnTo>
                  <a:lnTo>
                    <a:pt x="2044700" y="1497838"/>
                  </a:lnTo>
                  <a:lnTo>
                    <a:pt x="2054225" y="1497838"/>
                  </a:lnTo>
                  <a:lnTo>
                    <a:pt x="2063750" y="1497838"/>
                  </a:lnTo>
                  <a:lnTo>
                    <a:pt x="2073275" y="1497838"/>
                  </a:lnTo>
                  <a:lnTo>
                    <a:pt x="2082800" y="1497838"/>
                  </a:lnTo>
                  <a:lnTo>
                    <a:pt x="2092325" y="1499362"/>
                  </a:lnTo>
                  <a:lnTo>
                    <a:pt x="2101850" y="1499362"/>
                  </a:lnTo>
                  <a:lnTo>
                    <a:pt x="2111375" y="1499362"/>
                  </a:lnTo>
                  <a:lnTo>
                    <a:pt x="2120900" y="1499362"/>
                  </a:lnTo>
                  <a:lnTo>
                    <a:pt x="2130425" y="1499362"/>
                  </a:lnTo>
                  <a:lnTo>
                    <a:pt x="2139950" y="1501013"/>
                  </a:lnTo>
                  <a:lnTo>
                    <a:pt x="2303526" y="1501013"/>
                  </a:lnTo>
                  <a:lnTo>
                    <a:pt x="2313051" y="1502537"/>
                  </a:lnTo>
                  <a:lnTo>
                    <a:pt x="2322576" y="1502537"/>
                  </a:lnTo>
                  <a:lnTo>
                    <a:pt x="2332101" y="1502537"/>
                  </a:lnTo>
                  <a:lnTo>
                    <a:pt x="2341626" y="1501013"/>
                  </a:lnTo>
                  <a:lnTo>
                    <a:pt x="2465451" y="1501013"/>
                  </a:lnTo>
                  <a:lnTo>
                    <a:pt x="2474976" y="1502537"/>
                  </a:lnTo>
                  <a:lnTo>
                    <a:pt x="2484501" y="1504188"/>
                  </a:lnTo>
                  <a:lnTo>
                    <a:pt x="2494026" y="1504188"/>
                  </a:lnTo>
                  <a:lnTo>
                    <a:pt x="2503551" y="1504188"/>
                  </a:lnTo>
                  <a:lnTo>
                    <a:pt x="2513076" y="1504188"/>
                  </a:lnTo>
                  <a:lnTo>
                    <a:pt x="2522601" y="1504188"/>
                  </a:lnTo>
                  <a:lnTo>
                    <a:pt x="2532126" y="1504188"/>
                  </a:lnTo>
                  <a:lnTo>
                    <a:pt x="2541651" y="1502537"/>
                  </a:lnTo>
                  <a:lnTo>
                    <a:pt x="2617851" y="1502537"/>
                  </a:lnTo>
                  <a:lnTo>
                    <a:pt x="2627376" y="150418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6889750" y="1632966"/>
            <a:ext cx="224154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12</a:t>
            </a:r>
            <a:r>
              <a:rPr sz="800" dirty="0">
                <a:latin typeface="Arial"/>
                <a:cs typeface="Arial"/>
              </a:rPr>
              <a:t>.5</a:t>
            </a:r>
            <a:endParaRPr sz="8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6889750" y="1240663"/>
            <a:ext cx="2241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25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6889750" y="848055"/>
            <a:ext cx="224154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37</a:t>
            </a:r>
            <a:r>
              <a:rPr sz="800" dirty="0">
                <a:latin typeface="Arial"/>
                <a:cs typeface="Arial"/>
              </a:rPr>
              <a:t>.5</a:t>
            </a:r>
            <a:endParaRPr sz="8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6889750" y="261738"/>
            <a:ext cx="224154" cy="33337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800" spc="-5" dirty="0">
                <a:latin typeface="Arial"/>
                <a:cs typeface="Arial"/>
              </a:rPr>
              <a:t>55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Arial"/>
                <a:cs typeface="Arial"/>
              </a:rPr>
              <a:t>50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6753499" y="842198"/>
            <a:ext cx="139700" cy="97028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5" dirty="0">
                <a:latin typeface="Arial"/>
                <a:cs typeface="Arial"/>
              </a:rPr>
              <a:t>R</a:t>
            </a:r>
            <a:r>
              <a:rPr sz="800" spc="5" dirty="0">
                <a:latin typeface="Arial"/>
                <a:cs typeface="Arial"/>
              </a:rPr>
              <a:t>e</a:t>
            </a:r>
            <a:r>
              <a:rPr sz="800" spc="-35" dirty="0">
                <a:latin typeface="Arial"/>
                <a:cs typeface="Arial"/>
              </a:rPr>
              <a:t>l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60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A</a:t>
            </a:r>
            <a:r>
              <a:rPr sz="800" dirty="0">
                <a:latin typeface="Arial"/>
                <a:cs typeface="Arial"/>
              </a:rPr>
              <a:t>b</a:t>
            </a:r>
            <a:r>
              <a:rPr sz="800" spc="45" dirty="0">
                <a:latin typeface="Arial"/>
                <a:cs typeface="Arial"/>
              </a:rPr>
              <a:t>s</a:t>
            </a:r>
            <a:r>
              <a:rPr sz="800" dirty="0">
                <a:latin typeface="Arial"/>
                <a:cs typeface="Arial"/>
              </a:rPr>
              <a:t>o</a:t>
            </a:r>
            <a:r>
              <a:rPr sz="800" spc="30" dirty="0">
                <a:latin typeface="Arial"/>
                <a:cs typeface="Arial"/>
              </a:rPr>
              <a:t>r</a:t>
            </a:r>
            <a:r>
              <a:rPr sz="800" dirty="0">
                <a:latin typeface="Arial"/>
                <a:cs typeface="Arial"/>
              </a:rPr>
              <a:t>b</a:t>
            </a:r>
            <a:r>
              <a:rPr sz="800" spc="15" dirty="0">
                <a:latin typeface="Arial"/>
                <a:cs typeface="Arial"/>
              </a:rPr>
              <a:t>a</a:t>
            </a:r>
            <a:r>
              <a:rPr sz="800" dirty="0">
                <a:latin typeface="Arial"/>
                <a:cs typeface="Arial"/>
              </a:rPr>
              <a:t>n</a:t>
            </a:r>
            <a:r>
              <a:rPr sz="800" spc="45" dirty="0">
                <a:latin typeface="Arial"/>
                <a:cs typeface="Arial"/>
              </a:rPr>
              <a:t>c</a:t>
            </a:r>
            <a:r>
              <a:rPr sz="800" dirty="0">
                <a:latin typeface="Arial"/>
                <a:cs typeface="Arial"/>
              </a:rPr>
              <a:t>e </a:t>
            </a:r>
            <a:r>
              <a:rPr sz="800" spc="-10" dirty="0">
                <a:latin typeface="Arial"/>
                <a:cs typeface="Arial"/>
              </a:rPr>
              <a:t>[</a:t>
            </a:r>
            <a:r>
              <a:rPr sz="800" spc="30" dirty="0">
                <a:latin typeface="Arial"/>
                <a:cs typeface="Arial"/>
              </a:rPr>
              <a:t>%</a:t>
            </a:r>
            <a:r>
              <a:rPr sz="800" dirty="0">
                <a:latin typeface="Arial"/>
                <a:cs typeface="Arial"/>
              </a:rPr>
              <a:t>]</a:t>
            </a:r>
            <a:endParaRPr sz="8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7339076" y="389635"/>
            <a:ext cx="336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213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7</a:t>
            </a:r>
            <a:r>
              <a:rPr sz="80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7893177" y="532637"/>
            <a:ext cx="336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277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0</a:t>
            </a:r>
            <a:r>
              <a:rPr sz="800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8228203" y="1039113"/>
            <a:ext cx="336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315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8</a:t>
            </a:r>
            <a:r>
              <a:rPr sz="80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7597902" y="1412239"/>
            <a:ext cx="33655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244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0</a:t>
            </a:r>
            <a:r>
              <a:rPr sz="80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7213092" y="381000"/>
            <a:ext cx="2627630" cy="1896110"/>
          </a:xfrm>
          <a:custGeom>
            <a:avLst/>
            <a:gdLst/>
            <a:ahLst/>
            <a:cxnLst/>
            <a:rect l="l" t="t" r="r" b="b"/>
            <a:pathLst>
              <a:path w="2627629" h="1896110">
                <a:moveTo>
                  <a:pt x="0" y="1895855"/>
                </a:moveTo>
                <a:lnTo>
                  <a:pt x="2627376" y="1895855"/>
                </a:lnTo>
                <a:lnTo>
                  <a:pt x="2627376" y="0"/>
                </a:lnTo>
                <a:lnTo>
                  <a:pt x="0" y="0"/>
                </a:lnTo>
                <a:lnTo>
                  <a:pt x="0" y="189585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7215378" y="216535"/>
            <a:ext cx="146050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Apex</a:t>
            </a:r>
            <a:r>
              <a:rPr sz="800" dirty="0">
                <a:latin typeface="Arial"/>
                <a:cs typeface="Arial"/>
              </a:rPr>
              <a:t> baicalin</a:t>
            </a:r>
            <a:r>
              <a:rPr sz="800" spc="-5" dirty="0">
                <a:latin typeface="Arial"/>
                <a:cs typeface="Arial"/>
              </a:rPr>
              <a:t> 100%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at 6.06</a:t>
            </a:r>
            <a:r>
              <a:rPr sz="800" spc="5" dirty="0">
                <a:latin typeface="Arial"/>
                <a:cs typeface="Arial"/>
              </a:rPr>
              <a:t> min</a:t>
            </a:r>
            <a:endParaRPr sz="800">
              <a:latin typeface="Arial"/>
              <a:cs typeface="Arial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527304" y="4800600"/>
            <a:ext cx="2627630" cy="44450"/>
          </a:xfrm>
          <a:custGeom>
            <a:avLst/>
            <a:gdLst/>
            <a:ahLst/>
            <a:cxnLst/>
            <a:rect l="l" t="t" r="r" b="b"/>
            <a:pathLst>
              <a:path w="2627630" h="44450">
                <a:moveTo>
                  <a:pt x="0" y="0"/>
                </a:moveTo>
                <a:lnTo>
                  <a:pt x="2627376" y="0"/>
                </a:lnTo>
              </a:path>
              <a:path w="2627630" h="44450">
                <a:moveTo>
                  <a:pt x="0" y="0"/>
                </a:moveTo>
                <a:lnTo>
                  <a:pt x="0" y="441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424383" y="4819650"/>
            <a:ext cx="1949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34" name="object 134"/>
          <p:cNvGrpSpPr/>
          <p:nvPr/>
        </p:nvGrpSpPr>
        <p:grpSpPr>
          <a:xfrm>
            <a:off x="522541" y="4795837"/>
            <a:ext cx="885825" cy="53975"/>
            <a:chOff x="522541" y="4795837"/>
            <a:chExt cx="885825" cy="53975"/>
          </a:xfrm>
        </p:grpSpPr>
        <p:sp>
          <p:nvSpPr>
            <p:cNvPr id="135" name="object 135"/>
            <p:cNvSpPr/>
            <p:nvPr/>
          </p:nvSpPr>
          <p:spPr>
            <a:xfrm>
              <a:off x="527304" y="4800600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46760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966216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184148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403604" y="4800600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0" name="object 140"/>
          <p:cNvSpPr txBox="1"/>
          <p:nvPr/>
        </p:nvSpPr>
        <p:spPr>
          <a:xfrm>
            <a:off x="1302511" y="4819650"/>
            <a:ext cx="1949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300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41" name="object 141"/>
          <p:cNvGrpSpPr/>
          <p:nvPr/>
        </p:nvGrpSpPr>
        <p:grpSpPr>
          <a:xfrm>
            <a:off x="1618297" y="4795837"/>
            <a:ext cx="666750" cy="53975"/>
            <a:chOff x="1618297" y="4795837"/>
            <a:chExt cx="666750" cy="53975"/>
          </a:xfrm>
        </p:grpSpPr>
        <p:sp>
          <p:nvSpPr>
            <p:cNvPr id="142" name="object 142"/>
            <p:cNvSpPr/>
            <p:nvPr/>
          </p:nvSpPr>
          <p:spPr>
            <a:xfrm>
              <a:off x="1623060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842516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060448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279904" y="4800600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6" name="object 146"/>
          <p:cNvSpPr txBox="1"/>
          <p:nvPr/>
        </p:nvSpPr>
        <p:spPr>
          <a:xfrm>
            <a:off x="2172716" y="4819650"/>
            <a:ext cx="1949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400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47" name="object 147"/>
          <p:cNvGrpSpPr/>
          <p:nvPr/>
        </p:nvGrpSpPr>
        <p:grpSpPr>
          <a:xfrm>
            <a:off x="2493073" y="4795837"/>
            <a:ext cx="666750" cy="53975"/>
            <a:chOff x="2493073" y="4795837"/>
            <a:chExt cx="666750" cy="53975"/>
          </a:xfrm>
        </p:grpSpPr>
        <p:sp>
          <p:nvSpPr>
            <p:cNvPr id="148" name="object 148"/>
            <p:cNvSpPr/>
            <p:nvPr/>
          </p:nvSpPr>
          <p:spPr>
            <a:xfrm>
              <a:off x="2497835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717291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935223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154679" y="4800600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2" name="object 152"/>
          <p:cNvSpPr txBox="1"/>
          <p:nvPr/>
        </p:nvSpPr>
        <p:spPr>
          <a:xfrm>
            <a:off x="3052317" y="4819650"/>
            <a:ext cx="1949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500</a:t>
            </a:r>
            <a:endParaRPr sz="8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1447038" y="4953127"/>
            <a:ext cx="79438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Wavelength</a:t>
            </a:r>
            <a:r>
              <a:rPr sz="800" spc="-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[nm]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54" name="object 154"/>
          <p:cNvGrpSpPr/>
          <p:nvPr/>
        </p:nvGrpSpPr>
        <p:grpSpPr>
          <a:xfrm>
            <a:off x="441769" y="2864929"/>
            <a:ext cx="55244" cy="1904364"/>
            <a:chOff x="441769" y="2864929"/>
            <a:chExt cx="55244" cy="1904364"/>
          </a:xfrm>
        </p:grpSpPr>
        <p:sp>
          <p:nvSpPr>
            <p:cNvPr id="155" name="object 155"/>
            <p:cNvSpPr/>
            <p:nvPr/>
          </p:nvSpPr>
          <p:spPr>
            <a:xfrm>
              <a:off x="492251" y="2869692"/>
              <a:ext cx="0" cy="1894839"/>
            </a:xfrm>
            <a:custGeom>
              <a:avLst/>
              <a:gdLst/>
              <a:ahLst/>
              <a:cxnLst/>
              <a:rect l="l" t="t" r="r" b="b"/>
              <a:pathLst>
                <a:path h="1894839">
                  <a:moveTo>
                    <a:pt x="0" y="0"/>
                  </a:moveTo>
                  <a:lnTo>
                    <a:pt x="0" y="18943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46531" y="4764024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7" name="object 157"/>
          <p:cNvSpPr txBox="1"/>
          <p:nvPr/>
        </p:nvSpPr>
        <p:spPr>
          <a:xfrm>
            <a:off x="261010" y="4675123"/>
            <a:ext cx="16764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58" name="object 158"/>
          <p:cNvGrpSpPr/>
          <p:nvPr/>
        </p:nvGrpSpPr>
        <p:grpSpPr>
          <a:xfrm>
            <a:off x="441769" y="2864929"/>
            <a:ext cx="2717800" cy="1904364"/>
            <a:chOff x="441769" y="2864929"/>
            <a:chExt cx="2717800" cy="1904364"/>
          </a:xfrm>
        </p:grpSpPr>
        <p:sp>
          <p:nvSpPr>
            <p:cNvPr id="159" name="object 159"/>
            <p:cNvSpPr/>
            <p:nvPr/>
          </p:nvSpPr>
          <p:spPr>
            <a:xfrm>
              <a:off x="446531" y="4764024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64819" y="4678680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64819" y="4593336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64819" y="4506468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46531" y="4419600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64819" y="4334256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64819" y="4247388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64819" y="4160520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446531" y="4075176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64819" y="3989832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464819" y="3902964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64819" y="3816096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46531" y="3730752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64819" y="3643884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64819" y="3558540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64819" y="3471672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46531" y="3386328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64819" y="3300984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64819" y="3214116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64819" y="3127248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46531" y="3041904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64819" y="2955036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46531" y="2869692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527303" y="3041904"/>
              <a:ext cx="2627630" cy="1630680"/>
            </a:xfrm>
            <a:custGeom>
              <a:avLst/>
              <a:gdLst/>
              <a:ahLst/>
              <a:cxnLst/>
              <a:rect l="l" t="t" r="r" b="b"/>
              <a:pathLst>
                <a:path w="2627630" h="1630679">
                  <a:moveTo>
                    <a:pt x="0" y="27050"/>
                  </a:moveTo>
                  <a:lnTo>
                    <a:pt x="9525" y="33400"/>
                  </a:lnTo>
                  <a:lnTo>
                    <a:pt x="19050" y="36575"/>
                  </a:lnTo>
                  <a:lnTo>
                    <a:pt x="28575" y="38099"/>
                  </a:lnTo>
                  <a:lnTo>
                    <a:pt x="38100" y="38099"/>
                  </a:lnTo>
                  <a:lnTo>
                    <a:pt x="47625" y="34924"/>
                  </a:lnTo>
                  <a:lnTo>
                    <a:pt x="57150" y="30225"/>
                  </a:lnTo>
                  <a:lnTo>
                    <a:pt x="66675" y="22224"/>
                  </a:lnTo>
                  <a:lnTo>
                    <a:pt x="76200" y="11175"/>
                  </a:lnTo>
                  <a:lnTo>
                    <a:pt x="85725" y="3174"/>
                  </a:lnTo>
                  <a:lnTo>
                    <a:pt x="114300" y="28574"/>
                  </a:lnTo>
                  <a:lnTo>
                    <a:pt x="123825" y="66674"/>
                  </a:lnTo>
                  <a:lnTo>
                    <a:pt x="133350" y="123824"/>
                  </a:lnTo>
                  <a:lnTo>
                    <a:pt x="142875" y="200024"/>
                  </a:lnTo>
                  <a:lnTo>
                    <a:pt x="153987" y="292099"/>
                  </a:lnTo>
                  <a:lnTo>
                    <a:pt x="163512" y="397001"/>
                  </a:lnTo>
                  <a:lnTo>
                    <a:pt x="173037" y="508127"/>
                  </a:lnTo>
                  <a:lnTo>
                    <a:pt x="182562" y="617601"/>
                  </a:lnTo>
                  <a:lnTo>
                    <a:pt x="192087" y="720852"/>
                  </a:lnTo>
                  <a:lnTo>
                    <a:pt x="201612" y="812926"/>
                  </a:lnTo>
                  <a:lnTo>
                    <a:pt x="211137" y="892301"/>
                  </a:lnTo>
                  <a:lnTo>
                    <a:pt x="220662" y="960628"/>
                  </a:lnTo>
                  <a:lnTo>
                    <a:pt x="230187" y="1016254"/>
                  </a:lnTo>
                  <a:lnTo>
                    <a:pt x="239712" y="1060704"/>
                  </a:lnTo>
                  <a:lnTo>
                    <a:pt x="258762" y="1125728"/>
                  </a:lnTo>
                  <a:lnTo>
                    <a:pt x="277825" y="1162304"/>
                  </a:lnTo>
                  <a:lnTo>
                    <a:pt x="306400" y="1181354"/>
                  </a:lnTo>
                  <a:lnTo>
                    <a:pt x="315925" y="1179703"/>
                  </a:lnTo>
                  <a:lnTo>
                    <a:pt x="325450" y="1175004"/>
                  </a:lnTo>
                  <a:lnTo>
                    <a:pt x="334975" y="1168654"/>
                  </a:lnTo>
                  <a:lnTo>
                    <a:pt x="344500" y="1162304"/>
                  </a:lnTo>
                  <a:lnTo>
                    <a:pt x="354025" y="1152779"/>
                  </a:lnTo>
                  <a:lnTo>
                    <a:pt x="363550" y="1146429"/>
                  </a:lnTo>
                  <a:lnTo>
                    <a:pt x="373075" y="1140079"/>
                  </a:lnTo>
                  <a:lnTo>
                    <a:pt x="382600" y="1135253"/>
                  </a:lnTo>
                  <a:lnTo>
                    <a:pt x="392125" y="1132078"/>
                  </a:lnTo>
                  <a:lnTo>
                    <a:pt x="401650" y="1130554"/>
                  </a:lnTo>
                  <a:lnTo>
                    <a:pt x="411175" y="1130554"/>
                  </a:lnTo>
                  <a:lnTo>
                    <a:pt x="420700" y="1127379"/>
                  </a:lnTo>
                  <a:lnTo>
                    <a:pt x="449275" y="1084453"/>
                  </a:lnTo>
                  <a:lnTo>
                    <a:pt x="468325" y="1014603"/>
                  </a:lnTo>
                  <a:lnTo>
                    <a:pt x="477850" y="968501"/>
                  </a:lnTo>
                  <a:lnTo>
                    <a:pt x="487375" y="914526"/>
                  </a:lnTo>
                  <a:lnTo>
                    <a:pt x="496900" y="857376"/>
                  </a:lnTo>
                  <a:lnTo>
                    <a:pt x="506425" y="797052"/>
                  </a:lnTo>
                  <a:lnTo>
                    <a:pt x="515950" y="735202"/>
                  </a:lnTo>
                  <a:lnTo>
                    <a:pt x="525475" y="673227"/>
                  </a:lnTo>
                  <a:lnTo>
                    <a:pt x="535000" y="611251"/>
                  </a:lnTo>
                  <a:lnTo>
                    <a:pt x="544525" y="550926"/>
                  </a:lnTo>
                  <a:lnTo>
                    <a:pt x="554050" y="495427"/>
                  </a:lnTo>
                  <a:lnTo>
                    <a:pt x="563575" y="441452"/>
                  </a:lnTo>
                  <a:lnTo>
                    <a:pt x="573100" y="392175"/>
                  </a:lnTo>
                  <a:lnTo>
                    <a:pt x="582625" y="347725"/>
                  </a:lnTo>
                  <a:lnTo>
                    <a:pt x="592150" y="309625"/>
                  </a:lnTo>
                  <a:lnTo>
                    <a:pt x="611200" y="255650"/>
                  </a:lnTo>
                  <a:lnTo>
                    <a:pt x="630250" y="236600"/>
                  </a:lnTo>
                  <a:lnTo>
                    <a:pt x="639775" y="238124"/>
                  </a:lnTo>
                  <a:lnTo>
                    <a:pt x="658825" y="271525"/>
                  </a:lnTo>
                  <a:lnTo>
                    <a:pt x="677875" y="343026"/>
                  </a:lnTo>
                  <a:lnTo>
                    <a:pt x="688987" y="392175"/>
                  </a:lnTo>
                  <a:lnTo>
                    <a:pt x="698512" y="446150"/>
                  </a:lnTo>
                  <a:lnTo>
                    <a:pt x="708037" y="506475"/>
                  </a:lnTo>
                  <a:lnTo>
                    <a:pt x="717562" y="568452"/>
                  </a:lnTo>
                  <a:lnTo>
                    <a:pt x="727087" y="630301"/>
                  </a:lnTo>
                  <a:lnTo>
                    <a:pt x="736612" y="689102"/>
                  </a:lnTo>
                  <a:lnTo>
                    <a:pt x="746125" y="743077"/>
                  </a:lnTo>
                  <a:lnTo>
                    <a:pt x="755650" y="792352"/>
                  </a:lnTo>
                  <a:lnTo>
                    <a:pt x="765175" y="835151"/>
                  </a:lnTo>
                  <a:lnTo>
                    <a:pt x="784225" y="901826"/>
                  </a:lnTo>
                  <a:lnTo>
                    <a:pt x="803275" y="943101"/>
                  </a:lnTo>
                  <a:lnTo>
                    <a:pt x="822325" y="960628"/>
                  </a:lnTo>
                  <a:lnTo>
                    <a:pt x="831850" y="960628"/>
                  </a:lnTo>
                  <a:lnTo>
                    <a:pt x="860425" y="935228"/>
                  </a:lnTo>
                  <a:lnTo>
                    <a:pt x="879475" y="901826"/>
                  </a:lnTo>
                  <a:lnTo>
                    <a:pt x="889000" y="885951"/>
                  </a:lnTo>
                  <a:lnTo>
                    <a:pt x="908050" y="849503"/>
                  </a:lnTo>
                  <a:lnTo>
                    <a:pt x="936625" y="805052"/>
                  </a:lnTo>
                  <a:lnTo>
                    <a:pt x="974725" y="779652"/>
                  </a:lnTo>
                  <a:lnTo>
                    <a:pt x="984250" y="779652"/>
                  </a:lnTo>
                  <a:lnTo>
                    <a:pt x="1022350" y="808227"/>
                  </a:lnTo>
                  <a:lnTo>
                    <a:pt x="1050925" y="855853"/>
                  </a:lnTo>
                  <a:lnTo>
                    <a:pt x="1069975" y="897128"/>
                  </a:lnTo>
                  <a:lnTo>
                    <a:pt x="1089025" y="943101"/>
                  </a:lnTo>
                  <a:lnTo>
                    <a:pt x="1098550" y="968501"/>
                  </a:lnTo>
                  <a:lnTo>
                    <a:pt x="1108075" y="992378"/>
                  </a:lnTo>
                  <a:lnTo>
                    <a:pt x="1117600" y="1016254"/>
                  </a:lnTo>
                  <a:lnTo>
                    <a:pt x="1127125" y="1041654"/>
                  </a:lnTo>
                  <a:lnTo>
                    <a:pt x="1136650" y="1065403"/>
                  </a:lnTo>
                  <a:lnTo>
                    <a:pt x="1155700" y="1113028"/>
                  </a:lnTo>
                  <a:lnTo>
                    <a:pt x="1174750" y="1155954"/>
                  </a:lnTo>
                  <a:lnTo>
                    <a:pt x="1184275" y="1176528"/>
                  </a:lnTo>
                  <a:lnTo>
                    <a:pt x="1193800" y="1197229"/>
                  </a:lnTo>
                  <a:lnTo>
                    <a:pt x="1203325" y="1217803"/>
                  </a:lnTo>
                  <a:lnTo>
                    <a:pt x="1212850" y="1235329"/>
                  </a:lnTo>
                  <a:lnTo>
                    <a:pt x="1224026" y="1252728"/>
                  </a:lnTo>
                  <a:lnTo>
                    <a:pt x="1233551" y="1271778"/>
                  </a:lnTo>
                  <a:lnTo>
                    <a:pt x="1243076" y="1287653"/>
                  </a:lnTo>
                  <a:lnTo>
                    <a:pt x="1252601" y="1303528"/>
                  </a:lnTo>
                  <a:lnTo>
                    <a:pt x="1262126" y="1321054"/>
                  </a:lnTo>
                  <a:lnTo>
                    <a:pt x="1271651" y="1335405"/>
                  </a:lnTo>
                  <a:lnTo>
                    <a:pt x="1281176" y="1351280"/>
                  </a:lnTo>
                  <a:lnTo>
                    <a:pt x="1290701" y="1365504"/>
                  </a:lnTo>
                  <a:lnTo>
                    <a:pt x="1300226" y="1379855"/>
                  </a:lnTo>
                  <a:lnTo>
                    <a:pt x="1309751" y="1392555"/>
                  </a:lnTo>
                  <a:lnTo>
                    <a:pt x="1319276" y="1405255"/>
                  </a:lnTo>
                  <a:lnTo>
                    <a:pt x="1328801" y="1416304"/>
                  </a:lnTo>
                  <a:lnTo>
                    <a:pt x="1338326" y="1427480"/>
                  </a:lnTo>
                  <a:lnTo>
                    <a:pt x="1347851" y="1440180"/>
                  </a:lnTo>
                  <a:lnTo>
                    <a:pt x="1357376" y="1451229"/>
                  </a:lnTo>
                  <a:lnTo>
                    <a:pt x="1366901" y="1462405"/>
                  </a:lnTo>
                  <a:lnTo>
                    <a:pt x="1376426" y="1471930"/>
                  </a:lnTo>
                  <a:lnTo>
                    <a:pt x="1385951" y="1481455"/>
                  </a:lnTo>
                  <a:lnTo>
                    <a:pt x="1395476" y="1490980"/>
                  </a:lnTo>
                  <a:lnTo>
                    <a:pt x="1405001" y="1500505"/>
                  </a:lnTo>
                  <a:lnTo>
                    <a:pt x="1414526" y="1508379"/>
                  </a:lnTo>
                  <a:lnTo>
                    <a:pt x="1424051" y="1517904"/>
                  </a:lnTo>
                  <a:lnTo>
                    <a:pt x="1433576" y="1525905"/>
                  </a:lnTo>
                  <a:lnTo>
                    <a:pt x="1443101" y="1533779"/>
                  </a:lnTo>
                  <a:lnTo>
                    <a:pt x="1452626" y="1540129"/>
                  </a:lnTo>
                  <a:lnTo>
                    <a:pt x="1462151" y="1548130"/>
                  </a:lnTo>
                  <a:lnTo>
                    <a:pt x="1471676" y="1554480"/>
                  </a:lnTo>
                  <a:lnTo>
                    <a:pt x="1481201" y="1556004"/>
                  </a:lnTo>
                  <a:lnTo>
                    <a:pt x="1490726" y="1557655"/>
                  </a:lnTo>
                  <a:lnTo>
                    <a:pt x="1500251" y="1564005"/>
                  </a:lnTo>
                  <a:lnTo>
                    <a:pt x="1509776" y="1568704"/>
                  </a:lnTo>
                  <a:lnTo>
                    <a:pt x="1519301" y="1573530"/>
                  </a:lnTo>
                  <a:lnTo>
                    <a:pt x="1528826" y="1576705"/>
                  </a:lnTo>
                  <a:lnTo>
                    <a:pt x="1538351" y="1579880"/>
                  </a:lnTo>
                  <a:lnTo>
                    <a:pt x="1547876" y="1583055"/>
                  </a:lnTo>
                  <a:lnTo>
                    <a:pt x="1557401" y="1587754"/>
                  </a:lnTo>
                  <a:lnTo>
                    <a:pt x="1566926" y="1590929"/>
                  </a:lnTo>
                  <a:lnTo>
                    <a:pt x="1576451" y="1594104"/>
                  </a:lnTo>
                  <a:lnTo>
                    <a:pt x="1585976" y="1598930"/>
                  </a:lnTo>
                  <a:lnTo>
                    <a:pt x="1595501" y="1602105"/>
                  </a:lnTo>
                  <a:lnTo>
                    <a:pt x="1605026" y="1606804"/>
                  </a:lnTo>
                  <a:lnTo>
                    <a:pt x="1614551" y="1611630"/>
                  </a:lnTo>
                  <a:lnTo>
                    <a:pt x="1624076" y="1616329"/>
                  </a:lnTo>
                  <a:lnTo>
                    <a:pt x="1633601" y="1619504"/>
                  </a:lnTo>
                  <a:lnTo>
                    <a:pt x="1643126" y="1621155"/>
                  </a:lnTo>
                  <a:lnTo>
                    <a:pt x="1652651" y="1621155"/>
                  </a:lnTo>
                  <a:lnTo>
                    <a:pt x="1662176" y="1622679"/>
                  </a:lnTo>
                  <a:lnTo>
                    <a:pt x="1671701" y="1624330"/>
                  </a:lnTo>
                  <a:lnTo>
                    <a:pt x="1681226" y="1624330"/>
                  </a:lnTo>
                  <a:lnTo>
                    <a:pt x="1690751" y="1625853"/>
                  </a:lnTo>
                  <a:lnTo>
                    <a:pt x="1700276" y="1627504"/>
                  </a:lnTo>
                  <a:lnTo>
                    <a:pt x="1709801" y="1629028"/>
                  </a:lnTo>
                  <a:lnTo>
                    <a:pt x="1719326" y="1629028"/>
                  </a:lnTo>
                  <a:lnTo>
                    <a:pt x="1728851" y="1629028"/>
                  </a:lnTo>
                  <a:lnTo>
                    <a:pt x="1738376" y="1630679"/>
                  </a:lnTo>
                  <a:lnTo>
                    <a:pt x="1747901" y="1630679"/>
                  </a:lnTo>
                  <a:lnTo>
                    <a:pt x="1758950" y="1630679"/>
                  </a:lnTo>
                  <a:lnTo>
                    <a:pt x="1892300" y="1630679"/>
                  </a:lnTo>
                  <a:lnTo>
                    <a:pt x="1901825" y="1629028"/>
                  </a:lnTo>
                  <a:lnTo>
                    <a:pt x="1968500" y="1629028"/>
                  </a:lnTo>
                  <a:lnTo>
                    <a:pt x="1978025" y="1627504"/>
                  </a:lnTo>
                  <a:lnTo>
                    <a:pt x="1987550" y="1625853"/>
                  </a:lnTo>
                  <a:lnTo>
                    <a:pt x="1997075" y="1625853"/>
                  </a:lnTo>
                  <a:lnTo>
                    <a:pt x="2006600" y="1625853"/>
                  </a:lnTo>
                  <a:lnTo>
                    <a:pt x="2016125" y="1624330"/>
                  </a:lnTo>
                  <a:lnTo>
                    <a:pt x="2025650" y="1624330"/>
                  </a:lnTo>
                  <a:lnTo>
                    <a:pt x="2035175" y="1624330"/>
                  </a:lnTo>
                  <a:lnTo>
                    <a:pt x="2044700" y="1624330"/>
                  </a:lnTo>
                  <a:lnTo>
                    <a:pt x="2054225" y="1624330"/>
                  </a:lnTo>
                  <a:lnTo>
                    <a:pt x="2063750" y="1622679"/>
                  </a:lnTo>
                  <a:lnTo>
                    <a:pt x="2073275" y="1622679"/>
                  </a:lnTo>
                  <a:lnTo>
                    <a:pt x="2082800" y="1622679"/>
                  </a:lnTo>
                  <a:lnTo>
                    <a:pt x="2092325" y="1622679"/>
                  </a:lnTo>
                  <a:lnTo>
                    <a:pt x="2101850" y="1622679"/>
                  </a:lnTo>
                  <a:lnTo>
                    <a:pt x="2111375" y="1624330"/>
                  </a:lnTo>
                  <a:lnTo>
                    <a:pt x="2120900" y="1624330"/>
                  </a:lnTo>
                  <a:lnTo>
                    <a:pt x="2130425" y="1624330"/>
                  </a:lnTo>
                  <a:lnTo>
                    <a:pt x="2139950" y="1624330"/>
                  </a:lnTo>
                  <a:lnTo>
                    <a:pt x="2149475" y="1622679"/>
                  </a:lnTo>
                  <a:lnTo>
                    <a:pt x="2159000" y="1622679"/>
                  </a:lnTo>
                  <a:lnTo>
                    <a:pt x="2168525" y="1622679"/>
                  </a:lnTo>
                  <a:lnTo>
                    <a:pt x="2178050" y="1622679"/>
                  </a:lnTo>
                  <a:lnTo>
                    <a:pt x="2187575" y="1621155"/>
                  </a:lnTo>
                  <a:lnTo>
                    <a:pt x="2235200" y="1621155"/>
                  </a:lnTo>
                  <a:lnTo>
                    <a:pt x="2244725" y="1622679"/>
                  </a:lnTo>
                  <a:lnTo>
                    <a:pt x="2254250" y="1621155"/>
                  </a:lnTo>
                  <a:lnTo>
                    <a:pt x="2263775" y="1621155"/>
                  </a:lnTo>
                  <a:lnTo>
                    <a:pt x="2273300" y="1621155"/>
                  </a:lnTo>
                  <a:lnTo>
                    <a:pt x="2341626" y="1621155"/>
                  </a:lnTo>
                  <a:lnTo>
                    <a:pt x="2351151" y="1619504"/>
                  </a:lnTo>
                  <a:lnTo>
                    <a:pt x="2465451" y="1619504"/>
                  </a:lnTo>
                  <a:lnTo>
                    <a:pt x="2474976" y="1621155"/>
                  </a:lnTo>
                  <a:lnTo>
                    <a:pt x="2484501" y="1622679"/>
                  </a:lnTo>
                  <a:lnTo>
                    <a:pt x="2494026" y="1622679"/>
                  </a:lnTo>
                  <a:lnTo>
                    <a:pt x="2503551" y="1622679"/>
                  </a:lnTo>
                  <a:lnTo>
                    <a:pt x="2513076" y="1622679"/>
                  </a:lnTo>
                  <a:lnTo>
                    <a:pt x="2522601" y="1622679"/>
                  </a:lnTo>
                  <a:lnTo>
                    <a:pt x="2532126" y="1621155"/>
                  </a:lnTo>
                  <a:lnTo>
                    <a:pt x="2541651" y="1621155"/>
                  </a:lnTo>
                  <a:lnTo>
                    <a:pt x="2551176" y="1619504"/>
                  </a:lnTo>
                  <a:lnTo>
                    <a:pt x="2560701" y="1619504"/>
                  </a:lnTo>
                  <a:lnTo>
                    <a:pt x="2617851" y="1619504"/>
                  </a:lnTo>
                  <a:lnTo>
                    <a:pt x="2627376" y="161950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3" name="object 183"/>
          <p:cNvSpPr txBox="1"/>
          <p:nvPr/>
        </p:nvSpPr>
        <p:spPr>
          <a:xfrm>
            <a:off x="203708" y="4330700"/>
            <a:ext cx="224154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10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203708" y="3986021"/>
            <a:ext cx="224154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20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203708" y="3643121"/>
            <a:ext cx="224154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30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203708" y="3298697"/>
            <a:ext cx="224154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40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203708" y="2730220"/>
            <a:ext cx="224154" cy="37211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800" spc="-5" dirty="0">
                <a:latin typeface="Arial"/>
                <a:cs typeface="Arial"/>
              </a:rPr>
              <a:t>55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800" spc="-5" dirty="0">
                <a:latin typeface="Arial"/>
                <a:cs typeface="Arial"/>
              </a:rPr>
              <a:t>50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67381" y="3330256"/>
            <a:ext cx="139700" cy="972185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5" dirty="0">
                <a:latin typeface="Arial"/>
                <a:cs typeface="Arial"/>
              </a:rPr>
              <a:t>R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-30" dirty="0">
                <a:latin typeface="Arial"/>
                <a:cs typeface="Arial"/>
              </a:rPr>
              <a:t>l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60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A</a:t>
            </a:r>
            <a:r>
              <a:rPr sz="800" dirty="0">
                <a:latin typeface="Arial"/>
                <a:cs typeface="Arial"/>
              </a:rPr>
              <a:t>b</a:t>
            </a:r>
            <a:r>
              <a:rPr sz="800" spc="45" dirty="0">
                <a:latin typeface="Arial"/>
                <a:cs typeface="Arial"/>
              </a:rPr>
              <a:t>s</a:t>
            </a:r>
            <a:r>
              <a:rPr sz="800" dirty="0">
                <a:latin typeface="Arial"/>
                <a:cs typeface="Arial"/>
              </a:rPr>
              <a:t>o</a:t>
            </a:r>
            <a:r>
              <a:rPr sz="800" spc="30" dirty="0">
                <a:latin typeface="Arial"/>
                <a:cs typeface="Arial"/>
              </a:rPr>
              <a:t>r</a:t>
            </a:r>
            <a:r>
              <a:rPr sz="800" spc="5" dirty="0">
                <a:latin typeface="Arial"/>
                <a:cs typeface="Arial"/>
              </a:rPr>
              <a:t>b</a:t>
            </a:r>
            <a:r>
              <a:rPr sz="800" spc="10" dirty="0">
                <a:latin typeface="Arial"/>
                <a:cs typeface="Arial"/>
              </a:rPr>
              <a:t>a</a:t>
            </a:r>
            <a:r>
              <a:rPr sz="800" spc="5" dirty="0">
                <a:latin typeface="Arial"/>
                <a:cs typeface="Arial"/>
              </a:rPr>
              <a:t>n</a:t>
            </a:r>
            <a:r>
              <a:rPr sz="800" spc="45" dirty="0">
                <a:latin typeface="Arial"/>
                <a:cs typeface="Arial"/>
              </a:rPr>
              <a:t>c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[</a:t>
            </a:r>
            <a:r>
              <a:rPr sz="800" spc="35" dirty="0">
                <a:latin typeface="Arial"/>
                <a:cs typeface="Arial"/>
              </a:rPr>
              <a:t>%</a:t>
            </a:r>
            <a:r>
              <a:rPr sz="800" dirty="0">
                <a:latin typeface="Arial"/>
                <a:cs typeface="Arial"/>
              </a:rPr>
              <a:t>]</a:t>
            </a:r>
            <a:endParaRPr sz="800">
              <a:latin typeface="Arial"/>
              <a:cs typeface="Arial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624636" y="2887218"/>
            <a:ext cx="33655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210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8</a:t>
            </a:r>
            <a:r>
              <a:rPr sz="800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1159560" y="3125470"/>
            <a:ext cx="33655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272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1513713" y="3671696"/>
            <a:ext cx="33655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311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7</a:t>
            </a:r>
            <a:r>
              <a:rPr sz="80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92" name="object 192"/>
          <p:cNvSpPr/>
          <p:nvPr/>
        </p:nvSpPr>
        <p:spPr>
          <a:xfrm>
            <a:off x="527304" y="2869692"/>
            <a:ext cx="2627630" cy="1894839"/>
          </a:xfrm>
          <a:custGeom>
            <a:avLst/>
            <a:gdLst/>
            <a:ahLst/>
            <a:cxnLst/>
            <a:rect l="l" t="t" r="r" b="b"/>
            <a:pathLst>
              <a:path w="2627630" h="1894839">
                <a:moveTo>
                  <a:pt x="0" y="1894331"/>
                </a:moveTo>
                <a:lnTo>
                  <a:pt x="2627376" y="1894331"/>
                </a:lnTo>
                <a:lnTo>
                  <a:pt x="2627376" y="0"/>
                </a:lnTo>
                <a:lnTo>
                  <a:pt x="0" y="0"/>
                </a:lnTo>
                <a:lnTo>
                  <a:pt x="0" y="1894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 txBox="1"/>
          <p:nvPr/>
        </p:nvSpPr>
        <p:spPr>
          <a:xfrm>
            <a:off x="529234" y="2704592"/>
            <a:ext cx="1631314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Apex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oroxyloside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100%</a:t>
            </a:r>
            <a:r>
              <a:rPr sz="800" spc="1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at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7.33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min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94" name="object 194"/>
          <p:cNvGrpSpPr/>
          <p:nvPr/>
        </p:nvGrpSpPr>
        <p:grpSpPr>
          <a:xfrm>
            <a:off x="441769" y="5344477"/>
            <a:ext cx="2717800" cy="1986280"/>
            <a:chOff x="441769" y="5344477"/>
            <a:chExt cx="2717800" cy="1986280"/>
          </a:xfrm>
        </p:grpSpPr>
        <p:sp>
          <p:nvSpPr>
            <p:cNvPr id="195" name="object 195"/>
            <p:cNvSpPr/>
            <p:nvPr/>
          </p:nvSpPr>
          <p:spPr>
            <a:xfrm>
              <a:off x="527303" y="7281672"/>
              <a:ext cx="2627630" cy="44450"/>
            </a:xfrm>
            <a:custGeom>
              <a:avLst/>
              <a:gdLst/>
              <a:ahLst/>
              <a:cxnLst/>
              <a:rect l="l" t="t" r="r" b="b"/>
              <a:pathLst>
                <a:path w="2627630" h="44450">
                  <a:moveTo>
                    <a:pt x="0" y="0"/>
                  </a:moveTo>
                  <a:lnTo>
                    <a:pt x="2627376" y="0"/>
                  </a:lnTo>
                </a:path>
                <a:path w="2627630" h="44450">
                  <a:moveTo>
                    <a:pt x="0" y="0"/>
                  </a:moveTo>
                  <a:lnTo>
                    <a:pt x="0" y="44195"/>
                  </a:lnTo>
                </a:path>
                <a:path w="2627630"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746759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966215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184148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1403604" y="7281672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1623059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842515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2060448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2279904" y="7281672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2497836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2717292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2935224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154680" y="7281672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492251" y="5349240"/>
              <a:ext cx="0" cy="1896110"/>
            </a:xfrm>
            <a:custGeom>
              <a:avLst/>
              <a:gdLst/>
              <a:ahLst/>
              <a:cxnLst/>
              <a:rect l="l" t="t" r="r" b="b"/>
              <a:pathLst>
                <a:path h="1896109">
                  <a:moveTo>
                    <a:pt x="0" y="0"/>
                  </a:moveTo>
                  <a:lnTo>
                    <a:pt x="0" y="189585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46531" y="7245096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  <a:path w="45720">
                  <a:moveTo>
                    <a:pt x="45720" y="0"/>
                  </a:moveTo>
                  <a:lnTo>
                    <a:pt x="18288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464819" y="7165848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446531" y="7088124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464819" y="7008876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64819" y="6929628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464819" y="6851904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464819" y="6771132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446531" y="6693408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464819" y="6612636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464819" y="6533388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464819" y="6455664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464819" y="6376416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446531" y="6297168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464819" y="6219444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464819" y="6140196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464819" y="6060948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464819" y="5981700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446531" y="5902452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464819" y="5824728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464819" y="5745480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464819" y="5666232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464819" y="5588508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446531" y="5507736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464819" y="5428488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446531" y="5349240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527303" y="5507736"/>
              <a:ext cx="2627630" cy="1577340"/>
            </a:xfrm>
            <a:custGeom>
              <a:avLst/>
              <a:gdLst/>
              <a:ahLst/>
              <a:cxnLst/>
              <a:rect l="l" t="t" r="r" b="b"/>
              <a:pathLst>
                <a:path w="2627630" h="1577340">
                  <a:moveTo>
                    <a:pt x="0" y="188975"/>
                  </a:moveTo>
                  <a:lnTo>
                    <a:pt x="9525" y="190626"/>
                  </a:lnTo>
                  <a:lnTo>
                    <a:pt x="19050" y="193801"/>
                  </a:lnTo>
                  <a:lnTo>
                    <a:pt x="28575" y="195325"/>
                  </a:lnTo>
                  <a:lnTo>
                    <a:pt x="38100" y="195325"/>
                  </a:lnTo>
                  <a:lnTo>
                    <a:pt x="47625" y="190626"/>
                  </a:lnTo>
                  <a:lnTo>
                    <a:pt x="76200" y="135000"/>
                  </a:lnTo>
                  <a:lnTo>
                    <a:pt x="95250" y="65150"/>
                  </a:lnTo>
                  <a:lnTo>
                    <a:pt x="104775" y="33400"/>
                  </a:lnTo>
                  <a:lnTo>
                    <a:pt x="114300" y="9524"/>
                  </a:lnTo>
                  <a:lnTo>
                    <a:pt x="123825" y="0"/>
                  </a:lnTo>
                  <a:lnTo>
                    <a:pt x="133350" y="9524"/>
                  </a:lnTo>
                  <a:lnTo>
                    <a:pt x="153987" y="92074"/>
                  </a:lnTo>
                  <a:lnTo>
                    <a:pt x="163512" y="162051"/>
                  </a:lnTo>
                  <a:lnTo>
                    <a:pt x="173037" y="247776"/>
                  </a:lnTo>
                  <a:lnTo>
                    <a:pt x="182562" y="339978"/>
                  </a:lnTo>
                  <a:lnTo>
                    <a:pt x="192087" y="432053"/>
                  </a:lnTo>
                  <a:lnTo>
                    <a:pt x="201612" y="522604"/>
                  </a:lnTo>
                  <a:lnTo>
                    <a:pt x="211137" y="606805"/>
                  </a:lnTo>
                  <a:lnTo>
                    <a:pt x="220662" y="684657"/>
                  </a:lnTo>
                  <a:lnTo>
                    <a:pt x="230187" y="756157"/>
                  </a:lnTo>
                  <a:lnTo>
                    <a:pt x="239712" y="819657"/>
                  </a:lnTo>
                  <a:lnTo>
                    <a:pt x="249237" y="873632"/>
                  </a:lnTo>
                  <a:lnTo>
                    <a:pt x="258762" y="919733"/>
                  </a:lnTo>
                  <a:lnTo>
                    <a:pt x="277825" y="983233"/>
                  </a:lnTo>
                  <a:lnTo>
                    <a:pt x="296875" y="1016609"/>
                  </a:lnTo>
                  <a:lnTo>
                    <a:pt x="315925" y="1027734"/>
                  </a:lnTo>
                  <a:lnTo>
                    <a:pt x="325450" y="1027734"/>
                  </a:lnTo>
                  <a:lnTo>
                    <a:pt x="363550" y="994410"/>
                  </a:lnTo>
                  <a:lnTo>
                    <a:pt x="382600" y="965835"/>
                  </a:lnTo>
                  <a:lnTo>
                    <a:pt x="392125" y="951483"/>
                  </a:lnTo>
                  <a:lnTo>
                    <a:pt x="401650" y="935608"/>
                  </a:lnTo>
                  <a:lnTo>
                    <a:pt x="411175" y="921257"/>
                  </a:lnTo>
                  <a:lnTo>
                    <a:pt x="420700" y="907033"/>
                  </a:lnTo>
                  <a:lnTo>
                    <a:pt x="430225" y="894333"/>
                  </a:lnTo>
                  <a:lnTo>
                    <a:pt x="439750" y="881633"/>
                  </a:lnTo>
                  <a:lnTo>
                    <a:pt x="449275" y="868933"/>
                  </a:lnTo>
                  <a:lnTo>
                    <a:pt x="458800" y="856233"/>
                  </a:lnTo>
                  <a:lnTo>
                    <a:pt x="468325" y="843533"/>
                  </a:lnTo>
                  <a:lnTo>
                    <a:pt x="477850" y="827532"/>
                  </a:lnTo>
                  <a:lnTo>
                    <a:pt x="496900" y="786257"/>
                  </a:lnTo>
                  <a:lnTo>
                    <a:pt x="515950" y="727455"/>
                  </a:lnTo>
                  <a:lnTo>
                    <a:pt x="535000" y="651255"/>
                  </a:lnTo>
                  <a:lnTo>
                    <a:pt x="544525" y="606805"/>
                  </a:lnTo>
                  <a:lnTo>
                    <a:pt x="554050" y="562355"/>
                  </a:lnTo>
                  <a:lnTo>
                    <a:pt x="563575" y="516254"/>
                  </a:lnTo>
                  <a:lnTo>
                    <a:pt x="573100" y="470153"/>
                  </a:lnTo>
                  <a:lnTo>
                    <a:pt x="582625" y="425703"/>
                  </a:lnTo>
                  <a:lnTo>
                    <a:pt x="592150" y="384428"/>
                  </a:lnTo>
                  <a:lnTo>
                    <a:pt x="611200" y="316102"/>
                  </a:lnTo>
                  <a:lnTo>
                    <a:pt x="630250" y="268477"/>
                  </a:lnTo>
                  <a:lnTo>
                    <a:pt x="658825" y="243077"/>
                  </a:lnTo>
                  <a:lnTo>
                    <a:pt x="668350" y="247776"/>
                  </a:lnTo>
                  <a:lnTo>
                    <a:pt x="688987" y="281177"/>
                  </a:lnTo>
                  <a:lnTo>
                    <a:pt x="708037" y="349503"/>
                  </a:lnTo>
                  <a:lnTo>
                    <a:pt x="717562" y="395477"/>
                  </a:lnTo>
                  <a:lnTo>
                    <a:pt x="727087" y="444753"/>
                  </a:lnTo>
                  <a:lnTo>
                    <a:pt x="736612" y="498728"/>
                  </a:lnTo>
                  <a:lnTo>
                    <a:pt x="746125" y="549655"/>
                  </a:lnTo>
                  <a:lnTo>
                    <a:pt x="755650" y="601980"/>
                  </a:lnTo>
                  <a:lnTo>
                    <a:pt x="765175" y="651255"/>
                  </a:lnTo>
                  <a:lnTo>
                    <a:pt x="774700" y="697357"/>
                  </a:lnTo>
                  <a:lnTo>
                    <a:pt x="784225" y="740282"/>
                  </a:lnTo>
                  <a:lnTo>
                    <a:pt x="793750" y="781557"/>
                  </a:lnTo>
                  <a:lnTo>
                    <a:pt x="803275" y="819657"/>
                  </a:lnTo>
                  <a:lnTo>
                    <a:pt x="822325" y="887983"/>
                  </a:lnTo>
                  <a:lnTo>
                    <a:pt x="841375" y="941958"/>
                  </a:lnTo>
                  <a:lnTo>
                    <a:pt x="869950" y="975360"/>
                  </a:lnTo>
                  <a:lnTo>
                    <a:pt x="879475" y="975360"/>
                  </a:lnTo>
                  <a:lnTo>
                    <a:pt x="908050" y="949960"/>
                  </a:lnTo>
                  <a:lnTo>
                    <a:pt x="936625" y="902207"/>
                  </a:lnTo>
                  <a:lnTo>
                    <a:pt x="946150" y="884808"/>
                  </a:lnTo>
                  <a:lnTo>
                    <a:pt x="955675" y="865758"/>
                  </a:lnTo>
                  <a:lnTo>
                    <a:pt x="965200" y="846708"/>
                  </a:lnTo>
                  <a:lnTo>
                    <a:pt x="974725" y="829182"/>
                  </a:lnTo>
                  <a:lnTo>
                    <a:pt x="984250" y="813307"/>
                  </a:lnTo>
                  <a:lnTo>
                    <a:pt x="993775" y="795782"/>
                  </a:lnTo>
                  <a:lnTo>
                    <a:pt x="1003300" y="781557"/>
                  </a:lnTo>
                  <a:lnTo>
                    <a:pt x="1031875" y="749807"/>
                  </a:lnTo>
                  <a:lnTo>
                    <a:pt x="1060450" y="735457"/>
                  </a:lnTo>
                  <a:lnTo>
                    <a:pt x="1069975" y="735457"/>
                  </a:lnTo>
                  <a:lnTo>
                    <a:pt x="1108075" y="757682"/>
                  </a:lnTo>
                  <a:lnTo>
                    <a:pt x="1136650" y="795782"/>
                  </a:lnTo>
                  <a:lnTo>
                    <a:pt x="1146175" y="813307"/>
                  </a:lnTo>
                  <a:lnTo>
                    <a:pt x="1155700" y="830707"/>
                  </a:lnTo>
                  <a:lnTo>
                    <a:pt x="1165225" y="849883"/>
                  </a:lnTo>
                  <a:lnTo>
                    <a:pt x="1174750" y="870457"/>
                  </a:lnTo>
                  <a:lnTo>
                    <a:pt x="1184275" y="892682"/>
                  </a:lnTo>
                  <a:lnTo>
                    <a:pt x="1193800" y="914907"/>
                  </a:lnTo>
                  <a:lnTo>
                    <a:pt x="1203325" y="937132"/>
                  </a:lnTo>
                  <a:lnTo>
                    <a:pt x="1212850" y="961008"/>
                  </a:lnTo>
                  <a:lnTo>
                    <a:pt x="1224026" y="983233"/>
                  </a:lnTo>
                  <a:lnTo>
                    <a:pt x="1233551" y="1007084"/>
                  </a:lnTo>
                  <a:lnTo>
                    <a:pt x="1243076" y="1030909"/>
                  </a:lnTo>
                  <a:lnTo>
                    <a:pt x="1252601" y="1053147"/>
                  </a:lnTo>
                  <a:lnTo>
                    <a:pt x="1262126" y="1076972"/>
                  </a:lnTo>
                  <a:lnTo>
                    <a:pt x="1281176" y="1123035"/>
                  </a:lnTo>
                  <a:lnTo>
                    <a:pt x="1300226" y="1164336"/>
                  </a:lnTo>
                  <a:lnTo>
                    <a:pt x="1309751" y="1183398"/>
                  </a:lnTo>
                  <a:lnTo>
                    <a:pt x="1319276" y="1202461"/>
                  </a:lnTo>
                  <a:lnTo>
                    <a:pt x="1328801" y="1218349"/>
                  </a:lnTo>
                  <a:lnTo>
                    <a:pt x="1338326" y="1235824"/>
                  </a:lnTo>
                  <a:lnTo>
                    <a:pt x="1347851" y="1251699"/>
                  </a:lnTo>
                  <a:lnTo>
                    <a:pt x="1357376" y="1267587"/>
                  </a:lnTo>
                  <a:lnTo>
                    <a:pt x="1366901" y="1281887"/>
                  </a:lnTo>
                  <a:lnTo>
                    <a:pt x="1376426" y="1296187"/>
                  </a:lnTo>
                  <a:lnTo>
                    <a:pt x="1385951" y="1310474"/>
                  </a:lnTo>
                  <a:lnTo>
                    <a:pt x="1395476" y="1323187"/>
                  </a:lnTo>
                  <a:lnTo>
                    <a:pt x="1405001" y="1335887"/>
                  </a:lnTo>
                  <a:lnTo>
                    <a:pt x="1414526" y="1347012"/>
                  </a:lnTo>
                  <a:lnTo>
                    <a:pt x="1424051" y="1358138"/>
                  </a:lnTo>
                  <a:lnTo>
                    <a:pt x="1433576" y="1367663"/>
                  </a:lnTo>
                  <a:lnTo>
                    <a:pt x="1443101" y="1378788"/>
                  </a:lnTo>
                  <a:lnTo>
                    <a:pt x="1452626" y="1388313"/>
                  </a:lnTo>
                  <a:lnTo>
                    <a:pt x="1462151" y="1394663"/>
                  </a:lnTo>
                  <a:lnTo>
                    <a:pt x="1471676" y="1399438"/>
                  </a:lnTo>
                  <a:lnTo>
                    <a:pt x="1481201" y="1401025"/>
                  </a:lnTo>
                  <a:lnTo>
                    <a:pt x="1490726" y="1408963"/>
                  </a:lnTo>
                  <a:lnTo>
                    <a:pt x="1519301" y="1437551"/>
                  </a:lnTo>
                  <a:lnTo>
                    <a:pt x="1538351" y="1447088"/>
                  </a:lnTo>
                  <a:lnTo>
                    <a:pt x="1547876" y="1451851"/>
                  </a:lnTo>
                  <a:lnTo>
                    <a:pt x="1557401" y="1455026"/>
                  </a:lnTo>
                  <a:lnTo>
                    <a:pt x="1566926" y="1459788"/>
                  </a:lnTo>
                  <a:lnTo>
                    <a:pt x="1576451" y="1462976"/>
                  </a:lnTo>
                  <a:lnTo>
                    <a:pt x="1585976" y="1467739"/>
                  </a:lnTo>
                  <a:lnTo>
                    <a:pt x="1595501" y="1474089"/>
                  </a:lnTo>
                  <a:lnTo>
                    <a:pt x="1605026" y="1478851"/>
                  </a:lnTo>
                  <a:lnTo>
                    <a:pt x="1643126" y="1505864"/>
                  </a:lnTo>
                  <a:lnTo>
                    <a:pt x="1662176" y="1513801"/>
                  </a:lnTo>
                  <a:lnTo>
                    <a:pt x="1671701" y="1516976"/>
                  </a:lnTo>
                  <a:lnTo>
                    <a:pt x="1681226" y="1520151"/>
                  </a:lnTo>
                  <a:lnTo>
                    <a:pt x="1690751" y="1523326"/>
                  </a:lnTo>
                  <a:lnTo>
                    <a:pt x="1700276" y="1526514"/>
                  </a:lnTo>
                  <a:lnTo>
                    <a:pt x="1709801" y="1529689"/>
                  </a:lnTo>
                  <a:lnTo>
                    <a:pt x="1719326" y="1531277"/>
                  </a:lnTo>
                  <a:lnTo>
                    <a:pt x="1728851" y="1534452"/>
                  </a:lnTo>
                  <a:lnTo>
                    <a:pt x="1738376" y="1536039"/>
                  </a:lnTo>
                  <a:lnTo>
                    <a:pt x="1747901" y="1539214"/>
                  </a:lnTo>
                  <a:lnTo>
                    <a:pt x="1758950" y="1540802"/>
                  </a:lnTo>
                  <a:lnTo>
                    <a:pt x="1768475" y="1542389"/>
                  </a:lnTo>
                  <a:lnTo>
                    <a:pt x="1778000" y="1543977"/>
                  </a:lnTo>
                  <a:lnTo>
                    <a:pt x="1787525" y="1547164"/>
                  </a:lnTo>
                  <a:lnTo>
                    <a:pt x="1797050" y="1548752"/>
                  </a:lnTo>
                  <a:lnTo>
                    <a:pt x="1806575" y="1550339"/>
                  </a:lnTo>
                  <a:lnTo>
                    <a:pt x="1816100" y="1551927"/>
                  </a:lnTo>
                  <a:lnTo>
                    <a:pt x="1825625" y="1553514"/>
                  </a:lnTo>
                  <a:lnTo>
                    <a:pt x="1835150" y="1553514"/>
                  </a:lnTo>
                  <a:lnTo>
                    <a:pt x="1844675" y="1556689"/>
                  </a:lnTo>
                  <a:lnTo>
                    <a:pt x="1854200" y="1556689"/>
                  </a:lnTo>
                  <a:lnTo>
                    <a:pt x="1863725" y="1558277"/>
                  </a:lnTo>
                  <a:lnTo>
                    <a:pt x="1873250" y="1559864"/>
                  </a:lnTo>
                  <a:lnTo>
                    <a:pt x="1882775" y="1561452"/>
                  </a:lnTo>
                  <a:lnTo>
                    <a:pt x="1892300" y="1561452"/>
                  </a:lnTo>
                  <a:lnTo>
                    <a:pt x="1901825" y="1563039"/>
                  </a:lnTo>
                  <a:lnTo>
                    <a:pt x="1911350" y="1563039"/>
                  </a:lnTo>
                  <a:lnTo>
                    <a:pt x="1920875" y="1564627"/>
                  </a:lnTo>
                  <a:lnTo>
                    <a:pt x="1930400" y="1564627"/>
                  </a:lnTo>
                  <a:lnTo>
                    <a:pt x="1939925" y="1566214"/>
                  </a:lnTo>
                  <a:lnTo>
                    <a:pt x="1949450" y="1566214"/>
                  </a:lnTo>
                  <a:lnTo>
                    <a:pt x="1958975" y="1567814"/>
                  </a:lnTo>
                  <a:lnTo>
                    <a:pt x="1968500" y="1567814"/>
                  </a:lnTo>
                  <a:lnTo>
                    <a:pt x="1978025" y="1569402"/>
                  </a:lnTo>
                  <a:lnTo>
                    <a:pt x="1987550" y="1569402"/>
                  </a:lnTo>
                  <a:lnTo>
                    <a:pt x="1997075" y="1569402"/>
                  </a:lnTo>
                  <a:lnTo>
                    <a:pt x="2006600" y="1569402"/>
                  </a:lnTo>
                  <a:lnTo>
                    <a:pt x="2016125" y="1570989"/>
                  </a:lnTo>
                  <a:lnTo>
                    <a:pt x="2025650" y="1570989"/>
                  </a:lnTo>
                  <a:lnTo>
                    <a:pt x="2035175" y="1570989"/>
                  </a:lnTo>
                  <a:lnTo>
                    <a:pt x="2044700" y="1570989"/>
                  </a:lnTo>
                  <a:lnTo>
                    <a:pt x="2054225" y="1572577"/>
                  </a:lnTo>
                  <a:lnTo>
                    <a:pt x="2063750" y="1572577"/>
                  </a:lnTo>
                  <a:lnTo>
                    <a:pt x="2073275" y="1572577"/>
                  </a:lnTo>
                  <a:lnTo>
                    <a:pt x="2082800" y="1572577"/>
                  </a:lnTo>
                  <a:lnTo>
                    <a:pt x="2092325" y="1574164"/>
                  </a:lnTo>
                  <a:lnTo>
                    <a:pt x="2168525" y="1574164"/>
                  </a:lnTo>
                  <a:lnTo>
                    <a:pt x="2178050" y="1575752"/>
                  </a:lnTo>
                  <a:lnTo>
                    <a:pt x="2341626" y="1575752"/>
                  </a:lnTo>
                  <a:lnTo>
                    <a:pt x="2351151" y="1577339"/>
                  </a:lnTo>
                  <a:lnTo>
                    <a:pt x="2617851" y="1577339"/>
                  </a:lnTo>
                  <a:lnTo>
                    <a:pt x="2627376" y="157733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5" name="object 235"/>
          <p:cNvSpPr txBox="1"/>
          <p:nvPr/>
        </p:nvSpPr>
        <p:spPr>
          <a:xfrm>
            <a:off x="232359" y="6973925"/>
            <a:ext cx="201295" cy="3302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340"/>
              </a:spcBef>
            </a:pPr>
            <a:r>
              <a:rPr sz="800" spc="-5" dirty="0">
                <a:latin typeface="Arial"/>
                <a:cs typeface="Arial"/>
              </a:rPr>
              <a:t>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" spc="-5" dirty="0">
                <a:latin typeface="Arial"/>
                <a:cs typeface="Arial"/>
              </a:rPr>
              <a:t>-5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203708" y="6602069"/>
            <a:ext cx="2241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12</a:t>
            </a:r>
            <a:r>
              <a:rPr sz="800" dirty="0">
                <a:latin typeface="Arial"/>
                <a:cs typeface="Arial"/>
              </a:rPr>
              <a:t>.5</a:t>
            </a:r>
            <a:endParaRPr sz="800">
              <a:latin typeface="Arial"/>
              <a:cs typeface="Arial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203708" y="6209791"/>
            <a:ext cx="2241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25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203708" y="5817870"/>
            <a:ext cx="2241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37</a:t>
            </a:r>
            <a:r>
              <a:rPr sz="800" dirty="0">
                <a:latin typeface="Arial"/>
                <a:cs typeface="Arial"/>
              </a:rPr>
              <a:t>.5</a:t>
            </a:r>
            <a:endParaRPr sz="800">
              <a:latin typeface="Arial"/>
              <a:cs typeface="Arial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203708" y="5230215"/>
            <a:ext cx="224154" cy="3340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800" spc="-5" dirty="0">
                <a:latin typeface="Arial"/>
                <a:cs typeface="Arial"/>
              </a:rPr>
              <a:t>55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Arial"/>
                <a:cs typeface="Arial"/>
              </a:rPr>
              <a:t>50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67381" y="5811327"/>
            <a:ext cx="139700" cy="972185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5" dirty="0">
                <a:latin typeface="Arial"/>
                <a:cs typeface="Arial"/>
              </a:rPr>
              <a:t>R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-30" dirty="0">
                <a:latin typeface="Arial"/>
                <a:cs typeface="Arial"/>
              </a:rPr>
              <a:t>l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60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A</a:t>
            </a:r>
            <a:r>
              <a:rPr sz="800" dirty="0">
                <a:latin typeface="Arial"/>
                <a:cs typeface="Arial"/>
              </a:rPr>
              <a:t>b</a:t>
            </a:r>
            <a:r>
              <a:rPr sz="800" spc="45" dirty="0">
                <a:latin typeface="Arial"/>
                <a:cs typeface="Arial"/>
              </a:rPr>
              <a:t>s</a:t>
            </a:r>
            <a:r>
              <a:rPr sz="800" dirty="0">
                <a:latin typeface="Arial"/>
                <a:cs typeface="Arial"/>
              </a:rPr>
              <a:t>o</a:t>
            </a:r>
            <a:r>
              <a:rPr sz="800" spc="30" dirty="0">
                <a:latin typeface="Arial"/>
                <a:cs typeface="Arial"/>
              </a:rPr>
              <a:t>r</a:t>
            </a:r>
            <a:r>
              <a:rPr sz="800" dirty="0">
                <a:latin typeface="Arial"/>
                <a:cs typeface="Arial"/>
              </a:rPr>
              <a:t>b</a:t>
            </a:r>
            <a:r>
              <a:rPr sz="800" spc="15" dirty="0">
                <a:latin typeface="Arial"/>
                <a:cs typeface="Arial"/>
              </a:rPr>
              <a:t>a</a:t>
            </a:r>
            <a:r>
              <a:rPr sz="800" spc="5" dirty="0">
                <a:latin typeface="Arial"/>
                <a:cs typeface="Arial"/>
              </a:rPr>
              <a:t>n</a:t>
            </a:r>
            <a:r>
              <a:rPr sz="800" spc="45" dirty="0">
                <a:latin typeface="Arial"/>
                <a:cs typeface="Arial"/>
              </a:rPr>
              <a:t>c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[</a:t>
            </a:r>
            <a:r>
              <a:rPr sz="800" spc="35" dirty="0">
                <a:latin typeface="Arial"/>
                <a:cs typeface="Arial"/>
              </a:rPr>
              <a:t>%</a:t>
            </a:r>
            <a:r>
              <a:rPr sz="800" dirty="0">
                <a:latin typeface="Arial"/>
                <a:cs typeface="Arial"/>
              </a:rPr>
              <a:t>]</a:t>
            </a:r>
            <a:endParaRPr sz="800">
              <a:latin typeface="Arial"/>
              <a:cs typeface="Arial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652983" y="5358765"/>
            <a:ext cx="336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214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1188211" y="5597144"/>
            <a:ext cx="336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275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0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1599438" y="6095491"/>
            <a:ext cx="336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321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6</a:t>
            </a:r>
            <a:r>
              <a:rPr sz="80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244" name="object 244"/>
          <p:cNvSpPr/>
          <p:nvPr/>
        </p:nvSpPr>
        <p:spPr>
          <a:xfrm>
            <a:off x="527304" y="5349240"/>
            <a:ext cx="2627630" cy="1896110"/>
          </a:xfrm>
          <a:custGeom>
            <a:avLst/>
            <a:gdLst/>
            <a:ahLst/>
            <a:cxnLst/>
            <a:rect l="l" t="t" r="r" b="b"/>
            <a:pathLst>
              <a:path w="2627630" h="1896109">
                <a:moveTo>
                  <a:pt x="0" y="1895856"/>
                </a:moveTo>
                <a:lnTo>
                  <a:pt x="2627376" y="1895856"/>
                </a:lnTo>
                <a:lnTo>
                  <a:pt x="2627376" y="0"/>
                </a:lnTo>
                <a:lnTo>
                  <a:pt x="0" y="0"/>
                </a:lnTo>
                <a:lnTo>
                  <a:pt x="0" y="18958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 txBox="1"/>
          <p:nvPr/>
        </p:nvSpPr>
        <p:spPr>
          <a:xfrm>
            <a:off x="529234" y="5185664"/>
            <a:ext cx="157480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Apex</a:t>
            </a:r>
            <a:r>
              <a:rPr sz="800" dirty="0">
                <a:latin typeface="Arial"/>
                <a:cs typeface="Arial"/>
              </a:rPr>
              <a:t> baicalein</a:t>
            </a:r>
            <a:r>
              <a:rPr sz="800" spc="-5" dirty="0">
                <a:latin typeface="Arial"/>
                <a:cs typeface="Arial"/>
              </a:rPr>
              <a:t> 100%</a:t>
            </a:r>
            <a:r>
              <a:rPr sz="800" spc="1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at</a:t>
            </a:r>
            <a:r>
              <a:rPr sz="80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10.22</a:t>
            </a:r>
            <a:r>
              <a:rPr sz="800" spc="5" dirty="0">
                <a:latin typeface="Arial"/>
                <a:cs typeface="Arial"/>
              </a:rPr>
              <a:t> min</a:t>
            </a:r>
            <a:endParaRPr sz="800">
              <a:latin typeface="Arial"/>
              <a:cs typeface="Arial"/>
            </a:endParaRPr>
          </a:p>
        </p:txBody>
      </p:sp>
      <p:sp>
        <p:nvSpPr>
          <p:cNvPr id="246" name="object 246"/>
          <p:cNvSpPr/>
          <p:nvPr/>
        </p:nvSpPr>
        <p:spPr>
          <a:xfrm>
            <a:off x="7246619" y="4800600"/>
            <a:ext cx="2593975" cy="44450"/>
          </a:xfrm>
          <a:custGeom>
            <a:avLst/>
            <a:gdLst/>
            <a:ahLst/>
            <a:cxnLst/>
            <a:rect l="l" t="t" r="r" b="b"/>
            <a:pathLst>
              <a:path w="2593975" h="44450">
                <a:moveTo>
                  <a:pt x="0" y="0"/>
                </a:moveTo>
                <a:lnTo>
                  <a:pt x="2593848" y="0"/>
                </a:lnTo>
              </a:path>
              <a:path w="2593975" h="44450">
                <a:moveTo>
                  <a:pt x="0" y="0"/>
                </a:moveTo>
                <a:lnTo>
                  <a:pt x="0" y="441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 txBox="1"/>
          <p:nvPr/>
        </p:nvSpPr>
        <p:spPr>
          <a:xfrm>
            <a:off x="7148576" y="4819650"/>
            <a:ext cx="1949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48" name="object 248"/>
          <p:cNvGrpSpPr/>
          <p:nvPr/>
        </p:nvGrpSpPr>
        <p:grpSpPr>
          <a:xfrm>
            <a:off x="7241857" y="4795837"/>
            <a:ext cx="875665" cy="53975"/>
            <a:chOff x="7241857" y="4795837"/>
            <a:chExt cx="875665" cy="53975"/>
          </a:xfrm>
        </p:grpSpPr>
        <p:sp>
          <p:nvSpPr>
            <p:cNvPr id="249" name="object 249"/>
            <p:cNvSpPr/>
            <p:nvPr/>
          </p:nvSpPr>
          <p:spPr>
            <a:xfrm>
              <a:off x="7246619" y="4800600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7463027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7679435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7897367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8112251" y="4800600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4" name="object 254"/>
          <p:cNvSpPr txBox="1"/>
          <p:nvPr/>
        </p:nvSpPr>
        <p:spPr>
          <a:xfrm>
            <a:off x="8007477" y="4819650"/>
            <a:ext cx="1949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300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55" name="object 255"/>
          <p:cNvGrpSpPr/>
          <p:nvPr/>
        </p:nvGrpSpPr>
        <p:grpSpPr>
          <a:xfrm>
            <a:off x="8323897" y="4795837"/>
            <a:ext cx="657225" cy="53975"/>
            <a:chOff x="8323897" y="4795837"/>
            <a:chExt cx="657225" cy="53975"/>
          </a:xfrm>
        </p:grpSpPr>
        <p:sp>
          <p:nvSpPr>
            <p:cNvPr id="256" name="object 256"/>
            <p:cNvSpPr/>
            <p:nvPr/>
          </p:nvSpPr>
          <p:spPr>
            <a:xfrm>
              <a:off x="8328659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8545067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8759951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8976359" y="4800600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0" name="object 260"/>
          <p:cNvSpPr txBox="1"/>
          <p:nvPr/>
        </p:nvSpPr>
        <p:spPr>
          <a:xfrm>
            <a:off x="8867902" y="4819650"/>
            <a:ext cx="1949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400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61" name="object 261"/>
          <p:cNvGrpSpPr/>
          <p:nvPr/>
        </p:nvGrpSpPr>
        <p:grpSpPr>
          <a:xfrm>
            <a:off x="9188005" y="4795837"/>
            <a:ext cx="657225" cy="53975"/>
            <a:chOff x="9188005" y="4795837"/>
            <a:chExt cx="657225" cy="53975"/>
          </a:xfrm>
        </p:grpSpPr>
        <p:sp>
          <p:nvSpPr>
            <p:cNvPr id="262" name="object 262"/>
            <p:cNvSpPr/>
            <p:nvPr/>
          </p:nvSpPr>
          <p:spPr>
            <a:xfrm>
              <a:off x="9192768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9407652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9624060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9840468" y="4800600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6" name="object 266"/>
          <p:cNvSpPr txBox="1"/>
          <p:nvPr/>
        </p:nvSpPr>
        <p:spPr>
          <a:xfrm>
            <a:off x="9738106" y="4819650"/>
            <a:ext cx="1949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500</a:t>
            </a:r>
            <a:endParaRPr sz="800">
              <a:latin typeface="Arial"/>
              <a:cs typeface="Arial"/>
            </a:endParaRPr>
          </a:p>
        </p:txBody>
      </p:sp>
      <p:sp>
        <p:nvSpPr>
          <p:cNvPr id="267" name="object 267"/>
          <p:cNvSpPr txBox="1"/>
          <p:nvPr/>
        </p:nvSpPr>
        <p:spPr>
          <a:xfrm>
            <a:off x="8152003" y="4953127"/>
            <a:ext cx="79438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Wavelength</a:t>
            </a:r>
            <a:r>
              <a:rPr sz="800" spc="-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[nm]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68" name="object 268"/>
          <p:cNvGrpSpPr/>
          <p:nvPr/>
        </p:nvGrpSpPr>
        <p:grpSpPr>
          <a:xfrm>
            <a:off x="7161085" y="2864929"/>
            <a:ext cx="2679700" cy="1904364"/>
            <a:chOff x="7161085" y="2864929"/>
            <a:chExt cx="2679700" cy="1904364"/>
          </a:xfrm>
        </p:grpSpPr>
        <p:sp>
          <p:nvSpPr>
            <p:cNvPr id="269" name="object 269"/>
            <p:cNvSpPr/>
            <p:nvPr/>
          </p:nvSpPr>
          <p:spPr>
            <a:xfrm>
              <a:off x="7211567" y="2869692"/>
              <a:ext cx="0" cy="1894839"/>
            </a:xfrm>
            <a:custGeom>
              <a:avLst/>
              <a:gdLst/>
              <a:ahLst/>
              <a:cxnLst/>
              <a:rect l="l" t="t" r="r" b="b"/>
              <a:pathLst>
                <a:path h="1894839">
                  <a:moveTo>
                    <a:pt x="0" y="0"/>
                  </a:moveTo>
                  <a:lnTo>
                    <a:pt x="0" y="18943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7165847" y="4764024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7185659" y="4698492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7185659" y="4629912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7185659" y="4561332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7165847" y="4492752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7185659" y="4425696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7185659" y="4358640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7185659" y="4290060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7185659" y="4223004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7165847" y="4154424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7185659" y="4088892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7185659" y="4020312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7185659" y="3951732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7185659" y="3884676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7165847" y="3816096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7185659" y="3749040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7185659" y="3681984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7185659" y="3613404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7185659" y="3546348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7165847" y="3479292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7185659" y="3410712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7185659" y="3343656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7185659" y="3275076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7185659" y="3206496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7165847" y="3140964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7185659" y="3072384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7185659" y="3005328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7185659" y="2936748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7165847" y="2869692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19812" y="0"/>
                  </a:lnTo>
                </a:path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7246619" y="3102864"/>
              <a:ext cx="2589530" cy="1391920"/>
            </a:xfrm>
            <a:custGeom>
              <a:avLst/>
              <a:gdLst/>
              <a:ahLst/>
              <a:cxnLst/>
              <a:rect l="l" t="t" r="r" b="b"/>
              <a:pathLst>
                <a:path w="2589529" h="1391920">
                  <a:moveTo>
                    <a:pt x="0" y="0"/>
                  </a:moveTo>
                  <a:lnTo>
                    <a:pt x="9525" y="22225"/>
                  </a:lnTo>
                  <a:lnTo>
                    <a:pt x="19050" y="34925"/>
                  </a:lnTo>
                  <a:lnTo>
                    <a:pt x="28575" y="42799"/>
                  </a:lnTo>
                  <a:lnTo>
                    <a:pt x="38100" y="42799"/>
                  </a:lnTo>
                  <a:lnTo>
                    <a:pt x="49276" y="41275"/>
                  </a:lnTo>
                  <a:lnTo>
                    <a:pt x="58801" y="39624"/>
                  </a:lnTo>
                  <a:lnTo>
                    <a:pt x="68326" y="38100"/>
                  </a:lnTo>
                  <a:lnTo>
                    <a:pt x="96901" y="68199"/>
                  </a:lnTo>
                  <a:lnTo>
                    <a:pt x="115951" y="139573"/>
                  </a:lnTo>
                  <a:lnTo>
                    <a:pt x="125476" y="185674"/>
                  </a:lnTo>
                  <a:lnTo>
                    <a:pt x="135001" y="233172"/>
                  </a:lnTo>
                  <a:lnTo>
                    <a:pt x="144526" y="279273"/>
                  </a:lnTo>
                  <a:lnTo>
                    <a:pt x="154051" y="322072"/>
                  </a:lnTo>
                  <a:lnTo>
                    <a:pt x="163576" y="360172"/>
                  </a:lnTo>
                  <a:lnTo>
                    <a:pt x="173101" y="395097"/>
                  </a:lnTo>
                  <a:lnTo>
                    <a:pt x="182626" y="431545"/>
                  </a:lnTo>
                  <a:lnTo>
                    <a:pt x="192151" y="466470"/>
                  </a:lnTo>
                  <a:lnTo>
                    <a:pt x="201676" y="504570"/>
                  </a:lnTo>
                  <a:lnTo>
                    <a:pt x="211201" y="541020"/>
                  </a:lnTo>
                  <a:lnTo>
                    <a:pt x="220726" y="579120"/>
                  </a:lnTo>
                  <a:lnTo>
                    <a:pt x="239776" y="648843"/>
                  </a:lnTo>
                  <a:lnTo>
                    <a:pt x="258826" y="710819"/>
                  </a:lnTo>
                  <a:lnTo>
                    <a:pt x="277876" y="759968"/>
                  </a:lnTo>
                  <a:lnTo>
                    <a:pt x="296926" y="799592"/>
                  </a:lnTo>
                  <a:lnTo>
                    <a:pt x="315976" y="831341"/>
                  </a:lnTo>
                  <a:lnTo>
                    <a:pt x="325501" y="848868"/>
                  </a:lnTo>
                  <a:lnTo>
                    <a:pt x="335026" y="863091"/>
                  </a:lnTo>
                  <a:lnTo>
                    <a:pt x="344551" y="878966"/>
                  </a:lnTo>
                  <a:lnTo>
                    <a:pt x="354076" y="894841"/>
                  </a:lnTo>
                  <a:lnTo>
                    <a:pt x="363601" y="909066"/>
                  </a:lnTo>
                  <a:lnTo>
                    <a:pt x="373126" y="921766"/>
                  </a:lnTo>
                  <a:lnTo>
                    <a:pt x="382651" y="931291"/>
                  </a:lnTo>
                  <a:lnTo>
                    <a:pt x="392176" y="937641"/>
                  </a:lnTo>
                  <a:lnTo>
                    <a:pt x="401701" y="936116"/>
                  </a:lnTo>
                  <a:lnTo>
                    <a:pt x="430276" y="904366"/>
                  </a:lnTo>
                  <a:lnTo>
                    <a:pt x="449326" y="863091"/>
                  </a:lnTo>
                  <a:lnTo>
                    <a:pt x="468376" y="815466"/>
                  </a:lnTo>
                  <a:lnTo>
                    <a:pt x="487426" y="764667"/>
                  </a:lnTo>
                  <a:lnTo>
                    <a:pt x="496951" y="739394"/>
                  </a:lnTo>
                  <a:lnTo>
                    <a:pt x="506476" y="713994"/>
                  </a:lnTo>
                  <a:lnTo>
                    <a:pt x="516001" y="686943"/>
                  </a:lnTo>
                  <a:lnTo>
                    <a:pt x="525526" y="661543"/>
                  </a:lnTo>
                  <a:lnTo>
                    <a:pt x="544576" y="612394"/>
                  </a:lnTo>
                  <a:lnTo>
                    <a:pt x="563626" y="574294"/>
                  </a:lnTo>
                  <a:lnTo>
                    <a:pt x="584200" y="563245"/>
                  </a:lnTo>
                  <a:lnTo>
                    <a:pt x="593725" y="572770"/>
                  </a:lnTo>
                  <a:lnTo>
                    <a:pt x="603250" y="591820"/>
                  </a:lnTo>
                  <a:lnTo>
                    <a:pt x="612775" y="620395"/>
                  </a:lnTo>
                  <a:lnTo>
                    <a:pt x="622300" y="655193"/>
                  </a:lnTo>
                  <a:lnTo>
                    <a:pt x="631825" y="690118"/>
                  </a:lnTo>
                  <a:lnTo>
                    <a:pt x="641350" y="725043"/>
                  </a:lnTo>
                  <a:lnTo>
                    <a:pt x="660400" y="779018"/>
                  </a:lnTo>
                  <a:lnTo>
                    <a:pt x="688975" y="817118"/>
                  </a:lnTo>
                  <a:lnTo>
                    <a:pt x="698500" y="820293"/>
                  </a:lnTo>
                  <a:lnTo>
                    <a:pt x="708025" y="820293"/>
                  </a:lnTo>
                  <a:lnTo>
                    <a:pt x="717550" y="818641"/>
                  </a:lnTo>
                  <a:lnTo>
                    <a:pt x="727075" y="815466"/>
                  </a:lnTo>
                  <a:lnTo>
                    <a:pt x="736600" y="812292"/>
                  </a:lnTo>
                  <a:lnTo>
                    <a:pt x="746125" y="807593"/>
                  </a:lnTo>
                  <a:lnTo>
                    <a:pt x="755650" y="804418"/>
                  </a:lnTo>
                  <a:lnTo>
                    <a:pt x="765175" y="801243"/>
                  </a:lnTo>
                  <a:lnTo>
                    <a:pt x="812800" y="785368"/>
                  </a:lnTo>
                  <a:lnTo>
                    <a:pt x="822325" y="783717"/>
                  </a:lnTo>
                  <a:lnTo>
                    <a:pt x="831850" y="779018"/>
                  </a:lnTo>
                  <a:lnTo>
                    <a:pt x="841375" y="775843"/>
                  </a:lnTo>
                  <a:lnTo>
                    <a:pt x="850900" y="772668"/>
                  </a:lnTo>
                  <a:lnTo>
                    <a:pt x="860425" y="767842"/>
                  </a:lnTo>
                  <a:lnTo>
                    <a:pt x="869950" y="764667"/>
                  </a:lnTo>
                  <a:lnTo>
                    <a:pt x="879475" y="759968"/>
                  </a:lnTo>
                  <a:lnTo>
                    <a:pt x="889000" y="753618"/>
                  </a:lnTo>
                  <a:lnTo>
                    <a:pt x="898525" y="747268"/>
                  </a:lnTo>
                  <a:lnTo>
                    <a:pt x="908050" y="739394"/>
                  </a:lnTo>
                  <a:lnTo>
                    <a:pt x="936625" y="705993"/>
                  </a:lnTo>
                  <a:lnTo>
                    <a:pt x="965200" y="661543"/>
                  </a:lnTo>
                  <a:lnTo>
                    <a:pt x="974725" y="645668"/>
                  </a:lnTo>
                  <a:lnTo>
                    <a:pt x="984250" y="628269"/>
                  </a:lnTo>
                  <a:lnTo>
                    <a:pt x="993775" y="612394"/>
                  </a:lnTo>
                  <a:lnTo>
                    <a:pt x="1003300" y="596519"/>
                  </a:lnTo>
                  <a:lnTo>
                    <a:pt x="1012825" y="580644"/>
                  </a:lnTo>
                  <a:lnTo>
                    <a:pt x="1022350" y="566420"/>
                  </a:lnTo>
                  <a:lnTo>
                    <a:pt x="1031875" y="552069"/>
                  </a:lnTo>
                  <a:lnTo>
                    <a:pt x="1041400" y="539369"/>
                  </a:lnTo>
                  <a:lnTo>
                    <a:pt x="1050925" y="526796"/>
                  </a:lnTo>
                  <a:lnTo>
                    <a:pt x="1060450" y="515620"/>
                  </a:lnTo>
                  <a:lnTo>
                    <a:pt x="1069975" y="504570"/>
                  </a:lnTo>
                  <a:lnTo>
                    <a:pt x="1079500" y="493395"/>
                  </a:lnTo>
                  <a:lnTo>
                    <a:pt x="1089025" y="485520"/>
                  </a:lnTo>
                  <a:lnTo>
                    <a:pt x="1098550" y="477520"/>
                  </a:lnTo>
                  <a:lnTo>
                    <a:pt x="1108075" y="469645"/>
                  </a:lnTo>
                  <a:lnTo>
                    <a:pt x="1119251" y="463295"/>
                  </a:lnTo>
                  <a:lnTo>
                    <a:pt x="1128776" y="456945"/>
                  </a:lnTo>
                  <a:lnTo>
                    <a:pt x="1138301" y="452120"/>
                  </a:lnTo>
                  <a:lnTo>
                    <a:pt x="1147826" y="447420"/>
                  </a:lnTo>
                  <a:lnTo>
                    <a:pt x="1157351" y="444245"/>
                  </a:lnTo>
                  <a:lnTo>
                    <a:pt x="1166876" y="442595"/>
                  </a:lnTo>
                  <a:lnTo>
                    <a:pt x="1176401" y="441070"/>
                  </a:lnTo>
                  <a:lnTo>
                    <a:pt x="1185926" y="441070"/>
                  </a:lnTo>
                  <a:lnTo>
                    <a:pt x="1224026" y="452120"/>
                  </a:lnTo>
                  <a:lnTo>
                    <a:pt x="1233551" y="460120"/>
                  </a:lnTo>
                  <a:lnTo>
                    <a:pt x="1243076" y="467995"/>
                  </a:lnTo>
                  <a:lnTo>
                    <a:pt x="1252601" y="479170"/>
                  </a:lnTo>
                  <a:lnTo>
                    <a:pt x="1262126" y="491870"/>
                  </a:lnTo>
                  <a:lnTo>
                    <a:pt x="1271651" y="506095"/>
                  </a:lnTo>
                  <a:lnTo>
                    <a:pt x="1281176" y="521970"/>
                  </a:lnTo>
                  <a:lnTo>
                    <a:pt x="1290701" y="536194"/>
                  </a:lnTo>
                  <a:lnTo>
                    <a:pt x="1300226" y="553720"/>
                  </a:lnTo>
                  <a:lnTo>
                    <a:pt x="1309751" y="571119"/>
                  </a:lnTo>
                  <a:lnTo>
                    <a:pt x="1319276" y="590169"/>
                  </a:lnTo>
                  <a:lnTo>
                    <a:pt x="1328801" y="612394"/>
                  </a:lnTo>
                  <a:lnTo>
                    <a:pt x="1338326" y="634619"/>
                  </a:lnTo>
                  <a:lnTo>
                    <a:pt x="1347851" y="660019"/>
                  </a:lnTo>
                  <a:lnTo>
                    <a:pt x="1357376" y="686943"/>
                  </a:lnTo>
                  <a:lnTo>
                    <a:pt x="1366901" y="713994"/>
                  </a:lnTo>
                  <a:lnTo>
                    <a:pt x="1376426" y="742569"/>
                  </a:lnTo>
                  <a:lnTo>
                    <a:pt x="1385951" y="771017"/>
                  </a:lnTo>
                  <a:lnTo>
                    <a:pt x="1395476" y="801243"/>
                  </a:lnTo>
                  <a:lnTo>
                    <a:pt x="1405001" y="831341"/>
                  </a:lnTo>
                  <a:lnTo>
                    <a:pt x="1414526" y="863091"/>
                  </a:lnTo>
                  <a:lnTo>
                    <a:pt x="1424051" y="894841"/>
                  </a:lnTo>
                  <a:lnTo>
                    <a:pt x="1433576" y="926591"/>
                  </a:lnTo>
                  <a:lnTo>
                    <a:pt x="1443101" y="953516"/>
                  </a:lnTo>
                  <a:lnTo>
                    <a:pt x="1452626" y="967740"/>
                  </a:lnTo>
                  <a:lnTo>
                    <a:pt x="1462151" y="978916"/>
                  </a:lnTo>
                  <a:lnTo>
                    <a:pt x="1471676" y="1009015"/>
                  </a:lnTo>
                  <a:lnTo>
                    <a:pt x="1481201" y="1050290"/>
                  </a:lnTo>
                  <a:lnTo>
                    <a:pt x="1500251" y="1110615"/>
                  </a:lnTo>
                  <a:lnTo>
                    <a:pt x="1528826" y="1155065"/>
                  </a:lnTo>
                  <a:lnTo>
                    <a:pt x="1538351" y="1169289"/>
                  </a:lnTo>
                  <a:lnTo>
                    <a:pt x="1566926" y="1213739"/>
                  </a:lnTo>
                  <a:lnTo>
                    <a:pt x="1585976" y="1253363"/>
                  </a:lnTo>
                  <a:lnTo>
                    <a:pt x="1605026" y="1296162"/>
                  </a:lnTo>
                  <a:lnTo>
                    <a:pt x="1614551" y="1313688"/>
                  </a:lnTo>
                  <a:lnTo>
                    <a:pt x="1624076" y="1324737"/>
                  </a:lnTo>
                  <a:lnTo>
                    <a:pt x="1633601" y="1332738"/>
                  </a:lnTo>
                  <a:lnTo>
                    <a:pt x="1643126" y="1339088"/>
                  </a:lnTo>
                  <a:lnTo>
                    <a:pt x="1654175" y="1346962"/>
                  </a:lnTo>
                  <a:lnTo>
                    <a:pt x="1663700" y="1351788"/>
                  </a:lnTo>
                  <a:lnTo>
                    <a:pt x="1673225" y="1356487"/>
                  </a:lnTo>
                  <a:lnTo>
                    <a:pt x="1682750" y="1361313"/>
                  </a:lnTo>
                  <a:lnTo>
                    <a:pt x="1692275" y="1364488"/>
                  </a:lnTo>
                  <a:lnTo>
                    <a:pt x="1701800" y="1367663"/>
                  </a:lnTo>
                  <a:lnTo>
                    <a:pt x="1711325" y="1370838"/>
                  </a:lnTo>
                  <a:lnTo>
                    <a:pt x="1720850" y="1372362"/>
                  </a:lnTo>
                  <a:lnTo>
                    <a:pt x="1730375" y="1375537"/>
                  </a:lnTo>
                  <a:lnTo>
                    <a:pt x="1739900" y="1377188"/>
                  </a:lnTo>
                  <a:lnTo>
                    <a:pt x="1749425" y="1378712"/>
                  </a:lnTo>
                  <a:lnTo>
                    <a:pt x="1758950" y="1380363"/>
                  </a:lnTo>
                  <a:lnTo>
                    <a:pt x="1768475" y="1381887"/>
                  </a:lnTo>
                  <a:lnTo>
                    <a:pt x="1778000" y="1381887"/>
                  </a:lnTo>
                  <a:lnTo>
                    <a:pt x="1787525" y="1383538"/>
                  </a:lnTo>
                  <a:lnTo>
                    <a:pt x="1797050" y="1383538"/>
                  </a:lnTo>
                  <a:lnTo>
                    <a:pt x="1806575" y="1385062"/>
                  </a:lnTo>
                  <a:lnTo>
                    <a:pt x="1816100" y="1385062"/>
                  </a:lnTo>
                  <a:lnTo>
                    <a:pt x="1825625" y="1386713"/>
                  </a:lnTo>
                  <a:lnTo>
                    <a:pt x="1835150" y="1386713"/>
                  </a:lnTo>
                  <a:lnTo>
                    <a:pt x="1844675" y="1388237"/>
                  </a:lnTo>
                  <a:lnTo>
                    <a:pt x="1854200" y="1388237"/>
                  </a:lnTo>
                  <a:lnTo>
                    <a:pt x="1863725" y="1388237"/>
                  </a:lnTo>
                  <a:lnTo>
                    <a:pt x="1873250" y="1388237"/>
                  </a:lnTo>
                  <a:lnTo>
                    <a:pt x="1882775" y="1388237"/>
                  </a:lnTo>
                  <a:lnTo>
                    <a:pt x="1892300" y="1389888"/>
                  </a:lnTo>
                  <a:lnTo>
                    <a:pt x="2006600" y="1389888"/>
                  </a:lnTo>
                  <a:lnTo>
                    <a:pt x="2016125" y="1391412"/>
                  </a:lnTo>
                  <a:lnTo>
                    <a:pt x="2579751" y="1391412"/>
                  </a:lnTo>
                  <a:lnTo>
                    <a:pt x="2589276" y="139141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0" name="object 300"/>
          <p:cNvSpPr txBox="1"/>
          <p:nvPr/>
        </p:nvSpPr>
        <p:spPr>
          <a:xfrm>
            <a:off x="6889750" y="4675123"/>
            <a:ext cx="25781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-10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301" name="object 301"/>
          <p:cNvSpPr txBox="1"/>
          <p:nvPr/>
        </p:nvSpPr>
        <p:spPr>
          <a:xfrm>
            <a:off x="6984872" y="4408423"/>
            <a:ext cx="16764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302" name="object 302"/>
          <p:cNvSpPr txBox="1"/>
          <p:nvPr/>
        </p:nvSpPr>
        <p:spPr>
          <a:xfrm>
            <a:off x="6927850" y="4063745"/>
            <a:ext cx="224154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12</a:t>
            </a:r>
            <a:r>
              <a:rPr sz="800" dirty="0">
                <a:latin typeface="Arial"/>
                <a:cs typeface="Arial"/>
              </a:rPr>
              <a:t>.5</a:t>
            </a:r>
            <a:endParaRPr sz="800">
              <a:latin typeface="Arial"/>
              <a:cs typeface="Arial"/>
            </a:endParaRPr>
          </a:p>
        </p:txBody>
      </p:sp>
      <p:sp>
        <p:nvSpPr>
          <p:cNvPr id="303" name="object 303"/>
          <p:cNvSpPr txBox="1"/>
          <p:nvPr/>
        </p:nvSpPr>
        <p:spPr>
          <a:xfrm>
            <a:off x="6927850" y="3728720"/>
            <a:ext cx="224154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25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304" name="object 304"/>
          <p:cNvSpPr txBox="1"/>
          <p:nvPr/>
        </p:nvSpPr>
        <p:spPr>
          <a:xfrm>
            <a:off x="6927850" y="3393694"/>
            <a:ext cx="224154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37</a:t>
            </a:r>
            <a:r>
              <a:rPr sz="800" dirty="0">
                <a:latin typeface="Arial"/>
                <a:cs typeface="Arial"/>
              </a:rPr>
              <a:t>.5</a:t>
            </a:r>
            <a:endParaRPr sz="800">
              <a:latin typeface="Arial"/>
              <a:cs typeface="Arial"/>
            </a:endParaRPr>
          </a:p>
        </p:txBody>
      </p:sp>
      <p:sp>
        <p:nvSpPr>
          <p:cNvPr id="305" name="object 305"/>
          <p:cNvSpPr txBox="1"/>
          <p:nvPr/>
        </p:nvSpPr>
        <p:spPr>
          <a:xfrm>
            <a:off x="6927850" y="3049270"/>
            <a:ext cx="224154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50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306" name="object 306"/>
          <p:cNvSpPr txBox="1"/>
          <p:nvPr/>
        </p:nvSpPr>
        <p:spPr>
          <a:xfrm>
            <a:off x="6927850" y="2780792"/>
            <a:ext cx="224154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60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307" name="object 307"/>
          <p:cNvSpPr txBox="1"/>
          <p:nvPr/>
        </p:nvSpPr>
        <p:spPr>
          <a:xfrm>
            <a:off x="6753499" y="3328732"/>
            <a:ext cx="139700" cy="972185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5" dirty="0">
                <a:latin typeface="Arial"/>
                <a:cs typeface="Arial"/>
              </a:rPr>
              <a:t>R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-30" dirty="0">
                <a:latin typeface="Arial"/>
                <a:cs typeface="Arial"/>
              </a:rPr>
              <a:t>l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60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A</a:t>
            </a:r>
            <a:r>
              <a:rPr sz="800" dirty="0">
                <a:latin typeface="Arial"/>
                <a:cs typeface="Arial"/>
              </a:rPr>
              <a:t>b</a:t>
            </a:r>
            <a:r>
              <a:rPr sz="800" spc="50" dirty="0">
                <a:latin typeface="Arial"/>
                <a:cs typeface="Arial"/>
              </a:rPr>
              <a:t>s</a:t>
            </a:r>
            <a:r>
              <a:rPr sz="800" dirty="0">
                <a:latin typeface="Arial"/>
                <a:cs typeface="Arial"/>
              </a:rPr>
              <a:t>o</a:t>
            </a:r>
            <a:r>
              <a:rPr sz="800" spc="30" dirty="0">
                <a:latin typeface="Arial"/>
                <a:cs typeface="Arial"/>
              </a:rPr>
              <a:t>r</a:t>
            </a:r>
            <a:r>
              <a:rPr sz="800" spc="5" dirty="0">
                <a:latin typeface="Arial"/>
                <a:cs typeface="Arial"/>
              </a:rPr>
              <a:t>b</a:t>
            </a:r>
            <a:r>
              <a:rPr sz="800" spc="15" dirty="0">
                <a:latin typeface="Arial"/>
                <a:cs typeface="Arial"/>
              </a:rPr>
              <a:t>a</a:t>
            </a:r>
            <a:r>
              <a:rPr sz="800" dirty="0">
                <a:latin typeface="Arial"/>
                <a:cs typeface="Arial"/>
              </a:rPr>
              <a:t>n</a:t>
            </a:r>
            <a:r>
              <a:rPr sz="800" spc="45" dirty="0">
                <a:latin typeface="Arial"/>
                <a:cs typeface="Arial"/>
              </a:rPr>
              <a:t>c</a:t>
            </a:r>
            <a:r>
              <a:rPr sz="800" dirty="0">
                <a:latin typeface="Arial"/>
                <a:cs typeface="Arial"/>
              </a:rPr>
              <a:t>e [</a:t>
            </a:r>
            <a:r>
              <a:rPr sz="800" spc="30" dirty="0">
                <a:latin typeface="Arial"/>
                <a:cs typeface="Arial"/>
              </a:rPr>
              <a:t>%</a:t>
            </a:r>
            <a:r>
              <a:rPr sz="800" dirty="0">
                <a:latin typeface="Arial"/>
                <a:cs typeface="Arial"/>
              </a:rPr>
              <a:t>]</a:t>
            </a:r>
            <a:endParaRPr sz="800">
              <a:latin typeface="Arial"/>
              <a:cs typeface="Arial"/>
            </a:endParaRPr>
          </a:p>
        </p:txBody>
      </p:sp>
      <p:sp>
        <p:nvSpPr>
          <p:cNvPr id="308" name="object 308"/>
          <p:cNvSpPr txBox="1"/>
          <p:nvPr/>
        </p:nvSpPr>
        <p:spPr>
          <a:xfrm>
            <a:off x="7319898" y="2982595"/>
            <a:ext cx="33655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207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6</a:t>
            </a:r>
            <a:r>
              <a:rPr sz="80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309" name="object 309"/>
          <p:cNvSpPr txBox="1"/>
          <p:nvPr/>
        </p:nvSpPr>
        <p:spPr>
          <a:xfrm>
            <a:off x="8437880" y="3393694"/>
            <a:ext cx="33655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336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8</a:t>
            </a:r>
            <a:r>
              <a:rPr sz="80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310" name="object 310"/>
          <p:cNvSpPr txBox="1"/>
          <p:nvPr/>
        </p:nvSpPr>
        <p:spPr>
          <a:xfrm>
            <a:off x="7826502" y="3507994"/>
            <a:ext cx="33655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266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9</a:t>
            </a:r>
            <a:r>
              <a:rPr sz="800" dirty="0"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311" name="object 311"/>
          <p:cNvSpPr/>
          <p:nvPr/>
        </p:nvSpPr>
        <p:spPr>
          <a:xfrm>
            <a:off x="7246619" y="2869692"/>
            <a:ext cx="2593975" cy="1894839"/>
          </a:xfrm>
          <a:custGeom>
            <a:avLst/>
            <a:gdLst/>
            <a:ahLst/>
            <a:cxnLst/>
            <a:rect l="l" t="t" r="r" b="b"/>
            <a:pathLst>
              <a:path w="2593975" h="1894839">
                <a:moveTo>
                  <a:pt x="0" y="1894331"/>
                </a:moveTo>
                <a:lnTo>
                  <a:pt x="2593848" y="1894331"/>
                </a:lnTo>
                <a:lnTo>
                  <a:pt x="2593848" y="0"/>
                </a:lnTo>
                <a:lnTo>
                  <a:pt x="0" y="0"/>
                </a:lnTo>
                <a:lnTo>
                  <a:pt x="0" y="1894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 txBox="1"/>
          <p:nvPr/>
        </p:nvSpPr>
        <p:spPr>
          <a:xfrm>
            <a:off x="7243698" y="2704592"/>
            <a:ext cx="150177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Apex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apigenin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100%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at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9.39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min</a:t>
            </a:r>
            <a:endParaRPr sz="800">
              <a:latin typeface="Arial"/>
              <a:cs typeface="Arial"/>
            </a:endParaRPr>
          </a:p>
        </p:txBody>
      </p:sp>
      <p:sp>
        <p:nvSpPr>
          <p:cNvPr id="313" name="object 313"/>
          <p:cNvSpPr/>
          <p:nvPr/>
        </p:nvSpPr>
        <p:spPr>
          <a:xfrm>
            <a:off x="3875532" y="4800600"/>
            <a:ext cx="2626360" cy="44450"/>
          </a:xfrm>
          <a:custGeom>
            <a:avLst/>
            <a:gdLst/>
            <a:ahLst/>
            <a:cxnLst/>
            <a:rect l="l" t="t" r="r" b="b"/>
            <a:pathLst>
              <a:path w="2626360" h="44450">
                <a:moveTo>
                  <a:pt x="0" y="0"/>
                </a:moveTo>
                <a:lnTo>
                  <a:pt x="2625852" y="0"/>
                </a:lnTo>
              </a:path>
              <a:path w="2626360" h="44450">
                <a:moveTo>
                  <a:pt x="0" y="0"/>
                </a:moveTo>
                <a:lnTo>
                  <a:pt x="0" y="441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 txBox="1"/>
          <p:nvPr/>
        </p:nvSpPr>
        <p:spPr>
          <a:xfrm>
            <a:off x="3772280" y="4819650"/>
            <a:ext cx="1949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15" name="object 315"/>
          <p:cNvGrpSpPr/>
          <p:nvPr/>
        </p:nvGrpSpPr>
        <p:grpSpPr>
          <a:xfrm>
            <a:off x="3870769" y="4795837"/>
            <a:ext cx="885825" cy="53975"/>
            <a:chOff x="3870769" y="4795837"/>
            <a:chExt cx="885825" cy="53975"/>
          </a:xfrm>
        </p:grpSpPr>
        <p:sp>
          <p:nvSpPr>
            <p:cNvPr id="316" name="object 316"/>
            <p:cNvSpPr/>
            <p:nvPr/>
          </p:nvSpPr>
          <p:spPr>
            <a:xfrm>
              <a:off x="3875532" y="4800600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4093464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4312920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4532376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4751832" y="4800600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1" name="object 321"/>
          <p:cNvSpPr txBox="1"/>
          <p:nvPr/>
        </p:nvSpPr>
        <p:spPr>
          <a:xfrm>
            <a:off x="4650485" y="4819650"/>
            <a:ext cx="1949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300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22" name="object 322"/>
          <p:cNvGrpSpPr/>
          <p:nvPr/>
        </p:nvGrpSpPr>
        <p:grpSpPr>
          <a:xfrm>
            <a:off x="4965001" y="4795837"/>
            <a:ext cx="668020" cy="53975"/>
            <a:chOff x="4965001" y="4795837"/>
            <a:chExt cx="668020" cy="53975"/>
          </a:xfrm>
        </p:grpSpPr>
        <p:sp>
          <p:nvSpPr>
            <p:cNvPr id="323" name="object 323"/>
            <p:cNvSpPr/>
            <p:nvPr/>
          </p:nvSpPr>
          <p:spPr>
            <a:xfrm>
              <a:off x="4969764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5189220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5408676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5628132" y="4800600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7" name="object 327"/>
          <p:cNvSpPr txBox="1"/>
          <p:nvPr/>
        </p:nvSpPr>
        <p:spPr>
          <a:xfrm>
            <a:off x="5520309" y="4819650"/>
            <a:ext cx="1949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400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28" name="object 328"/>
          <p:cNvGrpSpPr/>
          <p:nvPr/>
        </p:nvGrpSpPr>
        <p:grpSpPr>
          <a:xfrm>
            <a:off x="5839777" y="4795837"/>
            <a:ext cx="666750" cy="53975"/>
            <a:chOff x="5839777" y="4795837"/>
            <a:chExt cx="666750" cy="53975"/>
          </a:xfrm>
        </p:grpSpPr>
        <p:sp>
          <p:nvSpPr>
            <p:cNvPr id="329" name="object 329"/>
            <p:cNvSpPr/>
            <p:nvPr/>
          </p:nvSpPr>
          <p:spPr>
            <a:xfrm>
              <a:off x="5844540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6063996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6283452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6501384" y="4800600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3" name="object 333"/>
          <p:cNvSpPr txBox="1"/>
          <p:nvPr/>
        </p:nvSpPr>
        <p:spPr>
          <a:xfrm>
            <a:off x="6400038" y="4819650"/>
            <a:ext cx="1949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500</a:t>
            </a:r>
            <a:endParaRPr sz="800">
              <a:latin typeface="Arial"/>
              <a:cs typeface="Arial"/>
            </a:endParaRPr>
          </a:p>
        </p:txBody>
      </p:sp>
      <p:sp>
        <p:nvSpPr>
          <p:cNvPr id="334" name="object 334"/>
          <p:cNvSpPr txBox="1"/>
          <p:nvPr/>
        </p:nvSpPr>
        <p:spPr>
          <a:xfrm>
            <a:off x="4794884" y="4953127"/>
            <a:ext cx="79438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Wavelength</a:t>
            </a:r>
            <a:r>
              <a:rPr sz="800" spc="-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[nm]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35" name="object 335"/>
          <p:cNvGrpSpPr/>
          <p:nvPr/>
        </p:nvGrpSpPr>
        <p:grpSpPr>
          <a:xfrm>
            <a:off x="3788473" y="2864929"/>
            <a:ext cx="57150" cy="1904364"/>
            <a:chOff x="3788473" y="2864929"/>
            <a:chExt cx="57150" cy="1904364"/>
          </a:xfrm>
        </p:grpSpPr>
        <p:sp>
          <p:nvSpPr>
            <p:cNvPr id="336" name="object 336"/>
            <p:cNvSpPr/>
            <p:nvPr/>
          </p:nvSpPr>
          <p:spPr>
            <a:xfrm>
              <a:off x="3840479" y="2869692"/>
              <a:ext cx="0" cy="1894839"/>
            </a:xfrm>
            <a:custGeom>
              <a:avLst/>
              <a:gdLst/>
              <a:ahLst/>
              <a:cxnLst/>
              <a:rect l="l" t="t" r="r" b="b"/>
              <a:pathLst>
                <a:path h="1894839">
                  <a:moveTo>
                    <a:pt x="0" y="0"/>
                  </a:moveTo>
                  <a:lnTo>
                    <a:pt x="0" y="18943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3793235" y="4764024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47244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8" name="object 338"/>
          <p:cNvSpPr txBox="1"/>
          <p:nvPr/>
        </p:nvSpPr>
        <p:spPr>
          <a:xfrm>
            <a:off x="3608578" y="4675123"/>
            <a:ext cx="16764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39" name="object 339"/>
          <p:cNvGrpSpPr/>
          <p:nvPr/>
        </p:nvGrpSpPr>
        <p:grpSpPr>
          <a:xfrm>
            <a:off x="3788473" y="2864929"/>
            <a:ext cx="2717800" cy="1904364"/>
            <a:chOff x="3788473" y="2864929"/>
            <a:chExt cx="2717800" cy="1904364"/>
          </a:xfrm>
        </p:grpSpPr>
        <p:sp>
          <p:nvSpPr>
            <p:cNvPr id="340" name="object 340"/>
            <p:cNvSpPr/>
            <p:nvPr/>
          </p:nvSpPr>
          <p:spPr>
            <a:xfrm>
              <a:off x="3793235" y="4764024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47244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3811523" y="4684776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3811523" y="4607052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3811523" y="4527804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3811523" y="4448556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3793235" y="4370832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47244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3811523" y="4290060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3811523" y="4212336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3811523" y="4133088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3811523" y="4053840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3793235" y="3976116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47244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3811523" y="3896868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3811523" y="3816096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3811523" y="3738372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3811523" y="3659124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3793235" y="3579876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47244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3811523" y="3500628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3811523" y="3421380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3811523" y="3343656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3811523" y="3264408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3793235" y="3185160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47244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3811523" y="3107436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3811523" y="3028188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3811523" y="2948940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3793235" y="2869692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47244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3875531" y="3048000"/>
              <a:ext cx="2626360" cy="1614170"/>
            </a:xfrm>
            <a:custGeom>
              <a:avLst/>
              <a:gdLst/>
              <a:ahLst/>
              <a:cxnLst/>
              <a:rect l="l" t="t" r="r" b="b"/>
              <a:pathLst>
                <a:path w="2626360" h="1614170">
                  <a:moveTo>
                    <a:pt x="0" y="0"/>
                  </a:moveTo>
                  <a:lnTo>
                    <a:pt x="19050" y="68326"/>
                  </a:lnTo>
                  <a:lnTo>
                    <a:pt x="28575" y="115951"/>
                  </a:lnTo>
                  <a:lnTo>
                    <a:pt x="38100" y="165227"/>
                  </a:lnTo>
                  <a:lnTo>
                    <a:pt x="47625" y="219202"/>
                  </a:lnTo>
                  <a:lnTo>
                    <a:pt x="57150" y="279527"/>
                  </a:lnTo>
                  <a:lnTo>
                    <a:pt x="66675" y="336804"/>
                  </a:lnTo>
                  <a:lnTo>
                    <a:pt x="76200" y="395478"/>
                  </a:lnTo>
                  <a:lnTo>
                    <a:pt x="85725" y="446405"/>
                  </a:lnTo>
                  <a:lnTo>
                    <a:pt x="95250" y="490855"/>
                  </a:lnTo>
                  <a:lnTo>
                    <a:pt x="104775" y="530606"/>
                  </a:lnTo>
                  <a:lnTo>
                    <a:pt x="123698" y="598805"/>
                  </a:lnTo>
                  <a:lnTo>
                    <a:pt x="133223" y="630682"/>
                  </a:lnTo>
                  <a:lnTo>
                    <a:pt x="142748" y="663956"/>
                  </a:lnTo>
                  <a:lnTo>
                    <a:pt x="163449" y="737108"/>
                  </a:lnTo>
                  <a:lnTo>
                    <a:pt x="172974" y="776732"/>
                  </a:lnTo>
                  <a:lnTo>
                    <a:pt x="182499" y="819658"/>
                  </a:lnTo>
                  <a:lnTo>
                    <a:pt x="192024" y="864108"/>
                  </a:lnTo>
                  <a:lnTo>
                    <a:pt x="201549" y="910209"/>
                  </a:lnTo>
                  <a:lnTo>
                    <a:pt x="211074" y="956310"/>
                  </a:lnTo>
                  <a:lnTo>
                    <a:pt x="220599" y="1000760"/>
                  </a:lnTo>
                  <a:lnTo>
                    <a:pt x="229997" y="1042035"/>
                  </a:lnTo>
                  <a:lnTo>
                    <a:pt x="239522" y="1080135"/>
                  </a:lnTo>
                  <a:lnTo>
                    <a:pt x="258572" y="1146937"/>
                  </a:lnTo>
                  <a:lnTo>
                    <a:pt x="277622" y="1199261"/>
                  </a:lnTo>
                  <a:lnTo>
                    <a:pt x="296672" y="1240663"/>
                  </a:lnTo>
                  <a:lnTo>
                    <a:pt x="325247" y="1283462"/>
                  </a:lnTo>
                  <a:lnTo>
                    <a:pt x="334772" y="1292987"/>
                  </a:lnTo>
                  <a:lnTo>
                    <a:pt x="344297" y="1302512"/>
                  </a:lnTo>
                  <a:lnTo>
                    <a:pt x="353822" y="1308862"/>
                  </a:lnTo>
                  <a:lnTo>
                    <a:pt x="363347" y="1313688"/>
                  </a:lnTo>
                  <a:lnTo>
                    <a:pt x="372872" y="1316863"/>
                  </a:lnTo>
                  <a:lnTo>
                    <a:pt x="382397" y="1315339"/>
                  </a:lnTo>
                  <a:lnTo>
                    <a:pt x="410972" y="1277112"/>
                  </a:lnTo>
                  <a:lnTo>
                    <a:pt x="430022" y="1218438"/>
                  </a:lnTo>
                  <a:lnTo>
                    <a:pt x="439547" y="1178687"/>
                  </a:lnTo>
                  <a:lnTo>
                    <a:pt x="449072" y="1131062"/>
                  </a:lnTo>
                  <a:lnTo>
                    <a:pt x="458470" y="1080135"/>
                  </a:lnTo>
                  <a:lnTo>
                    <a:pt x="467995" y="1024636"/>
                  </a:lnTo>
                  <a:lnTo>
                    <a:pt x="477520" y="964184"/>
                  </a:lnTo>
                  <a:lnTo>
                    <a:pt x="487045" y="902208"/>
                  </a:lnTo>
                  <a:lnTo>
                    <a:pt x="496570" y="837184"/>
                  </a:lnTo>
                  <a:lnTo>
                    <a:pt x="506095" y="772033"/>
                  </a:lnTo>
                  <a:lnTo>
                    <a:pt x="515620" y="706882"/>
                  </a:lnTo>
                  <a:lnTo>
                    <a:pt x="525145" y="641731"/>
                  </a:lnTo>
                  <a:lnTo>
                    <a:pt x="534670" y="576580"/>
                  </a:lnTo>
                  <a:lnTo>
                    <a:pt x="544195" y="516255"/>
                  </a:lnTo>
                  <a:lnTo>
                    <a:pt x="553720" y="457454"/>
                  </a:lnTo>
                  <a:lnTo>
                    <a:pt x="563245" y="403479"/>
                  </a:lnTo>
                  <a:lnTo>
                    <a:pt x="572770" y="351028"/>
                  </a:lnTo>
                  <a:lnTo>
                    <a:pt x="582295" y="305054"/>
                  </a:lnTo>
                  <a:lnTo>
                    <a:pt x="591820" y="262128"/>
                  </a:lnTo>
                  <a:lnTo>
                    <a:pt x="610870" y="193802"/>
                  </a:lnTo>
                  <a:lnTo>
                    <a:pt x="629920" y="149352"/>
                  </a:lnTo>
                  <a:lnTo>
                    <a:pt x="639445" y="138176"/>
                  </a:lnTo>
                  <a:lnTo>
                    <a:pt x="648970" y="138176"/>
                  </a:lnTo>
                  <a:lnTo>
                    <a:pt x="677545" y="188976"/>
                  </a:lnTo>
                  <a:lnTo>
                    <a:pt x="698119" y="262128"/>
                  </a:lnTo>
                  <a:lnTo>
                    <a:pt x="707644" y="305054"/>
                  </a:lnTo>
                  <a:lnTo>
                    <a:pt x="717169" y="351028"/>
                  </a:lnTo>
                  <a:lnTo>
                    <a:pt x="726694" y="397129"/>
                  </a:lnTo>
                  <a:lnTo>
                    <a:pt x="736219" y="446405"/>
                  </a:lnTo>
                  <a:lnTo>
                    <a:pt x="745744" y="492379"/>
                  </a:lnTo>
                  <a:lnTo>
                    <a:pt x="755269" y="540131"/>
                  </a:lnTo>
                  <a:lnTo>
                    <a:pt x="764794" y="589280"/>
                  </a:lnTo>
                  <a:lnTo>
                    <a:pt x="774319" y="635381"/>
                  </a:lnTo>
                  <a:lnTo>
                    <a:pt x="783844" y="683006"/>
                  </a:lnTo>
                  <a:lnTo>
                    <a:pt x="793369" y="727583"/>
                  </a:lnTo>
                  <a:lnTo>
                    <a:pt x="802767" y="772033"/>
                  </a:lnTo>
                  <a:lnTo>
                    <a:pt x="812292" y="813308"/>
                  </a:lnTo>
                  <a:lnTo>
                    <a:pt x="821816" y="851408"/>
                  </a:lnTo>
                  <a:lnTo>
                    <a:pt x="840866" y="918210"/>
                  </a:lnTo>
                  <a:lnTo>
                    <a:pt x="859916" y="972185"/>
                  </a:lnTo>
                  <a:lnTo>
                    <a:pt x="878966" y="1018286"/>
                  </a:lnTo>
                  <a:lnTo>
                    <a:pt x="888491" y="1037336"/>
                  </a:lnTo>
                  <a:lnTo>
                    <a:pt x="898016" y="1056386"/>
                  </a:lnTo>
                  <a:lnTo>
                    <a:pt x="907541" y="1073785"/>
                  </a:lnTo>
                  <a:lnTo>
                    <a:pt x="917066" y="1091311"/>
                  </a:lnTo>
                  <a:lnTo>
                    <a:pt x="926591" y="1105535"/>
                  </a:lnTo>
                  <a:lnTo>
                    <a:pt x="936116" y="1119886"/>
                  </a:lnTo>
                  <a:lnTo>
                    <a:pt x="945641" y="1131062"/>
                  </a:lnTo>
                  <a:lnTo>
                    <a:pt x="955166" y="1143762"/>
                  </a:lnTo>
                  <a:lnTo>
                    <a:pt x="964691" y="1154811"/>
                  </a:lnTo>
                  <a:lnTo>
                    <a:pt x="974216" y="1165987"/>
                  </a:lnTo>
                  <a:lnTo>
                    <a:pt x="983741" y="1177036"/>
                  </a:lnTo>
                  <a:lnTo>
                    <a:pt x="993266" y="1189736"/>
                  </a:lnTo>
                  <a:lnTo>
                    <a:pt x="1002791" y="1200912"/>
                  </a:lnTo>
                  <a:lnTo>
                    <a:pt x="1012316" y="1213612"/>
                  </a:lnTo>
                  <a:lnTo>
                    <a:pt x="1021841" y="1227963"/>
                  </a:lnTo>
                  <a:lnTo>
                    <a:pt x="1031240" y="1240663"/>
                  </a:lnTo>
                  <a:lnTo>
                    <a:pt x="1040765" y="1254887"/>
                  </a:lnTo>
                  <a:lnTo>
                    <a:pt x="1050290" y="1269238"/>
                  </a:lnTo>
                  <a:lnTo>
                    <a:pt x="1059815" y="1281938"/>
                  </a:lnTo>
                  <a:lnTo>
                    <a:pt x="1069340" y="1294638"/>
                  </a:lnTo>
                  <a:lnTo>
                    <a:pt x="1078865" y="1305687"/>
                  </a:lnTo>
                  <a:lnTo>
                    <a:pt x="1088390" y="1315339"/>
                  </a:lnTo>
                  <a:lnTo>
                    <a:pt x="1097915" y="1321689"/>
                  </a:lnTo>
                  <a:lnTo>
                    <a:pt x="1107440" y="1328039"/>
                  </a:lnTo>
                  <a:lnTo>
                    <a:pt x="1116965" y="1332738"/>
                  </a:lnTo>
                  <a:lnTo>
                    <a:pt x="1126490" y="1334389"/>
                  </a:lnTo>
                  <a:lnTo>
                    <a:pt x="1136015" y="1335913"/>
                  </a:lnTo>
                  <a:lnTo>
                    <a:pt x="1145540" y="1335913"/>
                  </a:lnTo>
                  <a:lnTo>
                    <a:pt x="1155065" y="1335913"/>
                  </a:lnTo>
                  <a:lnTo>
                    <a:pt x="1164590" y="1334389"/>
                  </a:lnTo>
                  <a:lnTo>
                    <a:pt x="1174115" y="1332738"/>
                  </a:lnTo>
                  <a:lnTo>
                    <a:pt x="1183640" y="1331214"/>
                  </a:lnTo>
                  <a:lnTo>
                    <a:pt x="1193165" y="1329563"/>
                  </a:lnTo>
                  <a:lnTo>
                    <a:pt x="1202690" y="1328039"/>
                  </a:lnTo>
                  <a:lnTo>
                    <a:pt x="1212215" y="1324864"/>
                  </a:lnTo>
                  <a:lnTo>
                    <a:pt x="1223264" y="1323213"/>
                  </a:lnTo>
                  <a:lnTo>
                    <a:pt x="1232789" y="1323213"/>
                  </a:lnTo>
                  <a:lnTo>
                    <a:pt x="1242314" y="1321689"/>
                  </a:lnTo>
                  <a:lnTo>
                    <a:pt x="1251839" y="1321689"/>
                  </a:lnTo>
                  <a:lnTo>
                    <a:pt x="1261364" y="1321689"/>
                  </a:lnTo>
                  <a:lnTo>
                    <a:pt x="1270889" y="1323213"/>
                  </a:lnTo>
                  <a:lnTo>
                    <a:pt x="1280414" y="1324864"/>
                  </a:lnTo>
                  <a:lnTo>
                    <a:pt x="1289939" y="1326388"/>
                  </a:lnTo>
                  <a:lnTo>
                    <a:pt x="1299464" y="1328039"/>
                  </a:lnTo>
                  <a:lnTo>
                    <a:pt x="1308989" y="1331214"/>
                  </a:lnTo>
                  <a:lnTo>
                    <a:pt x="1318514" y="1334389"/>
                  </a:lnTo>
                  <a:lnTo>
                    <a:pt x="1328039" y="1337564"/>
                  </a:lnTo>
                  <a:lnTo>
                    <a:pt x="1337564" y="1340739"/>
                  </a:lnTo>
                  <a:lnTo>
                    <a:pt x="1347089" y="1345438"/>
                  </a:lnTo>
                  <a:lnTo>
                    <a:pt x="1356614" y="1350264"/>
                  </a:lnTo>
                  <a:lnTo>
                    <a:pt x="1366139" y="1354963"/>
                  </a:lnTo>
                  <a:lnTo>
                    <a:pt x="1375537" y="1361313"/>
                  </a:lnTo>
                  <a:lnTo>
                    <a:pt x="1385062" y="1366139"/>
                  </a:lnTo>
                  <a:lnTo>
                    <a:pt x="1394587" y="1372489"/>
                  </a:lnTo>
                  <a:lnTo>
                    <a:pt x="1404112" y="1378839"/>
                  </a:lnTo>
                  <a:lnTo>
                    <a:pt x="1413637" y="1385189"/>
                  </a:lnTo>
                  <a:lnTo>
                    <a:pt x="1423162" y="1393063"/>
                  </a:lnTo>
                  <a:lnTo>
                    <a:pt x="1432687" y="1401064"/>
                  </a:lnTo>
                  <a:lnTo>
                    <a:pt x="1442212" y="1407414"/>
                  </a:lnTo>
                  <a:lnTo>
                    <a:pt x="1451737" y="1415415"/>
                  </a:lnTo>
                  <a:lnTo>
                    <a:pt x="1461262" y="1423289"/>
                  </a:lnTo>
                  <a:lnTo>
                    <a:pt x="1470787" y="1429639"/>
                  </a:lnTo>
                  <a:lnTo>
                    <a:pt x="1480312" y="1432814"/>
                  </a:lnTo>
                  <a:lnTo>
                    <a:pt x="1489837" y="1437640"/>
                  </a:lnTo>
                  <a:lnTo>
                    <a:pt x="1499362" y="1445514"/>
                  </a:lnTo>
                  <a:lnTo>
                    <a:pt x="1508887" y="1453515"/>
                  </a:lnTo>
                  <a:lnTo>
                    <a:pt x="1518412" y="1459865"/>
                  </a:lnTo>
                  <a:lnTo>
                    <a:pt x="1527937" y="1464564"/>
                  </a:lnTo>
                  <a:lnTo>
                    <a:pt x="1537462" y="1469390"/>
                  </a:lnTo>
                  <a:lnTo>
                    <a:pt x="1546987" y="1475740"/>
                  </a:lnTo>
                  <a:lnTo>
                    <a:pt x="1556512" y="1480439"/>
                  </a:lnTo>
                  <a:lnTo>
                    <a:pt x="1566037" y="1485265"/>
                  </a:lnTo>
                  <a:lnTo>
                    <a:pt x="1575562" y="1491615"/>
                  </a:lnTo>
                  <a:lnTo>
                    <a:pt x="1585087" y="1497965"/>
                  </a:lnTo>
                  <a:lnTo>
                    <a:pt x="1594612" y="1505839"/>
                  </a:lnTo>
                  <a:lnTo>
                    <a:pt x="1604010" y="1513840"/>
                  </a:lnTo>
                  <a:lnTo>
                    <a:pt x="1613535" y="1523365"/>
                  </a:lnTo>
                  <a:lnTo>
                    <a:pt x="1623060" y="1532890"/>
                  </a:lnTo>
                  <a:lnTo>
                    <a:pt x="1632585" y="1540891"/>
                  </a:lnTo>
                  <a:lnTo>
                    <a:pt x="1642110" y="1547241"/>
                  </a:lnTo>
                  <a:lnTo>
                    <a:pt x="1651635" y="1550416"/>
                  </a:lnTo>
                  <a:lnTo>
                    <a:pt x="1661160" y="1555115"/>
                  </a:lnTo>
                  <a:lnTo>
                    <a:pt x="1670685" y="1559941"/>
                  </a:lnTo>
                  <a:lnTo>
                    <a:pt x="1680210" y="1563116"/>
                  </a:lnTo>
                  <a:lnTo>
                    <a:pt x="1689735" y="1567815"/>
                  </a:lnTo>
                  <a:lnTo>
                    <a:pt x="1746885" y="1586865"/>
                  </a:lnTo>
                  <a:lnTo>
                    <a:pt x="1757933" y="1588516"/>
                  </a:lnTo>
                  <a:lnTo>
                    <a:pt x="1767458" y="1590040"/>
                  </a:lnTo>
                  <a:lnTo>
                    <a:pt x="1776983" y="1593215"/>
                  </a:lnTo>
                  <a:lnTo>
                    <a:pt x="1786508" y="1596390"/>
                  </a:lnTo>
                  <a:lnTo>
                    <a:pt x="1796033" y="1598041"/>
                  </a:lnTo>
                  <a:lnTo>
                    <a:pt x="1805558" y="1599565"/>
                  </a:lnTo>
                  <a:lnTo>
                    <a:pt x="1815083" y="1599565"/>
                  </a:lnTo>
                  <a:lnTo>
                    <a:pt x="1824608" y="1601216"/>
                  </a:lnTo>
                  <a:lnTo>
                    <a:pt x="1834133" y="1602740"/>
                  </a:lnTo>
                  <a:lnTo>
                    <a:pt x="1843658" y="1604391"/>
                  </a:lnTo>
                  <a:lnTo>
                    <a:pt x="1853183" y="1604391"/>
                  </a:lnTo>
                  <a:lnTo>
                    <a:pt x="1862708" y="1605915"/>
                  </a:lnTo>
                  <a:lnTo>
                    <a:pt x="1872233" y="1607566"/>
                  </a:lnTo>
                  <a:lnTo>
                    <a:pt x="1881758" y="1609090"/>
                  </a:lnTo>
                  <a:lnTo>
                    <a:pt x="1891283" y="1609090"/>
                  </a:lnTo>
                  <a:lnTo>
                    <a:pt x="1900808" y="1609090"/>
                  </a:lnTo>
                  <a:lnTo>
                    <a:pt x="1910333" y="1610741"/>
                  </a:lnTo>
                  <a:lnTo>
                    <a:pt x="1919858" y="1610741"/>
                  </a:lnTo>
                  <a:lnTo>
                    <a:pt x="1929383" y="1612265"/>
                  </a:lnTo>
                  <a:lnTo>
                    <a:pt x="1938908" y="1612265"/>
                  </a:lnTo>
                  <a:lnTo>
                    <a:pt x="1948307" y="1612265"/>
                  </a:lnTo>
                  <a:lnTo>
                    <a:pt x="1957832" y="1613916"/>
                  </a:lnTo>
                  <a:lnTo>
                    <a:pt x="1967357" y="1613916"/>
                  </a:lnTo>
                  <a:lnTo>
                    <a:pt x="1976882" y="1612265"/>
                  </a:lnTo>
                  <a:lnTo>
                    <a:pt x="1986407" y="1612265"/>
                  </a:lnTo>
                  <a:lnTo>
                    <a:pt x="1995932" y="1612265"/>
                  </a:lnTo>
                  <a:lnTo>
                    <a:pt x="2100707" y="1612265"/>
                  </a:lnTo>
                  <a:lnTo>
                    <a:pt x="2110232" y="1613916"/>
                  </a:lnTo>
                  <a:lnTo>
                    <a:pt x="2167382" y="1613916"/>
                  </a:lnTo>
                  <a:lnTo>
                    <a:pt x="2176780" y="1612265"/>
                  </a:lnTo>
                  <a:lnTo>
                    <a:pt x="2233930" y="1612265"/>
                  </a:lnTo>
                  <a:lnTo>
                    <a:pt x="2243455" y="1613916"/>
                  </a:lnTo>
                  <a:lnTo>
                    <a:pt x="2330704" y="1613916"/>
                  </a:lnTo>
                  <a:lnTo>
                    <a:pt x="2340229" y="1612265"/>
                  </a:lnTo>
                  <a:lnTo>
                    <a:pt x="2349754" y="1612265"/>
                  </a:lnTo>
                  <a:lnTo>
                    <a:pt x="2359279" y="1610741"/>
                  </a:lnTo>
                  <a:lnTo>
                    <a:pt x="2368804" y="1610741"/>
                  </a:lnTo>
                  <a:lnTo>
                    <a:pt x="2464054" y="1610741"/>
                  </a:lnTo>
                  <a:lnTo>
                    <a:pt x="2473579" y="1612265"/>
                  </a:lnTo>
                  <a:lnTo>
                    <a:pt x="2483104" y="1613916"/>
                  </a:lnTo>
                  <a:lnTo>
                    <a:pt x="2492629" y="1613916"/>
                  </a:lnTo>
                  <a:lnTo>
                    <a:pt x="2502154" y="1613916"/>
                  </a:lnTo>
                  <a:lnTo>
                    <a:pt x="2511552" y="1613916"/>
                  </a:lnTo>
                  <a:lnTo>
                    <a:pt x="2521077" y="1613916"/>
                  </a:lnTo>
                  <a:lnTo>
                    <a:pt x="2530602" y="1613916"/>
                  </a:lnTo>
                  <a:lnTo>
                    <a:pt x="2540127" y="1612265"/>
                  </a:lnTo>
                  <a:lnTo>
                    <a:pt x="2549652" y="1612265"/>
                  </a:lnTo>
                  <a:lnTo>
                    <a:pt x="2559177" y="1612265"/>
                  </a:lnTo>
                  <a:lnTo>
                    <a:pt x="2568702" y="1610741"/>
                  </a:lnTo>
                  <a:lnTo>
                    <a:pt x="2616327" y="1610741"/>
                  </a:lnTo>
                  <a:lnTo>
                    <a:pt x="2625852" y="161226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6" name="object 366"/>
          <p:cNvSpPr txBox="1"/>
          <p:nvPr/>
        </p:nvSpPr>
        <p:spPr>
          <a:xfrm>
            <a:off x="3551682" y="4282820"/>
            <a:ext cx="224154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12</a:t>
            </a:r>
            <a:r>
              <a:rPr sz="800" dirty="0">
                <a:latin typeface="Arial"/>
                <a:cs typeface="Arial"/>
              </a:rPr>
              <a:t>.5</a:t>
            </a:r>
            <a:endParaRPr sz="800">
              <a:latin typeface="Arial"/>
              <a:cs typeface="Arial"/>
            </a:endParaRPr>
          </a:p>
        </p:txBody>
      </p:sp>
      <p:sp>
        <p:nvSpPr>
          <p:cNvPr id="367" name="object 367"/>
          <p:cNvSpPr txBox="1"/>
          <p:nvPr/>
        </p:nvSpPr>
        <p:spPr>
          <a:xfrm>
            <a:off x="3551682" y="3890898"/>
            <a:ext cx="224154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25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368" name="object 368"/>
          <p:cNvSpPr txBox="1"/>
          <p:nvPr/>
        </p:nvSpPr>
        <p:spPr>
          <a:xfrm>
            <a:off x="3551682" y="3489197"/>
            <a:ext cx="224154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37</a:t>
            </a:r>
            <a:r>
              <a:rPr sz="800" dirty="0">
                <a:latin typeface="Arial"/>
                <a:cs typeface="Arial"/>
              </a:rPr>
              <a:t>.5</a:t>
            </a:r>
            <a:endParaRPr sz="800">
              <a:latin typeface="Arial"/>
              <a:cs typeface="Arial"/>
            </a:endParaRPr>
          </a:p>
        </p:txBody>
      </p:sp>
      <p:sp>
        <p:nvSpPr>
          <p:cNvPr id="369" name="object 369"/>
          <p:cNvSpPr txBox="1"/>
          <p:nvPr/>
        </p:nvSpPr>
        <p:spPr>
          <a:xfrm>
            <a:off x="3551682" y="3096895"/>
            <a:ext cx="224154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50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370" name="object 370"/>
          <p:cNvSpPr txBox="1"/>
          <p:nvPr/>
        </p:nvSpPr>
        <p:spPr>
          <a:xfrm>
            <a:off x="3551682" y="2780792"/>
            <a:ext cx="224154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60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371" name="object 371"/>
          <p:cNvSpPr txBox="1"/>
          <p:nvPr/>
        </p:nvSpPr>
        <p:spPr>
          <a:xfrm>
            <a:off x="3415304" y="3330256"/>
            <a:ext cx="139700" cy="972185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5" dirty="0">
                <a:latin typeface="Arial"/>
                <a:cs typeface="Arial"/>
              </a:rPr>
              <a:t>R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-30" dirty="0">
                <a:latin typeface="Arial"/>
                <a:cs typeface="Arial"/>
              </a:rPr>
              <a:t>l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60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A</a:t>
            </a:r>
            <a:r>
              <a:rPr sz="800" dirty="0">
                <a:latin typeface="Arial"/>
                <a:cs typeface="Arial"/>
              </a:rPr>
              <a:t>b</a:t>
            </a:r>
            <a:r>
              <a:rPr sz="800" spc="45" dirty="0">
                <a:latin typeface="Arial"/>
                <a:cs typeface="Arial"/>
              </a:rPr>
              <a:t>s</a:t>
            </a:r>
            <a:r>
              <a:rPr sz="800" dirty="0">
                <a:latin typeface="Arial"/>
                <a:cs typeface="Arial"/>
              </a:rPr>
              <a:t>o</a:t>
            </a:r>
            <a:r>
              <a:rPr sz="800" spc="30" dirty="0">
                <a:latin typeface="Arial"/>
                <a:cs typeface="Arial"/>
              </a:rPr>
              <a:t>r</a:t>
            </a:r>
            <a:r>
              <a:rPr sz="800" spc="5" dirty="0">
                <a:latin typeface="Arial"/>
                <a:cs typeface="Arial"/>
              </a:rPr>
              <a:t>b</a:t>
            </a:r>
            <a:r>
              <a:rPr sz="800" spc="10" dirty="0">
                <a:latin typeface="Arial"/>
                <a:cs typeface="Arial"/>
              </a:rPr>
              <a:t>a</a:t>
            </a:r>
            <a:r>
              <a:rPr sz="800" spc="5" dirty="0">
                <a:latin typeface="Arial"/>
                <a:cs typeface="Arial"/>
              </a:rPr>
              <a:t>n</a:t>
            </a:r>
            <a:r>
              <a:rPr sz="800" spc="45" dirty="0">
                <a:latin typeface="Arial"/>
                <a:cs typeface="Arial"/>
              </a:rPr>
              <a:t>c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[</a:t>
            </a:r>
            <a:r>
              <a:rPr sz="800" spc="35" dirty="0">
                <a:latin typeface="Arial"/>
                <a:cs typeface="Arial"/>
              </a:rPr>
              <a:t>%</a:t>
            </a:r>
            <a:r>
              <a:rPr sz="800" dirty="0">
                <a:latin typeface="Arial"/>
                <a:cs typeface="Arial"/>
              </a:rPr>
              <a:t>]</a:t>
            </a:r>
            <a:endParaRPr sz="800">
              <a:latin typeface="Arial"/>
              <a:cs typeface="Arial"/>
            </a:endParaRPr>
          </a:p>
        </p:txBody>
      </p:sp>
      <p:sp>
        <p:nvSpPr>
          <p:cNvPr id="372" name="object 372"/>
          <p:cNvSpPr txBox="1"/>
          <p:nvPr/>
        </p:nvSpPr>
        <p:spPr>
          <a:xfrm>
            <a:off x="4526407" y="3030093"/>
            <a:ext cx="33655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273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8</a:t>
            </a:r>
            <a:r>
              <a:rPr sz="80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373" name="object 373"/>
          <p:cNvSpPr txBox="1"/>
          <p:nvPr/>
        </p:nvSpPr>
        <p:spPr>
          <a:xfrm>
            <a:off x="5128386" y="4216400"/>
            <a:ext cx="33655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343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0</a:t>
            </a:r>
            <a:r>
              <a:rPr sz="80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74" name="object 374"/>
          <p:cNvSpPr/>
          <p:nvPr/>
        </p:nvSpPr>
        <p:spPr>
          <a:xfrm>
            <a:off x="3875532" y="2869692"/>
            <a:ext cx="2626360" cy="1894839"/>
          </a:xfrm>
          <a:custGeom>
            <a:avLst/>
            <a:gdLst/>
            <a:ahLst/>
            <a:cxnLst/>
            <a:rect l="l" t="t" r="r" b="b"/>
            <a:pathLst>
              <a:path w="2626360" h="1894839">
                <a:moveTo>
                  <a:pt x="0" y="1894331"/>
                </a:moveTo>
                <a:lnTo>
                  <a:pt x="2625852" y="1894331"/>
                </a:lnTo>
                <a:lnTo>
                  <a:pt x="2625852" y="0"/>
                </a:lnTo>
                <a:lnTo>
                  <a:pt x="0" y="0"/>
                </a:lnTo>
                <a:lnTo>
                  <a:pt x="0" y="1894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 txBox="1"/>
          <p:nvPr/>
        </p:nvSpPr>
        <p:spPr>
          <a:xfrm>
            <a:off x="3877183" y="2704592"/>
            <a:ext cx="166116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Apex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wogonoside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100%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at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8.22</a:t>
            </a:r>
            <a:r>
              <a:rPr sz="800" spc="5" dirty="0">
                <a:latin typeface="Arial"/>
                <a:cs typeface="Arial"/>
              </a:rPr>
              <a:t> min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76" name="object 376"/>
          <p:cNvGrpSpPr/>
          <p:nvPr/>
        </p:nvGrpSpPr>
        <p:grpSpPr>
          <a:xfrm>
            <a:off x="3788473" y="5344477"/>
            <a:ext cx="2717800" cy="1986280"/>
            <a:chOff x="3788473" y="5344477"/>
            <a:chExt cx="2717800" cy="1986280"/>
          </a:xfrm>
        </p:grpSpPr>
        <p:sp>
          <p:nvSpPr>
            <p:cNvPr id="377" name="object 377"/>
            <p:cNvSpPr/>
            <p:nvPr/>
          </p:nvSpPr>
          <p:spPr>
            <a:xfrm>
              <a:off x="3875531" y="7281672"/>
              <a:ext cx="2626360" cy="44450"/>
            </a:xfrm>
            <a:custGeom>
              <a:avLst/>
              <a:gdLst/>
              <a:ahLst/>
              <a:cxnLst/>
              <a:rect l="l" t="t" r="r" b="b"/>
              <a:pathLst>
                <a:path w="2626360" h="44450">
                  <a:moveTo>
                    <a:pt x="0" y="0"/>
                  </a:moveTo>
                  <a:lnTo>
                    <a:pt x="2625852" y="0"/>
                  </a:lnTo>
                </a:path>
                <a:path w="2626360" h="44450">
                  <a:moveTo>
                    <a:pt x="0" y="0"/>
                  </a:moveTo>
                  <a:lnTo>
                    <a:pt x="0" y="44195"/>
                  </a:lnTo>
                </a:path>
                <a:path w="2626360"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4093463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4312919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4532375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4751831" y="7281672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4969763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5189219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5408675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5628131" y="7281672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5844539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6063995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6283451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6501383" y="7281672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3840479" y="5349240"/>
              <a:ext cx="0" cy="1896110"/>
            </a:xfrm>
            <a:custGeom>
              <a:avLst/>
              <a:gdLst/>
              <a:ahLst/>
              <a:cxnLst/>
              <a:rect l="l" t="t" r="r" b="b"/>
              <a:pathLst>
                <a:path h="1896109">
                  <a:moveTo>
                    <a:pt x="0" y="0"/>
                  </a:moveTo>
                  <a:lnTo>
                    <a:pt x="0" y="189585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3793235" y="7245096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47244" y="0"/>
                  </a:moveTo>
                  <a:lnTo>
                    <a:pt x="0" y="0"/>
                  </a:lnTo>
                </a:path>
                <a:path w="47625">
                  <a:moveTo>
                    <a:pt x="47244" y="0"/>
                  </a:moveTo>
                  <a:lnTo>
                    <a:pt x="18288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3811523" y="7165848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3793235" y="7088124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47244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3811523" y="7008876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3811523" y="6929628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3811523" y="6851904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3811523" y="6771132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3793235" y="669340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47244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3811523" y="6612636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3811523" y="6533388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3811523" y="6455664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3811523" y="6376416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3793235" y="629716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47244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3811523" y="6219444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3811523" y="6140196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3811523" y="6060948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3811523" y="5981700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3793235" y="5902452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47244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3811523" y="5824728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3811523" y="5745480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3811523" y="5666232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3811523" y="5588508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3793235" y="5507736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47244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3811523" y="5428488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3793235" y="5349240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47244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3875531" y="5507736"/>
              <a:ext cx="2626360" cy="1579245"/>
            </a:xfrm>
            <a:custGeom>
              <a:avLst/>
              <a:gdLst/>
              <a:ahLst/>
              <a:cxnLst/>
              <a:rect l="l" t="t" r="r" b="b"/>
              <a:pathLst>
                <a:path w="2626360" h="1579245">
                  <a:moveTo>
                    <a:pt x="0" y="0"/>
                  </a:moveTo>
                  <a:lnTo>
                    <a:pt x="9525" y="3175"/>
                  </a:lnTo>
                  <a:lnTo>
                    <a:pt x="19050" y="8001"/>
                  </a:lnTo>
                  <a:lnTo>
                    <a:pt x="28575" y="12700"/>
                  </a:lnTo>
                  <a:lnTo>
                    <a:pt x="38100" y="19050"/>
                  </a:lnTo>
                  <a:lnTo>
                    <a:pt x="47625" y="25400"/>
                  </a:lnTo>
                  <a:lnTo>
                    <a:pt x="57150" y="33401"/>
                  </a:lnTo>
                  <a:lnTo>
                    <a:pt x="85725" y="90551"/>
                  </a:lnTo>
                  <a:lnTo>
                    <a:pt x="95250" y="130302"/>
                  </a:lnTo>
                  <a:lnTo>
                    <a:pt x="104775" y="181102"/>
                  </a:lnTo>
                  <a:lnTo>
                    <a:pt x="114173" y="238252"/>
                  </a:lnTo>
                  <a:lnTo>
                    <a:pt x="123698" y="301752"/>
                  </a:lnTo>
                  <a:lnTo>
                    <a:pt x="133223" y="368554"/>
                  </a:lnTo>
                  <a:lnTo>
                    <a:pt x="142748" y="433578"/>
                  </a:lnTo>
                  <a:lnTo>
                    <a:pt x="153924" y="497205"/>
                  </a:lnTo>
                  <a:lnTo>
                    <a:pt x="163449" y="555879"/>
                  </a:lnTo>
                  <a:lnTo>
                    <a:pt x="172974" y="611505"/>
                  </a:lnTo>
                  <a:lnTo>
                    <a:pt x="182499" y="660781"/>
                  </a:lnTo>
                  <a:lnTo>
                    <a:pt x="192024" y="706882"/>
                  </a:lnTo>
                  <a:lnTo>
                    <a:pt x="201549" y="748157"/>
                  </a:lnTo>
                  <a:lnTo>
                    <a:pt x="211074" y="787781"/>
                  </a:lnTo>
                  <a:lnTo>
                    <a:pt x="220599" y="824357"/>
                  </a:lnTo>
                  <a:lnTo>
                    <a:pt x="229997" y="860933"/>
                  </a:lnTo>
                  <a:lnTo>
                    <a:pt x="249047" y="926084"/>
                  </a:lnTo>
                  <a:lnTo>
                    <a:pt x="268097" y="978408"/>
                  </a:lnTo>
                  <a:lnTo>
                    <a:pt x="287147" y="1014984"/>
                  </a:lnTo>
                  <a:lnTo>
                    <a:pt x="315722" y="1043571"/>
                  </a:lnTo>
                  <a:lnTo>
                    <a:pt x="325247" y="1046746"/>
                  </a:lnTo>
                  <a:lnTo>
                    <a:pt x="334772" y="1046746"/>
                  </a:lnTo>
                  <a:lnTo>
                    <a:pt x="344297" y="1045159"/>
                  </a:lnTo>
                  <a:lnTo>
                    <a:pt x="353822" y="1041984"/>
                  </a:lnTo>
                  <a:lnTo>
                    <a:pt x="363347" y="1038809"/>
                  </a:lnTo>
                  <a:lnTo>
                    <a:pt x="372872" y="1034046"/>
                  </a:lnTo>
                  <a:lnTo>
                    <a:pt x="382397" y="1029284"/>
                  </a:lnTo>
                  <a:lnTo>
                    <a:pt x="391922" y="1026096"/>
                  </a:lnTo>
                  <a:lnTo>
                    <a:pt x="401447" y="1021334"/>
                  </a:lnTo>
                  <a:lnTo>
                    <a:pt x="410972" y="1018159"/>
                  </a:lnTo>
                  <a:lnTo>
                    <a:pt x="420497" y="1014984"/>
                  </a:lnTo>
                  <a:lnTo>
                    <a:pt x="449072" y="978408"/>
                  </a:lnTo>
                  <a:lnTo>
                    <a:pt x="467995" y="914908"/>
                  </a:lnTo>
                  <a:lnTo>
                    <a:pt x="477520" y="870458"/>
                  </a:lnTo>
                  <a:lnTo>
                    <a:pt x="487045" y="819658"/>
                  </a:lnTo>
                  <a:lnTo>
                    <a:pt x="496570" y="764032"/>
                  </a:lnTo>
                  <a:lnTo>
                    <a:pt x="506095" y="703707"/>
                  </a:lnTo>
                  <a:lnTo>
                    <a:pt x="515620" y="641731"/>
                  </a:lnTo>
                  <a:lnTo>
                    <a:pt x="525145" y="578231"/>
                  </a:lnTo>
                  <a:lnTo>
                    <a:pt x="534670" y="513080"/>
                  </a:lnTo>
                  <a:lnTo>
                    <a:pt x="544195" y="449453"/>
                  </a:lnTo>
                  <a:lnTo>
                    <a:pt x="553720" y="389128"/>
                  </a:lnTo>
                  <a:lnTo>
                    <a:pt x="563245" y="328803"/>
                  </a:lnTo>
                  <a:lnTo>
                    <a:pt x="572770" y="273177"/>
                  </a:lnTo>
                  <a:lnTo>
                    <a:pt x="582295" y="219202"/>
                  </a:lnTo>
                  <a:lnTo>
                    <a:pt x="591820" y="171577"/>
                  </a:lnTo>
                  <a:lnTo>
                    <a:pt x="601345" y="127127"/>
                  </a:lnTo>
                  <a:lnTo>
                    <a:pt x="610870" y="88900"/>
                  </a:lnTo>
                  <a:lnTo>
                    <a:pt x="629920" y="30226"/>
                  </a:lnTo>
                  <a:lnTo>
                    <a:pt x="648970" y="1651"/>
                  </a:lnTo>
                  <a:lnTo>
                    <a:pt x="658495" y="1651"/>
                  </a:lnTo>
                  <a:lnTo>
                    <a:pt x="688594" y="61976"/>
                  </a:lnTo>
                  <a:lnTo>
                    <a:pt x="698119" y="101600"/>
                  </a:lnTo>
                  <a:lnTo>
                    <a:pt x="707644" y="147701"/>
                  </a:lnTo>
                  <a:lnTo>
                    <a:pt x="717169" y="200152"/>
                  </a:lnTo>
                  <a:lnTo>
                    <a:pt x="726694" y="255778"/>
                  </a:lnTo>
                  <a:lnTo>
                    <a:pt x="736219" y="312928"/>
                  </a:lnTo>
                  <a:lnTo>
                    <a:pt x="745744" y="371729"/>
                  </a:lnTo>
                  <a:lnTo>
                    <a:pt x="755269" y="432054"/>
                  </a:lnTo>
                  <a:lnTo>
                    <a:pt x="764794" y="490855"/>
                  </a:lnTo>
                  <a:lnTo>
                    <a:pt x="774319" y="549529"/>
                  </a:lnTo>
                  <a:lnTo>
                    <a:pt x="783844" y="606806"/>
                  </a:lnTo>
                  <a:lnTo>
                    <a:pt x="793369" y="660781"/>
                  </a:lnTo>
                  <a:lnTo>
                    <a:pt x="802767" y="711581"/>
                  </a:lnTo>
                  <a:lnTo>
                    <a:pt x="812292" y="757682"/>
                  </a:lnTo>
                  <a:lnTo>
                    <a:pt x="821816" y="802132"/>
                  </a:lnTo>
                  <a:lnTo>
                    <a:pt x="831341" y="841883"/>
                  </a:lnTo>
                  <a:lnTo>
                    <a:pt x="850391" y="910209"/>
                  </a:lnTo>
                  <a:lnTo>
                    <a:pt x="869441" y="968883"/>
                  </a:lnTo>
                  <a:lnTo>
                    <a:pt x="888491" y="1018159"/>
                  </a:lnTo>
                  <a:lnTo>
                    <a:pt x="907541" y="1061046"/>
                  </a:lnTo>
                  <a:lnTo>
                    <a:pt x="926591" y="1094397"/>
                  </a:lnTo>
                  <a:lnTo>
                    <a:pt x="955166" y="1121410"/>
                  </a:lnTo>
                  <a:lnTo>
                    <a:pt x="964691" y="1126172"/>
                  </a:lnTo>
                  <a:lnTo>
                    <a:pt x="974216" y="1130935"/>
                  </a:lnTo>
                  <a:lnTo>
                    <a:pt x="983741" y="1134110"/>
                  </a:lnTo>
                  <a:lnTo>
                    <a:pt x="993266" y="1137285"/>
                  </a:lnTo>
                  <a:lnTo>
                    <a:pt x="1002791" y="1140472"/>
                  </a:lnTo>
                  <a:lnTo>
                    <a:pt x="1012316" y="1143647"/>
                  </a:lnTo>
                  <a:lnTo>
                    <a:pt x="1021841" y="1146822"/>
                  </a:lnTo>
                  <a:lnTo>
                    <a:pt x="1031240" y="1151585"/>
                  </a:lnTo>
                  <a:lnTo>
                    <a:pt x="1040765" y="1157935"/>
                  </a:lnTo>
                  <a:lnTo>
                    <a:pt x="1050290" y="1162710"/>
                  </a:lnTo>
                  <a:lnTo>
                    <a:pt x="1059815" y="1169060"/>
                  </a:lnTo>
                  <a:lnTo>
                    <a:pt x="1069340" y="1175410"/>
                  </a:lnTo>
                  <a:lnTo>
                    <a:pt x="1078865" y="1183347"/>
                  </a:lnTo>
                  <a:lnTo>
                    <a:pt x="1088390" y="1189710"/>
                  </a:lnTo>
                  <a:lnTo>
                    <a:pt x="1097915" y="1196060"/>
                  </a:lnTo>
                  <a:lnTo>
                    <a:pt x="1107440" y="1202410"/>
                  </a:lnTo>
                  <a:lnTo>
                    <a:pt x="1116965" y="1207173"/>
                  </a:lnTo>
                  <a:lnTo>
                    <a:pt x="1126490" y="1213535"/>
                  </a:lnTo>
                  <a:lnTo>
                    <a:pt x="1136015" y="1218298"/>
                  </a:lnTo>
                  <a:lnTo>
                    <a:pt x="1145540" y="1223060"/>
                  </a:lnTo>
                  <a:lnTo>
                    <a:pt x="1155065" y="1227823"/>
                  </a:lnTo>
                  <a:lnTo>
                    <a:pt x="1164590" y="1231011"/>
                  </a:lnTo>
                  <a:lnTo>
                    <a:pt x="1174115" y="1234186"/>
                  </a:lnTo>
                  <a:lnTo>
                    <a:pt x="1183640" y="1237361"/>
                  </a:lnTo>
                  <a:lnTo>
                    <a:pt x="1193165" y="1238948"/>
                  </a:lnTo>
                  <a:lnTo>
                    <a:pt x="1202690" y="1242123"/>
                  </a:lnTo>
                  <a:lnTo>
                    <a:pt x="1212215" y="1243711"/>
                  </a:lnTo>
                  <a:lnTo>
                    <a:pt x="1223264" y="1245298"/>
                  </a:lnTo>
                  <a:lnTo>
                    <a:pt x="1232789" y="1246886"/>
                  </a:lnTo>
                  <a:lnTo>
                    <a:pt x="1242314" y="1248473"/>
                  </a:lnTo>
                  <a:lnTo>
                    <a:pt x="1251839" y="1251648"/>
                  </a:lnTo>
                  <a:lnTo>
                    <a:pt x="1261364" y="1253248"/>
                  </a:lnTo>
                  <a:lnTo>
                    <a:pt x="1270889" y="1256423"/>
                  </a:lnTo>
                  <a:lnTo>
                    <a:pt x="1280414" y="1259598"/>
                  </a:lnTo>
                  <a:lnTo>
                    <a:pt x="1289939" y="1262773"/>
                  </a:lnTo>
                  <a:lnTo>
                    <a:pt x="1299464" y="1265948"/>
                  </a:lnTo>
                  <a:lnTo>
                    <a:pt x="1308989" y="1267536"/>
                  </a:lnTo>
                  <a:lnTo>
                    <a:pt x="1318514" y="1272298"/>
                  </a:lnTo>
                  <a:lnTo>
                    <a:pt x="1328039" y="1275486"/>
                  </a:lnTo>
                  <a:lnTo>
                    <a:pt x="1337564" y="1278661"/>
                  </a:lnTo>
                  <a:lnTo>
                    <a:pt x="1347089" y="1283423"/>
                  </a:lnTo>
                  <a:lnTo>
                    <a:pt x="1356614" y="1288186"/>
                  </a:lnTo>
                  <a:lnTo>
                    <a:pt x="1366139" y="1292948"/>
                  </a:lnTo>
                  <a:lnTo>
                    <a:pt x="1375537" y="1299311"/>
                  </a:lnTo>
                  <a:lnTo>
                    <a:pt x="1385062" y="1304074"/>
                  </a:lnTo>
                  <a:lnTo>
                    <a:pt x="1394587" y="1310424"/>
                  </a:lnTo>
                  <a:lnTo>
                    <a:pt x="1404112" y="1316774"/>
                  </a:lnTo>
                  <a:lnTo>
                    <a:pt x="1413637" y="1321549"/>
                  </a:lnTo>
                  <a:lnTo>
                    <a:pt x="1423162" y="1327899"/>
                  </a:lnTo>
                  <a:lnTo>
                    <a:pt x="1432687" y="1334249"/>
                  </a:lnTo>
                  <a:lnTo>
                    <a:pt x="1442212" y="1342186"/>
                  </a:lnTo>
                  <a:lnTo>
                    <a:pt x="1451737" y="1348549"/>
                  </a:lnTo>
                  <a:lnTo>
                    <a:pt x="1461262" y="1354899"/>
                  </a:lnTo>
                  <a:lnTo>
                    <a:pt x="1470787" y="1358074"/>
                  </a:lnTo>
                  <a:lnTo>
                    <a:pt x="1480312" y="1361249"/>
                  </a:lnTo>
                  <a:lnTo>
                    <a:pt x="1489837" y="1367612"/>
                  </a:lnTo>
                  <a:lnTo>
                    <a:pt x="1499362" y="1378724"/>
                  </a:lnTo>
                  <a:lnTo>
                    <a:pt x="1508887" y="1388262"/>
                  </a:lnTo>
                  <a:lnTo>
                    <a:pt x="1518412" y="1396199"/>
                  </a:lnTo>
                  <a:lnTo>
                    <a:pt x="1527937" y="1400962"/>
                  </a:lnTo>
                  <a:lnTo>
                    <a:pt x="1537462" y="1405724"/>
                  </a:lnTo>
                  <a:lnTo>
                    <a:pt x="1546987" y="1408899"/>
                  </a:lnTo>
                  <a:lnTo>
                    <a:pt x="1556512" y="1413675"/>
                  </a:lnTo>
                  <a:lnTo>
                    <a:pt x="1566037" y="1418437"/>
                  </a:lnTo>
                  <a:lnTo>
                    <a:pt x="1575562" y="1423200"/>
                  </a:lnTo>
                  <a:lnTo>
                    <a:pt x="1585087" y="1429550"/>
                  </a:lnTo>
                  <a:lnTo>
                    <a:pt x="1594612" y="1435912"/>
                  </a:lnTo>
                  <a:lnTo>
                    <a:pt x="1604010" y="1443850"/>
                  </a:lnTo>
                  <a:lnTo>
                    <a:pt x="1613535" y="1451787"/>
                  </a:lnTo>
                  <a:lnTo>
                    <a:pt x="1623060" y="1461325"/>
                  </a:lnTo>
                  <a:lnTo>
                    <a:pt x="1632585" y="1470850"/>
                  </a:lnTo>
                  <a:lnTo>
                    <a:pt x="1642110" y="1477200"/>
                  </a:lnTo>
                  <a:lnTo>
                    <a:pt x="1651635" y="1483563"/>
                  </a:lnTo>
                  <a:lnTo>
                    <a:pt x="1661160" y="1488325"/>
                  </a:lnTo>
                  <a:lnTo>
                    <a:pt x="1670685" y="1493088"/>
                  </a:lnTo>
                  <a:lnTo>
                    <a:pt x="1680210" y="1497850"/>
                  </a:lnTo>
                  <a:lnTo>
                    <a:pt x="1689735" y="1502625"/>
                  </a:lnTo>
                  <a:lnTo>
                    <a:pt x="1699260" y="1507388"/>
                  </a:lnTo>
                  <a:lnTo>
                    <a:pt x="1708785" y="1510563"/>
                  </a:lnTo>
                  <a:lnTo>
                    <a:pt x="1718310" y="1515325"/>
                  </a:lnTo>
                  <a:lnTo>
                    <a:pt x="1727835" y="1518500"/>
                  </a:lnTo>
                  <a:lnTo>
                    <a:pt x="1737360" y="1521675"/>
                  </a:lnTo>
                  <a:lnTo>
                    <a:pt x="1746885" y="1524863"/>
                  </a:lnTo>
                  <a:lnTo>
                    <a:pt x="1757933" y="1528038"/>
                  </a:lnTo>
                  <a:lnTo>
                    <a:pt x="1767458" y="1532801"/>
                  </a:lnTo>
                  <a:lnTo>
                    <a:pt x="1776983" y="1534388"/>
                  </a:lnTo>
                  <a:lnTo>
                    <a:pt x="1786508" y="1537563"/>
                  </a:lnTo>
                  <a:lnTo>
                    <a:pt x="1796033" y="1540738"/>
                  </a:lnTo>
                  <a:lnTo>
                    <a:pt x="1805558" y="1542326"/>
                  </a:lnTo>
                  <a:lnTo>
                    <a:pt x="1815083" y="1543913"/>
                  </a:lnTo>
                  <a:lnTo>
                    <a:pt x="1824608" y="1547101"/>
                  </a:lnTo>
                  <a:lnTo>
                    <a:pt x="1834133" y="1548688"/>
                  </a:lnTo>
                  <a:lnTo>
                    <a:pt x="1843658" y="1551863"/>
                  </a:lnTo>
                  <a:lnTo>
                    <a:pt x="1853183" y="1553451"/>
                  </a:lnTo>
                  <a:lnTo>
                    <a:pt x="1862708" y="1555038"/>
                  </a:lnTo>
                  <a:lnTo>
                    <a:pt x="1910333" y="1562976"/>
                  </a:lnTo>
                  <a:lnTo>
                    <a:pt x="1919858" y="1562976"/>
                  </a:lnTo>
                  <a:lnTo>
                    <a:pt x="1929383" y="1564563"/>
                  </a:lnTo>
                  <a:lnTo>
                    <a:pt x="1938908" y="1566151"/>
                  </a:lnTo>
                  <a:lnTo>
                    <a:pt x="1948307" y="1566151"/>
                  </a:lnTo>
                  <a:lnTo>
                    <a:pt x="1957832" y="1567738"/>
                  </a:lnTo>
                  <a:lnTo>
                    <a:pt x="1967357" y="1569339"/>
                  </a:lnTo>
                  <a:lnTo>
                    <a:pt x="1976882" y="1569339"/>
                  </a:lnTo>
                  <a:lnTo>
                    <a:pt x="1986407" y="1570926"/>
                  </a:lnTo>
                  <a:lnTo>
                    <a:pt x="1995932" y="1570926"/>
                  </a:lnTo>
                  <a:lnTo>
                    <a:pt x="2005457" y="1570926"/>
                  </a:lnTo>
                  <a:lnTo>
                    <a:pt x="2014982" y="1572514"/>
                  </a:lnTo>
                  <a:lnTo>
                    <a:pt x="2024507" y="1572514"/>
                  </a:lnTo>
                  <a:lnTo>
                    <a:pt x="2034032" y="1574101"/>
                  </a:lnTo>
                  <a:lnTo>
                    <a:pt x="2043557" y="1574101"/>
                  </a:lnTo>
                  <a:lnTo>
                    <a:pt x="2053082" y="1574101"/>
                  </a:lnTo>
                  <a:lnTo>
                    <a:pt x="2062607" y="1574101"/>
                  </a:lnTo>
                  <a:lnTo>
                    <a:pt x="2072132" y="1574101"/>
                  </a:lnTo>
                  <a:lnTo>
                    <a:pt x="2081657" y="1575689"/>
                  </a:lnTo>
                  <a:lnTo>
                    <a:pt x="2129282" y="1575689"/>
                  </a:lnTo>
                  <a:lnTo>
                    <a:pt x="2138807" y="1577276"/>
                  </a:lnTo>
                  <a:lnTo>
                    <a:pt x="2195830" y="1577276"/>
                  </a:lnTo>
                  <a:lnTo>
                    <a:pt x="2205355" y="1578864"/>
                  </a:lnTo>
                  <a:lnTo>
                    <a:pt x="2616327" y="1578864"/>
                  </a:lnTo>
                  <a:lnTo>
                    <a:pt x="2625852" y="157886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7" name="object 417"/>
          <p:cNvSpPr txBox="1"/>
          <p:nvPr/>
        </p:nvSpPr>
        <p:spPr>
          <a:xfrm>
            <a:off x="3580257" y="6973925"/>
            <a:ext cx="201295" cy="3302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340"/>
              </a:spcBef>
            </a:pPr>
            <a:r>
              <a:rPr sz="800" dirty="0">
                <a:latin typeface="Arial"/>
                <a:cs typeface="Arial"/>
              </a:rPr>
              <a:t>0.0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" spc="-5" dirty="0">
                <a:latin typeface="Arial"/>
                <a:cs typeface="Arial"/>
              </a:rPr>
              <a:t>-5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418" name="object 418"/>
          <p:cNvSpPr txBox="1"/>
          <p:nvPr/>
        </p:nvSpPr>
        <p:spPr>
          <a:xfrm>
            <a:off x="3551682" y="6602069"/>
            <a:ext cx="2241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12</a:t>
            </a:r>
            <a:r>
              <a:rPr sz="800" dirty="0">
                <a:latin typeface="Arial"/>
                <a:cs typeface="Arial"/>
              </a:rPr>
              <a:t>.5</a:t>
            </a:r>
            <a:endParaRPr sz="800">
              <a:latin typeface="Arial"/>
              <a:cs typeface="Arial"/>
            </a:endParaRPr>
          </a:p>
        </p:txBody>
      </p:sp>
      <p:sp>
        <p:nvSpPr>
          <p:cNvPr id="419" name="object 419"/>
          <p:cNvSpPr txBox="1"/>
          <p:nvPr/>
        </p:nvSpPr>
        <p:spPr>
          <a:xfrm>
            <a:off x="3551682" y="6209791"/>
            <a:ext cx="2241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25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420" name="object 420"/>
          <p:cNvSpPr txBox="1"/>
          <p:nvPr/>
        </p:nvSpPr>
        <p:spPr>
          <a:xfrm>
            <a:off x="3551682" y="5817870"/>
            <a:ext cx="2241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37</a:t>
            </a:r>
            <a:r>
              <a:rPr sz="800" dirty="0">
                <a:latin typeface="Arial"/>
                <a:cs typeface="Arial"/>
              </a:rPr>
              <a:t>.5</a:t>
            </a:r>
            <a:endParaRPr sz="800">
              <a:latin typeface="Arial"/>
              <a:cs typeface="Arial"/>
            </a:endParaRPr>
          </a:p>
        </p:txBody>
      </p:sp>
      <p:sp>
        <p:nvSpPr>
          <p:cNvPr id="421" name="object 421"/>
          <p:cNvSpPr txBox="1"/>
          <p:nvPr/>
        </p:nvSpPr>
        <p:spPr>
          <a:xfrm>
            <a:off x="3551682" y="5230215"/>
            <a:ext cx="224154" cy="3340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800" spc="-5" dirty="0">
                <a:latin typeface="Arial"/>
                <a:cs typeface="Arial"/>
              </a:rPr>
              <a:t>55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Arial"/>
                <a:cs typeface="Arial"/>
              </a:rPr>
              <a:t>50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422" name="object 422"/>
          <p:cNvSpPr txBox="1"/>
          <p:nvPr/>
        </p:nvSpPr>
        <p:spPr>
          <a:xfrm>
            <a:off x="3413780" y="5811327"/>
            <a:ext cx="141605" cy="972185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spc="15" dirty="0">
                <a:latin typeface="Arial"/>
                <a:cs typeface="Arial"/>
              </a:rPr>
              <a:t>R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-30" dirty="0">
                <a:latin typeface="Arial"/>
                <a:cs typeface="Arial"/>
              </a:rPr>
              <a:t>l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60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A</a:t>
            </a:r>
            <a:r>
              <a:rPr sz="800" dirty="0">
                <a:latin typeface="Arial"/>
                <a:cs typeface="Arial"/>
              </a:rPr>
              <a:t>b</a:t>
            </a:r>
            <a:r>
              <a:rPr sz="800" spc="45" dirty="0">
                <a:latin typeface="Arial"/>
                <a:cs typeface="Arial"/>
              </a:rPr>
              <a:t>s</a:t>
            </a:r>
            <a:r>
              <a:rPr sz="800" dirty="0">
                <a:latin typeface="Arial"/>
                <a:cs typeface="Arial"/>
              </a:rPr>
              <a:t>o</a:t>
            </a:r>
            <a:r>
              <a:rPr sz="800" spc="30" dirty="0">
                <a:latin typeface="Arial"/>
                <a:cs typeface="Arial"/>
              </a:rPr>
              <a:t>r</a:t>
            </a:r>
            <a:r>
              <a:rPr sz="800" dirty="0">
                <a:latin typeface="Arial"/>
                <a:cs typeface="Arial"/>
              </a:rPr>
              <a:t>b</a:t>
            </a:r>
            <a:r>
              <a:rPr sz="800" spc="15" dirty="0">
                <a:latin typeface="Arial"/>
                <a:cs typeface="Arial"/>
              </a:rPr>
              <a:t>a</a:t>
            </a:r>
            <a:r>
              <a:rPr sz="800" spc="5" dirty="0">
                <a:latin typeface="Arial"/>
                <a:cs typeface="Arial"/>
              </a:rPr>
              <a:t>n</a:t>
            </a:r>
            <a:r>
              <a:rPr sz="800" spc="45" dirty="0">
                <a:latin typeface="Arial"/>
                <a:cs typeface="Arial"/>
              </a:rPr>
              <a:t>c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[</a:t>
            </a:r>
            <a:r>
              <a:rPr sz="800" spc="35" dirty="0">
                <a:latin typeface="Arial"/>
                <a:cs typeface="Arial"/>
              </a:rPr>
              <a:t>%</a:t>
            </a:r>
            <a:r>
              <a:rPr sz="800" dirty="0">
                <a:latin typeface="Arial"/>
                <a:cs typeface="Arial"/>
              </a:rPr>
              <a:t>]</a:t>
            </a:r>
            <a:endParaRPr sz="800">
              <a:latin typeface="Arial"/>
              <a:cs typeface="Arial"/>
            </a:endParaRPr>
          </a:p>
        </p:txBody>
      </p:sp>
      <p:sp>
        <p:nvSpPr>
          <p:cNvPr id="423" name="object 423"/>
          <p:cNvSpPr txBox="1"/>
          <p:nvPr/>
        </p:nvSpPr>
        <p:spPr>
          <a:xfrm>
            <a:off x="4535804" y="5358765"/>
            <a:ext cx="336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274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7</a:t>
            </a:r>
            <a:r>
              <a:rPr sz="80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424" name="object 424"/>
          <p:cNvSpPr/>
          <p:nvPr/>
        </p:nvSpPr>
        <p:spPr>
          <a:xfrm>
            <a:off x="3875532" y="5349240"/>
            <a:ext cx="2626360" cy="1896110"/>
          </a:xfrm>
          <a:custGeom>
            <a:avLst/>
            <a:gdLst/>
            <a:ahLst/>
            <a:cxnLst/>
            <a:rect l="l" t="t" r="r" b="b"/>
            <a:pathLst>
              <a:path w="2626360" h="1896109">
                <a:moveTo>
                  <a:pt x="0" y="1895856"/>
                </a:moveTo>
                <a:lnTo>
                  <a:pt x="2625852" y="1895856"/>
                </a:lnTo>
                <a:lnTo>
                  <a:pt x="2625852" y="0"/>
                </a:lnTo>
                <a:lnTo>
                  <a:pt x="0" y="0"/>
                </a:lnTo>
                <a:lnTo>
                  <a:pt x="0" y="18958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 txBox="1"/>
          <p:nvPr/>
        </p:nvSpPr>
        <p:spPr>
          <a:xfrm>
            <a:off x="3877183" y="5185664"/>
            <a:ext cx="155321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Apex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wogonin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100%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at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11.45</a:t>
            </a:r>
            <a:r>
              <a:rPr sz="800" spc="15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min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26" name="object 426"/>
          <p:cNvGrpSpPr/>
          <p:nvPr/>
        </p:nvGrpSpPr>
        <p:grpSpPr>
          <a:xfrm>
            <a:off x="7161085" y="5344477"/>
            <a:ext cx="2684145" cy="1986280"/>
            <a:chOff x="7161085" y="5344477"/>
            <a:chExt cx="2684145" cy="1986280"/>
          </a:xfrm>
        </p:grpSpPr>
        <p:sp>
          <p:nvSpPr>
            <p:cNvPr id="427" name="object 427"/>
            <p:cNvSpPr/>
            <p:nvPr/>
          </p:nvSpPr>
          <p:spPr>
            <a:xfrm>
              <a:off x="7246619" y="7281672"/>
              <a:ext cx="2593975" cy="44450"/>
            </a:xfrm>
            <a:custGeom>
              <a:avLst/>
              <a:gdLst/>
              <a:ahLst/>
              <a:cxnLst/>
              <a:rect l="l" t="t" r="r" b="b"/>
              <a:pathLst>
                <a:path w="2593975" h="44450">
                  <a:moveTo>
                    <a:pt x="0" y="0"/>
                  </a:moveTo>
                  <a:lnTo>
                    <a:pt x="2593848" y="0"/>
                  </a:lnTo>
                </a:path>
                <a:path w="2593975" h="44450">
                  <a:moveTo>
                    <a:pt x="0" y="0"/>
                  </a:moveTo>
                  <a:lnTo>
                    <a:pt x="0" y="44195"/>
                  </a:lnTo>
                </a:path>
                <a:path w="2593975"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7463027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7679435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7897367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8112251" y="7281672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8328659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8545067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8759951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8976359" y="7281672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9192767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9407651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9624059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9840467" y="7281672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7211567" y="5349240"/>
              <a:ext cx="0" cy="1896110"/>
            </a:xfrm>
            <a:custGeom>
              <a:avLst/>
              <a:gdLst/>
              <a:ahLst/>
              <a:cxnLst/>
              <a:rect l="l" t="t" r="r" b="b"/>
              <a:pathLst>
                <a:path h="1896109">
                  <a:moveTo>
                    <a:pt x="0" y="0"/>
                  </a:moveTo>
                  <a:lnTo>
                    <a:pt x="0" y="189585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7165847" y="7245096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7185659" y="7178040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7185659" y="7109460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7185659" y="7042404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7165847" y="6973824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7185659" y="6906768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7185659" y="6838188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7185659" y="6771132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7185659" y="6704076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7165847" y="6635496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7185659" y="6568440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7185659" y="6499860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7185659" y="6432804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7185659" y="6365748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7165847" y="6297168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7185659" y="6228588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7185659" y="6163056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7185659" y="6094476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7185659" y="6027420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7165847" y="5958840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7185659" y="5890260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7185659" y="5824728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7185659" y="5756148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7185659" y="5687568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7165847" y="5620512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7185659" y="5553456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7185659" y="5486400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7185659" y="5417820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7165847" y="5349240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19812" y="0"/>
                  </a:lnTo>
                </a:path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7246619" y="5620512"/>
              <a:ext cx="2589530" cy="1355090"/>
            </a:xfrm>
            <a:custGeom>
              <a:avLst/>
              <a:gdLst/>
              <a:ahLst/>
              <a:cxnLst/>
              <a:rect l="l" t="t" r="r" b="b"/>
              <a:pathLst>
                <a:path w="2589529" h="1355090">
                  <a:moveTo>
                    <a:pt x="0" y="216026"/>
                  </a:moveTo>
                  <a:lnTo>
                    <a:pt x="9525" y="217550"/>
                  </a:lnTo>
                  <a:lnTo>
                    <a:pt x="19050" y="216026"/>
                  </a:lnTo>
                  <a:lnTo>
                    <a:pt x="28575" y="212851"/>
                  </a:lnTo>
                  <a:lnTo>
                    <a:pt x="58801" y="166750"/>
                  </a:lnTo>
                  <a:lnTo>
                    <a:pt x="77851" y="100075"/>
                  </a:lnTo>
                  <a:lnTo>
                    <a:pt x="87376" y="61975"/>
                  </a:lnTo>
                  <a:lnTo>
                    <a:pt x="96901" y="28574"/>
                  </a:lnTo>
                  <a:lnTo>
                    <a:pt x="106426" y="6349"/>
                  </a:lnTo>
                  <a:lnTo>
                    <a:pt x="115951" y="0"/>
                  </a:lnTo>
                  <a:lnTo>
                    <a:pt x="125476" y="12699"/>
                  </a:lnTo>
                  <a:lnTo>
                    <a:pt x="144526" y="103250"/>
                  </a:lnTo>
                  <a:lnTo>
                    <a:pt x="154051" y="174751"/>
                  </a:lnTo>
                  <a:lnTo>
                    <a:pt x="163576" y="258952"/>
                  </a:lnTo>
                  <a:lnTo>
                    <a:pt x="173101" y="347852"/>
                  </a:lnTo>
                  <a:lnTo>
                    <a:pt x="182626" y="436752"/>
                  </a:lnTo>
                  <a:lnTo>
                    <a:pt x="192151" y="520953"/>
                  </a:lnTo>
                  <a:lnTo>
                    <a:pt x="201676" y="600329"/>
                  </a:lnTo>
                  <a:lnTo>
                    <a:pt x="211201" y="671829"/>
                  </a:lnTo>
                  <a:lnTo>
                    <a:pt x="220726" y="735329"/>
                  </a:lnTo>
                  <a:lnTo>
                    <a:pt x="230251" y="789431"/>
                  </a:lnTo>
                  <a:lnTo>
                    <a:pt x="239776" y="835406"/>
                  </a:lnTo>
                  <a:lnTo>
                    <a:pt x="249301" y="873632"/>
                  </a:lnTo>
                  <a:lnTo>
                    <a:pt x="268351" y="922807"/>
                  </a:lnTo>
                  <a:lnTo>
                    <a:pt x="296926" y="951407"/>
                  </a:lnTo>
                  <a:lnTo>
                    <a:pt x="306451" y="951407"/>
                  </a:lnTo>
                  <a:lnTo>
                    <a:pt x="315976" y="946632"/>
                  </a:lnTo>
                  <a:lnTo>
                    <a:pt x="325501" y="938695"/>
                  </a:lnTo>
                  <a:lnTo>
                    <a:pt x="335026" y="927582"/>
                  </a:lnTo>
                  <a:lnTo>
                    <a:pt x="344551" y="913282"/>
                  </a:lnTo>
                  <a:lnTo>
                    <a:pt x="354076" y="898982"/>
                  </a:lnTo>
                  <a:lnTo>
                    <a:pt x="373126" y="864107"/>
                  </a:lnTo>
                  <a:lnTo>
                    <a:pt x="401701" y="818007"/>
                  </a:lnTo>
                  <a:lnTo>
                    <a:pt x="430276" y="786256"/>
                  </a:lnTo>
                  <a:lnTo>
                    <a:pt x="439801" y="776731"/>
                  </a:lnTo>
                  <a:lnTo>
                    <a:pt x="468376" y="727455"/>
                  </a:lnTo>
                  <a:lnTo>
                    <a:pt x="487426" y="668654"/>
                  </a:lnTo>
                  <a:lnTo>
                    <a:pt x="506476" y="593979"/>
                  </a:lnTo>
                  <a:lnTo>
                    <a:pt x="516001" y="552704"/>
                  </a:lnTo>
                  <a:lnTo>
                    <a:pt x="525526" y="509904"/>
                  </a:lnTo>
                  <a:lnTo>
                    <a:pt x="535051" y="466978"/>
                  </a:lnTo>
                  <a:lnTo>
                    <a:pt x="544576" y="427227"/>
                  </a:lnTo>
                  <a:lnTo>
                    <a:pt x="554101" y="387603"/>
                  </a:lnTo>
                  <a:lnTo>
                    <a:pt x="573151" y="320801"/>
                  </a:lnTo>
                  <a:lnTo>
                    <a:pt x="593725" y="273176"/>
                  </a:lnTo>
                  <a:lnTo>
                    <a:pt x="612775" y="252602"/>
                  </a:lnTo>
                  <a:lnTo>
                    <a:pt x="622300" y="254126"/>
                  </a:lnTo>
                  <a:lnTo>
                    <a:pt x="650875" y="300227"/>
                  </a:lnTo>
                  <a:lnTo>
                    <a:pt x="669925" y="366902"/>
                  </a:lnTo>
                  <a:lnTo>
                    <a:pt x="679450" y="409828"/>
                  </a:lnTo>
                  <a:lnTo>
                    <a:pt x="688975" y="455802"/>
                  </a:lnTo>
                  <a:lnTo>
                    <a:pt x="698500" y="505078"/>
                  </a:lnTo>
                  <a:lnTo>
                    <a:pt x="708025" y="554354"/>
                  </a:lnTo>
                  <a:lnTo>
                    <a:pt x="717550" y="603504"/>
                  </a:lnTo>
                  <a:lnTo>
                    <a:pt x="727075" y="649604"/>
                  </a:lnTo>
                  <a:lnTo>
                    <a:pt x="736600" y="690879"/>
                  </a:lnTo>
                  <a:lnTo>
                    <a:pt x="755650" y="757681"/>
                  </a:lnTo>
                  <a:lnTo>
                    <a:pt x="774700" y="803655"/>
                  </a:lnTo>
                  <a:lnTo>
                    <a:pt x="803275" y="844931"/>
                  </a:lnTo>
                  <a:lnTo>
                    <a:pt x="831850" y="862457"/>
                  </a:lnTo>
                  <a:lnTo>
                    <a:pt x="841375" y="862457"/>
                  </a:lnTo>
                  <a:lnTo>
                    <a:pt x="850900" y="859282"/>
                  </a:lnTo>
                  <a:lnTo>
                    <a:pt x="860425" y="852932"/>
                  </a:lnTo>
                  <a:lnTo>
                    <a:pt x="869950" y="843407"/>
                  </a:lnTo>
                  <a:lnTo>
                    <a:pt x="879475" y="830707"/>
                  </a:lnTo>
                  <a:lnTo>
                    <a:pt x="889000" y="819531"/>
                  </a:lnTo>
                  <a:lnTo>
                    <a:pt x="898525" y="805306"/>
                  </a:lnTo>
                  <a:lnTo>
                    <a:pt x="908050" y="790955"/>
                  </a:lnTo>
                  <a:lnTo>
                    <a:pt x="917575" y="778255"/>
                  </a:lnTo>
                  <a:lnTo>
                    <a:pt x="927100" y="764031"/>
                  </a:lnTo>
                  <a:lnTo>
                    <a:pt x="936625" y="751331"/>
                  </a:lnTo>
                  <a:lnTo>
                    <a:pt x="946150" y="740155"/>
                  </a:lnTo>
                  <a:lnTo>
                    <a:pt x="955675" y="728979"/>
                  </a:lnTo>
                  <a:lnTo>
                    <a:pt x="965200" y="721105"/>
                  </a:lnTo>
                  <a:lnTo>
                    <a:pt x="974725" y="713104"/>
                  </a:lnTo>
                  <a:lnTo>
                    <a:pt x="984250" y="706754"/>
                  </a:lnTo>
                  <a:lnTo>
                    <a:pt x="993775" y="702055"/>
                  </a:lnTo>
                  <a:lnTo>
                    <a:pt x="1003300" y="700404"/>
                  </a:lnTo>
                  <a:lnTo>
                    <a:pt x="1012825" y="698880"/>
                  </a:lnTo>
                  <a:lnTo>
                    <a:pt x="1022350" y="700404"/>
                  </a:lnTo>
                  <a:lnTo>
                    <a:pt x="1031875" y="702055"/>
                  </a:lnTo>
                  <a:lnTo>
                    <a:pt x="1041400" y="705230"/>
                  </a:lnTo>
                  <a:lnTo>
                    <a:pt x="1050925" y="711580"/>
                  </a:lnTo>
                  <a:lnTo>
                    <a:pt x="1060450" y="717930"/>
                  </a:lnTo>
                  <a:lnTo>
                    <a:pt x="1069975" y="727455"/>
                  </a:lnTo>
                  <a:lnTo>
                    <a:pt x="1079500" y="736980"/>
                  </a:lnTo>
                  <a:lnTo>
                    <a:pt x="1089025" y="748156"/>
                  </a:lnTo>
                  <a:lnTo>
                    <a:pt x="1098550" y="759205"/>
                  </a:lnTo>
                  <a:lnTo>
                    <a:pt x="1108075" y="773556"/>
                  </a:lnTo>
                  <a:lnTo>
                    <a:pt x="1119251" y="787780"/>
                  </a:lnTo>
                  <a:lnTo>
                    <a:pt x="1128776" y="802131"/>
                  </a:lnTo>
                  <a:lnTo>
                    <a:pt x="1138301" y="816356"/>
                  </a:lnTo>
                  <a:lnTo>
                    <a:pt x="1147826" y="832231"/>
                  </a:lnTo>
                  <a:lnTo>
                    <a:pt x="1157351" y="848106"/>
                  </a:lnTo>
                  <a:lnTo>
                    <a:pt x="1166876" y="865632"/>
                  </a:lnTo>
                  <a:lnTo>
                    <a:pt x="1176401" y="881507"/>
                  </a:lnTo>
                  <a:lnTo>
                    <a:pt x="1185926" y="898982"/>
                  </a:lnTo>
                  <a:lnTo>
                    <a:pt x="1195451" y="916457"/>
                  </a:lnTo>
                  <a:lnTo>
                    <a:pt x="1204976" y="933932"/>
                  </a:lnTo>
                  <a:lnTo>
                    <a:pt x="1214501" y="949820"/>
                  </a:lnTo>
                  <a:lnTo>
                    <a:pt x="1224026" y="967282"/>
                  </a:lnTo>
                  <a:lnTo>
                    <a:pt x="1233551" y="983170"/>
                  </a:lnTo>
                  <a:lnTo>
                    <a:pt x="1243076" y="1000645"/>
                  </a:lnTo>
                  <a:lnTo>
                    <a:pt x="1252601" y="1016520"/>
                  </a:lnTo>
                  <a:lnTo>
                    <a:pt x="1262126" y="1032408"/>
                  </a:lnTo>
                  <a:lnTo>
                    <a:pt x="1271651" y="1048296"/>
                  </a:lnTo>
                  <a:lnTo>
                    <a:pt x="1281176" y="1062583"/>
                  </a:lnTo>
                  <a:lnTo>
                    <a:pt x="1290701" y="1076883"/>
                  </a:lnTo>
                  <a:lnTo>
                    <a:pt x="1300226" y="1089583"/>
                  </a:lnTo>
                  <a:lnTo>
                    <a:pt x="1309751" y="1103883"/>
                  </a:lnTo>
                  <a:lnTo>
                    <a:pt x="1319276" y="1116583"/>
                  </a:lnTo>
                  <a:lnTo>
                    <a:pt x="1328801" y="1127709"/>
                  </a:lnTo>
                  <a:lnTo>
                    <a:pt x="1338326" y="1140409"/>
                  </a:lnTo>
                  <a:lnTo>
                    <a:pt x="1347851" y="1151534"/>
                  </a:lnTo>
                  <a:lnTo>
                    <a:pt x="1357376" y="1162646"/>
                  </a:lnTo>
                  <a:lnTo>
                    <a:pt x="1366901" y="1173772"/>
                  </a:lnTo>
                  <a:lnTo>
                    <a:pt x="1376426" y="1184884"/>
                  </a:lnTo>
                  <a:lnTo>
                    <a:pt x="1385951" y="1194409"/>
                  </a:lnTo>
                  <a:lnTo>
                    <a:pt x="1395476" y="1203947"/>
                  </a:lnTo>
                  <a:lnTo>
                    <a:pt x="1405001" y="1213472"/>
                  </a:lnTo>
                  <a:lnTo>
                    <a:pt x="1414526" y="1221422"/>
                  </a:lnTo>
                  <a:lnTo>
                    <a:pt x="1424051" y="1230947"/>
                  </a:lnTo>
                  <a:lnTo>
                    <a:pt x="1433576" y="1237297"/>
                  </a:lnTo>
                  <a:lnTo>
                    <a:pt x="1443101" y="1245247"/>
                  </a:lnTo>
                  <a:lnTo>
                    <a:pt x="1452626" y="1246835"/>
                  </a:lnTo>
                  <a:lnTo>
                    <a:pt x="1462151" y="1250010"/>
                  </a:lnTo>
                  <a:lnTo>
                    <a:pt x="1471676" y="1256360"/>
                  </a:lnTo>
                  <a:lnTo>
                    <a:pt x="1481201" y="1265885"/>
                  </a:lnTo>
                  <a:lnTo>
                    <a:pt x="1490726" y="1273835"/>
                  </a:lnTo>
                  <a:lnTo>
                    <a:pt x="1500251" y="1278597"/>
                  </a:lnTo>
                  <a:lnTo>
                    <a:pt x="1509776" y="1283360"/>
                  </a:lnTo>
                  <a:lnTo>
                    <a:pt x="1519301" y="1286535"/>
                  </a:lnTo>
                  <a:lnTo>
                    <a:pt x="1528826" y="1289710"/>
                  </a:lnTo>
                  <a:lnTo>
                    <a:pt x="1538351" y="1292885"/>
                  </a:lnTo>
                  <a:lnTo>
                    <a:pt x="1547876" y="1296073"/>
                  </a:lnTo>
                  <a:lnTo>
                    <a:pt x="1557401" y="1299248"/>
                  </a:lnTo>
                  <a:lnTo>
                    <a:pt x="1566926" y="1302423"/>
                  </a:lnTo>
                  <a:lnTo>
                    <a:pt x="1576451" y="1307185"/>
                  </a:lnTo>
                  <a:lnTo>
                    <a:pt x="1585976" y="1310360"/>
                  </a:lnTo>
                  <a:lnTo>
                    <a:pt x="1595501" y="1316710"/>
                  </a:lnTo>
                  <a:lnTo>
                    <a:pt x="1605026" y="1321485"/>
                  </a:lnTo>
                  <a:lnTo>
                    <a:pt x="1614551" y="1324660"/>
                  </a:lnTo>
                  <a:lnTo>
                    <a:pt x="1624076" y="1327835"/>
                  </a:lnTo>
                  <a:lnTo>
                    <a:pt x="1633601" y="1329423"/>
                  </a:lnTo>
                  <a:lnTo>
                    <a:pt x="1643126" y="1332598"/>
                  </a:lnTo>
                  <a:lnTo>
                    <a:pt x="1654175" y="1334185"/>
                  </a:lnTo>
                  <a:lnTo>
                    <a:pt x="1663700" y="1335773"/>
                  </a:lnTo>
                  <a:lnTo>
                    <a:pt x="1673225" y="1337360"/>
                  </a:lnTo>
                  <a:lnTo>
                    <a:pt x="1682750" y="1338948"/>
                  </a:lnTo>
                  <a:lnTo>
                    <a:pt x="1692275" y="1340535"/>
                  </a:lnTo>
                  <a:lnTo>
                    <a:pt x="1701800" y="1342123"/>
                  </a:lnTo>
                  <a:lnTo>
                    <a:pt x="1711325" y="1342123"/>
                  </a:lnTo>
                  <a:lnTo>
                    <a:pt x="1720850" y="1343723"/>
                  </a:lnTo>
                  <a:lnTo>
                    <a:pt x="1730375" y="1343723"/>
                  </a:lnTo>
                  <a:lnTo>
                    <a:pt x="1739900" y="1345311"/>
                  </a:lnTo>
                  <a:lnTo>
                    <a:pt x="1749425" y="1346898"/>
                  </a:lnTo>
                  <a:lnTo>
                    <a:pt x="1758950" y="1346898"/>
                  </a:lnTo>
                  <a:lnTo>
                    <a:pt x="1768475" y="1346898"/>
                  </a:lnTo>
                  <a:lnTo>
                    <a:pt x="1778000" y="1348486"/>
                  </a:lnTo>
                  <a:lnTo>
                    <a:pt x="1787525" y="1348486"/>
                  </a:lnTo>
                  <a:lnTo>
                    <a:pt x="1797050" y="1348486"/>
                  </a:lnTo>
                  <a:lnTo>
                    <a:pt x="1806575" y="1348486"/>
                  </a:lnTo>
                  <a:lnTo>
                    <a:pt x="1816100" y="1350073"/>
                  </a:lnTo>
                  <a:lnTo>
                    <a:pt x="1825625" y="1350073"/>
                  </a:lnTo>
                  <a:lnTo>
                    <a:pt x="1835150" y="1350073"/>
                  </a:lnTo>
                  <a:lnTo>
                    <a:pt x="1844675" y="1351661"/>
                  </a:lnTo>
                  <a:lnTo>
                    <a:pt x="1854200" y="1351661"/>
                  </a:lnTo>
                  <a:lnTo>
                    <a:pt x="1911350" y="1351661"/>
                  </a:lnTo>
                  <a:lnTo>
                    <a:pt x="1920875" y="1353248"/>
                  </a:lnTo>
                  <a:lnTo>
                    <a:pt x="2351151" y="1353248"/>
                  </a:lnTo>
                  <a:lnTo>
                    <a:pt x="2360676" y="1354836"/>
                  </a:lnTo>
                  <a:lnTo>
                    <a:pt x="2370201" y="1354836"/>
                  </a:lnTo>
                  <a:lnTo>
                    <a:pt x="2379726" y="1354836"/>
                  </a:lnTo>
                  <a:lnTo>
                    <a:pt x="2389251" y="1354836"/>
                  </a:lnTo>
                  <a:lnTo>
                    <a:pt x="2398776" y="1354836"/>
                  </a:lnTo>
                  <a:lnTo>
                    <a:pt x="2408301" y="1353248"/>
                  </a:lnTo>
                  <a:lnTo>
                    <a:pt x="2417826" y="1354836"/>
                  </a:lnTo>
                  <a:lnTo>
                    <a:pt x="2427351" y="1354836"/>
                  </a:lnTo>
                  <a:lnTo>
                    <a:pt x="2436876" y="1354836"/>
                  </a:lnTo>
                  <a:lnTo>
                    <a:pt x="2579751" y="1354836"/>
                  </a:lnTo>
                  <a:lnTo>
                    <a:pt x="2589276" y="135483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1" name="object 471"/>
          <p:cNvSpPr txBox="1"/>
          <p:nvPr/>
        </p:nvSpPr>
        <p:spPr>
          <a:xfrm>
            <a:off x="6889750" y="7156195"/>
            <a:ext cx="25781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-10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472" name="object 472"/>
          <p:cNvSpPr txBox="1"/>
          <p:nvPr/>
        </p:nvSpPr>
        <p:spPr>
          <a:xfrm>
            <a:off x="6984872" y="6889495"/>
            <a:ext cx="16764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473" name="object 473"/>
          <p:cNvSpPr txBox="1"/>
          <p:nvPr/>
        </p:nvSpPr>
        <p:spPr>
          <a:xfrm>
            <a:off x="6927850" y="6545071"/>
            <a:ext cx="2241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12</a:t>
            </a:r>
            <a:r>
              <a:rPr sz="800" dirty="0">
                <a:latin typeface="Arial"/>
                <a:cs typeface="Arial"/>
              </a:rPr>
              <a:t>.5</a:t>
            </a:r>
            <a:endParaRPr sz="800">
              <a:latin typeface="Arial"/>
              <a:cs typeface="Arial"/>
            </a:endParaRPr>
          </a:p>
        </p:txBody>
      </p:sp>
      <p:sp>
        <p:nvSpPr>
          <p:cNvPr id="474" name="object 474"/>
          <p:cNvSpPr txBox="1"/>
          <p:nvPr/>
        </p:nvSpPr>
        <p:spPr>
          <a:xfrm>
            <a:off x="6927850" y="6209791"/>
            <a:ext cx="2241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25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475" name="object 475"/>
          <p:cNvSpPr txBox="1"/>
          <p:nvPr/>
        </p:nvSpPr>
        <p:spPr>
          <a:xfrm>
            <a:off x="6927850" y="5874765"/>
            <a:ext cx="2241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37</a:t>
            </a:r>
            <a:r>
              <a:rPr sz="800" dirty="0">
                <a:latin typeface="Arial"/>
                <a:cs typeface="Arial"/>
              </a:rPr>
              <a:t>.5</a:t>
            </a:r>
            <a:endParaRPr sz="800">
              <a:latin typeface="Arial"/>
              <a:cs typeface="Arial"/>
            </a:endParaRPr>
          </a:p>
        </p:txBody>
      </p:sp>
      <p:sp>
        <p:nvSpPr>
          <p:cNvPr id="476" name="object 476"/>
          <p:cNvSpPr txBox="1"/>
          <p:nvPr/>
        </p:nvSpPr>
        <p:spPr>
          <a:xfrm>
            <a:off x="6927850" y="5530341"/>
            <a:ext cx="2241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50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477" name="object 477"/>
          <p:cNvSpPr txBox="1"/>
          <p:nvPr/>
        </p:nvSpPr>
        <p:spPr>
          <a:xfrm>
            <a:off x="6927850" y="5261864"/>
            <a:ext cx="2241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60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478" name="object 478"/>
          <p:cNvSpPr txBox="1"/>
          <p:nvPr/>
        </p:nvSpPr>
        <p:spPr>
          <a:xfrm>
            <a:off x="6753499" y="5809803"/>
            <a:ext cx="139700" cy="972185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5" dirty="0">
                <a:latin typeface="Arial"/>
                <a:cs typeface="Arial"/>
              </a:rPr>
              <a:t>R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-30" dirty="0">
                <a:latin typeface="Arial"/>
                <a:cs typeface="Arial"/>
              </a:rPr>
              <a:t>l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60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A</a:t>
            </a:r>
            <a:r>
              <a:rPr sz="800" dirty="0">
                <a:latin typeface="Arial"/>
                <a:cs typeface="Arial"/>
              </a:rPr>
              <a:t>b</a:t>
            </a:r>
            <a:r>
              <a:rPr sz="800" spc="50" dirty="0">
                <a:latin typeface="Arial"/>
                <a:cs typeface="Arial"/>
              </a:rPr>
              <a:t>s</a:t>
            </a:r>
            <a:r>
              <a:rPr sz="800" dirty="0">
                <a:latin typeface="Arial"/>
                <a:cs typeface="Arial"/>
              </a:rPr>
              <a:t>o</a:t>
            </a:r>
            <a:r>
              <a:rPr sz="800" spc="30" dirty="0">
                <a:latin typeface="Arial"/>
                <a:cs typeface="Arial"/>
              </a:rPr>
              <a:t>r</a:t>
            </a:r>
            <a:r>
              <a:rPr sz="800" spc="5" dirty="0">
                <a:latin typeface="Arial"/>
                <a:cs typeface="Arial"/>
              </a:rPr>
              <a:t>b</a:t>
            </a:r>
            <a:r>
              <a:rPr sz="800" spc="10" dirty="0">
                <a:latin typeface="Arial"/>
                <a:cs typeface="Arial"/>
              </a:rPr>
              <a:t>a</a:t>
            </a:r>
            <a:r>
              <a:rPr sz="800" spc="5" dirty="0">
                <a:latin typeface="Arial"/>
                <a:cs typeface="Arial"/>
              </a:rPr>
              <a:t>n</a:t>
            </a:r>
            <a:r>
              <a:rPr sz="800" spc="45" dirty="0">
                <a:latin typeface="Arial"/>
                <a:cs typeface="Arial"/>
              </a:rPr>
              <a:t>c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[</a:t>
            </a:r>
            <a:r>
              <a:rPr sz="800" spc="30" dirty="0">
                <a:latin typeface="Arial"/>
                <a:cs typeface="Arial"/>
              </a:rPr>
              <a:t>%</a:t>
            </a:r>
            <a:r>
              <a:rPr sz="800" dirty="0">
                <a:latin typeface="Arial"/>
                <a:cs typeface="Arial"/>
              </a:rPr>
              <a:t>]</a:t>
            </a:r>
            <a:endParaRPr sz="800">
              <a:latin typeface="Arial"/>
              <a:cs typeface="Arial"/>
            </a:endParaRPr>
          </a:p>
        </p:txBody>
      </p:sp>
      <p:sp>
        <p:nvSpPr>
          <p:cNvPr id="479" name="object 479"/>
          <p:cNvSpPr txBox="1"/>
          <p:nvPr/>
        </p:nvSpPr>
        <p:spPr>
          <a:xfrm>
            <a:off x="7367778" y="5463666"/>
            <a:ext cx="336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213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80" name="object 480"/>
          <p:cNvSpPr txBox="1"/>
          <p:nvPr/>
        </p:nvSpPr>
        <p:spPr>
          <a:xfrm>
            <a:off x="7864602" y="5722365"/>
            <a:ext cx="336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271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481" name="object 481"/>
          <p:cNvSpPr txBox="1"/>
          <p:nvPr/>
        </p:nvSpPr>
        <p:spPr>
          <a:xfrm>
            <a:off x="8266303" y="6171691"/>
            <a:ext cx="336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317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482" name="object 482"/>
          <p:cNvSpPr/>
          <p:nvPr/>
        </p:nvSpPr>
        <p:spPr>
          <a:xfrm>
            <a:off x="7246619" y="5349240"/>
            <a:ext cx="2593975" cy="1896110"/>
          </a:xfrm>
          <a:custGeom>
            <a:avLst/>
            <a:gdLst/>
            <a:ahLst/>
            <a:cxnLst/>
            <a:rect l="l" t="t" r="r" b="b"/>
            <a:pathLst>
              <a:path w="2593975" h="1896109">
                <a:moveTo>
                  <a:pt x="0" y="1895856"/>
                </a:moveTo>
                <a:lnTo>
                  <a:pt x="2593848" y="1895856"/>
                </a:lnTo>
                <a:lnTo>
                  <a:pt x="2593848" y="0"/>
                </a:lnTo>
                <a:lnTo>
                  <a:pt x="0" y="0"/>
                </a:lnTo>
                <a:lnTo>
                  <a:pt x="0" y="18958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 txBox="1"/>
          <p:nvPr/>
        </p:nvSpPr>
        <p:spPr>
          <a:xfrm>
            <a:off x="7243698" y="5185664"/>
            <a:ext cx="159131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Apex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oroxylinA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100%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at</a:t>
            </a:r>
            <a:r>
              <a:rPr sz="80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11.78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min</a:t>
            </a:r>
            <a:endParaRPr sz="800">
              <a:latin typeface="Arial"/>
              <a:cs typeface="Arial"/>
            </a:endParaRPr>
          </a:p>
        </p:txBody>
      </p:sp>
      <p:sp>
        <p:nvSpPr>
          <p:cNvPr id="486" name="object 48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200</a:t>
            </a:r>
          </a:p>
        </p:txBody>
      </p:sp>
      <p:sp>
        <p:nvSpPr>
          <p:cNvPr id="487" name="object 48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300</a:t>
            </a:r>
          </a:p>
        </p:txBody>
      </p:sp>
      <p:sp>
        <p:nvSpPr>
          <p:cNvPr id="488" name="object 488"/>
          <p:cNvSpPr txBox="1"/>
          <p:nvPr/>
        </p:nvSpPr>
        <p:spPr>
          <a:xfrm>
            <a:off x="2172716" y="7310343"/>
            <a:ext cx="19494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Arial"/>
                <a:cs typeface="Arial"/>
              </a:rPr>
              <a:t>400</a:t>
            </a:r>
            <a:endParaRPr sz="800">
              <a:latin typeface="Arial"/>
              <a:cs typeface="Arial"/>
            </a:endParaRPr>
          </a:p>
        </p:txBody>
      </p:sp>
      <p:sp>
        <p:nvSpPr>
          <p:cNvPr id="489" name="object 489"/>
          <p:cNvSpPr txBox="1"/>
          <p:nvPr/>
        </p:nvSpPr>
        <p:spPr>
          <a:xfrm>
            <a:off x="3052317" y="7310343"/>
            <a:ext cx="19494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Arial"/>
                <a:cs typeface="Arial"/>
              </a:rPr>
              <a:t>500</a:t>
            </a:r>
            <a:endParaRPr sz="800">
              <a:latin typeface="Arial"/>
              <a:cs typeface="Arial"/>
            </a:endParaRPr>
          </a:p>
        </p:txBody>
      </p:sp>
      <p:sp>
        <p:nvSpPr>
          <p:cNvPr id="490" name="object 490"/>
          <p:cNvSpPr txBox="1"/>
          <p:nvPr/>
        </p:nvSpPr>
        <p:spPr>
          <a:xfrm>
            <a:off x="3842384" y="7310648"/>
            <a:ext cx="19494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Arial"/>
                <a:cs typeface="Arial"/>
              </a:rPr>
              <a:t>200</a:t>
            </a:r>
            <a:endParaRPr sz="800">
              <a:latin typeface="Arial"/>
              <a:cs typeface="Arial"/>
            </a:endParaRPr>
          </a:p>
        </p:txBody>
      </p:sp>
      <p:sp>
        <p:nvSpPr>
          <p:cNvPr id="491" name="object 491"/>
          <p:cNvSpPr txBox="1"/>
          <p:nvPr/>
        </p:nvSpPr>
        <p:spPr>
          <a:xfrm>
            <a:off x="4701285" y="7310648"/>
            <a:ext cx="19494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Arial"/>
                <a:cs typeface="Arial"/>
              </a:rPr>
              <a:t>300</a:t>
            </a:r>
            <a:endParaRPr sz="800">
              <a:latin typeface="Arial"/>
              <a:cs typeface="Arial"/>
            </a:endParaRPr>
          </a:p>
        </p:txBody>
      </p:sp>
      <p:sp>
        <p:nvSpPr>
          <p:cNvPr id="492" name="object 492"/>
          <p:cNvSpPr txBox="1"/>
          <p:nvPr/>
        </p:nvSpPr>
        <p:spPr>
          <a:xfrm>
            <a:off x="5562091" y="7310648"/>
            <a:ext cx="19494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Arial"/>
                <a:cs typeface="Arial"/>
              </a:rPr>
              <a:t>400</a:t>
            </a:r>
            <a:endParaRPr sz="800">
              <a:latin typeface="Arial"/>
              <a:cs typeface="Arial"/>
            </a:endParaRPr>
          </a:p>
        </p:txBody>
      </p:sp>
      <p:sp>
        <p:nvSpPr>
          <p:cNvPr id="493" name="object 493"/>
          <p:cNvSpPr txBox="1"/>
          <p:nvPr/>
        </p:nvSpPr>
        <p:spPr>
          <a:xfrm>
            <a:off x="6432041" y="7310648"/>
            <a:ext cx="19494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Arial"/>
                <a:cs typeface="Arial"/>
              </a:rPr>
              <a:t>500</a:t>
            </a:r>
            <a:endParaRPr sz="800">
              <a:latin typeface="Arial"/>
              <a:cs typeface="Arial"/>
            </a:endParaRPr>
          </a:p>
        </p:txBody>
      </p:sp>
      <p:sp>
        <p:nvSpPr>
          <p:cNvPr id="494" name="object 494"/>
          <p:cNvSpPr txBox="1"/>
          <p:nvPr/>
        </p:nvSpPr>
        <p:spPr>
          <a:xfrm>
            <a:off x="7148576" y="7310648"/>
            <a:ext cx="19494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Arial"/>
                <a:cs typeface="Arial"/>
              </a:rPr>
              <a:t>200</a:t>
            </a:r>
            <a:endParaRPr sz="800">
              <a:latin typeface="Arial"/>
              <a:cs typeface="Arial"/>
            </a:endParaRPr>
          </a:p>
        </p:txBody>
      </p:sp>
      <p:sp>
        <p:nvSpPr>
          <p:cNvPr id="495" name="object 495"/>
          <p:cNvSpPr txBox="1"/>
          <p:nvPr/>
        </p:nvSpPr>
        <p:spPr>
          <a:xfrm>
            <a:off x="8007477" y="7310648"/>
            <a:ext cx="19494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Arial"/>
                <a:cs typeface="Arial"/>
              </a:rPr>
              <a:t>300</a:t>
            </a:r>
            <a:endParaRPr sz="800">
              <a:latin typeface="Arial"/>
              <a:cs typeface="Arial"/>
            </a:endParaRPr>
          </a:p>
        </p:txBody>
      </p:sp>
      <p:sp>
        <p:nvSpPr>
          <p:cNvPr id="496" name="object 496"/>
          <p:cNvSpPr txBox="1"/>
          <p:nvPr/>
        </p:nvSpPr>
        <p:spPr>
          <a:xfrm>
            <a:off x="8867902" y="7310648"/>
            <a:ext cx="19494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Arial"/>
                <a:cs typeface="Arial"/>
              </a:rPr>
              <a:t>400</a:t>
            </a:r>
            <a:endParaRPr sz="800">
              <a:latin typeface="Arial"/>
              <a:cs typeface="Arial"/>
            </a:endParaRPr>
          </a:p>
        </p:txBody>
      </p:sp>
      <p:sp>
        <p:nvSpPr>
          <p:cNvPr id="497" name="object 497"/>
          <p:cNvSpPr txBox="1"/>
          <p:nvPr/>
        </p:nvSpPr>
        <p:spPr>
          <a:xfrm>
            <a:off x="9738106" y="7310648"/>
            <a:ext cx="19494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Arial"/>
                <a:cs typeface="Arial"/>
              </a:rPr>
              <a:t>500</a:t>
            </a:r>
            <a:endParaRPr sz="800">
              <a:latin typeface="Arial"/>
              <a:cs typeface="Arial"/>
            </a:endParaRPr>
          </a:p>
        </p:txBody>
      </p:sp>
      <p:sp>
        <p:nvSpPr>
          <p:cNvPr id="498" name="object 498"/>
          <p:cNvSpPr txBox="1"/>
          <p:nvPr/>
        </p:nvSpPr>
        <p:spPr>
          <a:xfrm>
            <a:off x="1447038" y="7443845"/>
            <a:ext cx="79438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dirty="0">
                <a:latin typeface="Arial"/>
                <a:cs typeface="Arial"/>
              </a:rPr>
              <a:t>Wavelength</a:t>
            </a:r>
            <a:r>
              <a:rPr sz="800" spc="-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[nm]</a:t>
            </a:r>
            <a:endParaRPr sz="800">
              <a:latin typeface="Arial"/>
              <a:cs typeface="Arial"/>
            </a:endParaRPr>
          </a:p>
        </p:txBody>
      </p:sp>
      <p:sp>
        <p:nvSpPr>
          <p:cNvPr id="499" name="object 499"/>
          <p:cNvSpPr txBox="1"/>
          <p:nvPr/>
        </p:nvSpPr>
        <p:spPr>
          <a:xfrm>
            <a:off x="4845811" y="7443569"/>
            <a:ext cx="794385" cy="14033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800" dirty="0">
                <a:latin typeface="Arial"/>
                <a:cs typeface="Arial"/>
              </a:rPr>
              <a:t>Wavelength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[nm]</a:t>
            </a:r>
            <a:endParaRPr sz="800">
              <a:latin typeface="Arial"/>
              <a:cs typeface="Arial"/>
            </a:endParaRPr>
          </a:p>
        </p:txBody>
      </p:sp>
      <p:sp>
        <p:nvSpPr>
          <p:cNvPr id="500" name="object 500"/>
          <p:cNvSpPr txBox="1"/>
          <p:nvPr/>
        </p:nvSpPr>
        <p:spPr>
          <a:xfrm>
            <a:off x="8152003" y="7443569"/>
            <a:ext cx="794385" cy="14033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800" dirty="0">
                <a:latin typeface="Arial"/>
                <a:cs typeface="Arial"/>
              </a:rPr>
              <a:t>Wavelength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[nm]</a:t>
            </a:r>
            <a:endParaRPr sz="800">
              <a:latin typeface="Arial"/>
              <a:cs typeface="Arial"/>
            </a:endParaRPr>
          </a:p>
        </p:txBody>
      </p:sp>
      <p:sp>
        <p:nvSpPr>
          <p:cNvPr id="484" name="object 484"/>
          <p:cNvSpPr txBox="1">
            <a:spLocks noGrp="1"/>
          </p:cNvSpPr>
          <p:nvPr>
            <p:ph type="title"/>
          </p:nvPr>
        </p:nvSpPr>
        <p:spPr>
          <a:xfrm>
            <a:off x="299720" y="218947"/>
            <a:ext cx="22421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Mix</a:t>
            </a:r>
            <a:r>
              <a:rPr spc="-30" dirty="0"/>
              <a:t> </a:t>
            </a:r>
            <a:r>
              <a:rPr spc="-5" dirty="0"/>
              <a:t>1</a:t>
            </a:r>
            <a:r>
              <a:rPr spc="-35" dirty="0"/>
              <a:t> </a:t>
            </a:r>
            <a:r>
              <a:rPr spc="-5" dirty="0"/>
              <a:t>metabolite </a:t>
            </a:r>
            <a:r>
              <a:rPr spc="-650" dirty="0"/>
              <a:t> </a:t>
            </a:r>
            <a:r>
              <a:rPr spc="-5" dirty="0"/>
              <a:t>spectra and </a:t>
            </a:r>
            <a:r>
              <a:rPr dirty="0"/>
              <a:t> </a:t>
            </a:r>
            <a:r>
              <a:rPr spc="-5" dirty="0"/>
              <a:t>retention</a:t>
            </a:r>
            <a:r>
              <a:rPr spc="-10" dirty="0"/>
              <a:t> </a:t>
            </a:r>
            <a:r>
              <a:rPr spc="-5" dirty="0"/>
              <a:t>times</a:t>
            </a:r>
          </a:p>
        </p:txBody>
      </p:sp>
      <p:sp>
        <p:nvSpPr>
          <p:cNvPr id="485" name="object 485"/>
          <p:cNvSpPr txBox="1"/>
          <p:nvPr/>
        </p:nvSpPr>
        <p:spPr>
          <a:xfrm>
            <a:off x="299720" y="1395171"/>
            <a:ext cx="2533015" cy="90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"/>
                <a:cs typeface="Arial"/>
              </a:rPr>
              <a:t>Taken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from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sequence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Arial"/>
                <a:cs typeface="Arial"/>
              </a:rPr>
              <a:t>070121_scutellaria_RTO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latin typeface="Arial"/>
                <a:cs typeface="Arial"/>
              </a:rPr>
              <a:t>Column: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acclaim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10cm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latin typeface="Arial"/>
                <a:cs typeface="Arial"/>
              </a:rPr>
              <a:t>Instrument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method: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acclaim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10cm5-1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720" y="218947"/>
            <a:ext cx="26193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Mix 2 </a:t>
            </a:r>
            <a:r>
              <a:rPr dirty="0"/>
              <a:t>&amp; </a:t>
            </a:r>
            <a:r>
              <a:rPr spc="-5" dirty="0"/>
              <a:t>scutellarin </a:t>
            </a:r>
            <a:r>
              <a:rPr dirty="0"/>
              <a:t> </a:t>
            </a:r>
            <a:r>
              <a:rPr spc="-5" dirty="0"/>
              <a:t>metabolite spectra </a:t>
            </a:r>
            <a:r>
              <a:rPr dirty="0"/>
              <a:t> </a:t>
            </a:r>
            <a:r>
              <a:rPr spc="-5" dirty="0"/>
              <a:t>and retention</a:t>
            </a:r>
            <a:r>
              <a:rPr spc="-10" dirty="0"/>
              <a:t> </a:t>
            </a:r>
            <a:r>
              <a:rPr spc="-5" dirty="0"/>
              <a:t>times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9720" y="1395171"/>
            <a:ext cx="2533015" cy="90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"/>
                <a:cs typeface="Arial"/>
              </a:rPr>
              <a:t>Taken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from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sequence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Arial"/>
                <a:cs typeface="Arial"/>
              </a:rPr>
              <a:t>070121_scutellaria_RTO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latin typeface="Arial"/>
                <a:cs typeface="Arial"/>
              </a:rPr>
              <a:t>Column: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acclaim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10cm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latin typeface="Arial"/>
                <a:cs typeface="Arial"/>
              </a:rPr>
              <a:t>Instrument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method: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acclaim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10cm5-1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02964" y="2313432"/>
            <a:ext cx="2592705" cy="44450"/>
          </a:xfrm>
          <a:custGeom>
            <a:avLst/>
            <a:gdLst/>
            <a:ahLst/>
            <a:cxnLst/>
            <a:rect l="l" t="t" r="r" b="b"/>
            <a:pathLst>
              <a:path w="2592704" h="44450">
                <a:moveTo>
                  <a:pt x="0" y="0"/>
                </a:moveTo>
                <a:lnTo>
                  <a:pt x="2592324" y="0"/>
                </a:lnTo>
              </a:path>
              <a:path w="2592704" h="44450">
                <a:moveTo>
                  <a:pt x="0" y="0"/>
                </a:moveTo>
                <a:lnTo>
                  <a:pt x="0" y="441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03396" y="2331466"/>
            <a:ext cx="19494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200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98201" y="2308669"/>
            <a:ext cx="875665" cy="53975"/>
            <a:chOff x="3898201" y="2308669"/>
            <a:chExt cx="875665" cy="53975"/>
          </a:xfrm>
        </p:grpSpPr>
        <p:sp>
          <p:nvSpPr>
            <p:cNvPr id="7" name="object 7"/>
            <p:cNvSpPr/>
            <p:nvPr/>
          </p:nvSpPr>
          <p:spPr>
            <a:xfrm>
              <a:off x="3902964" y="2313432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19372" y="231343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34256" y="231343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52188" y="231343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68596" y="2313432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662296" y="2331466"/>
            <a:ext cx="19494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300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78717" y="2308669"/>
            <a:ext cx="657225" cy="53975"/>
            <a:chOff x="4978717" y="2308669"/>
            <a:chExt cx="657225" cy="53975"/>
          </a:xfrm>
        </p:grpSpPr>
        <p:sp>
          <p:nvSpPr>
            <p:cNvPr id="14" name="object 14"/>
            <p:cNvSpPr/>
            <p:nvPr/>
          </p:nvSpPr>
          <p:spPr>
            <a:xfrm>
              <a:off x="4983479" y="231343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99887" y="231343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16295" y="231343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31179" y="2313432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523103" y="2331466"/>
            <a:ext cx="19494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400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842825" y="2308669"/>
            <a:ext cx="657225" cy="53975"/>
            <a:chOff x="5842825" y="2308669"/>
            <a:chExt cx="657225" cy="53975"/>
          </a:xfrm>
        </p:grpSpPr>
        <p:sp>
          <p:nvSpPr>
            <p:cNvPr id="20" name="object 20"/>
            <p:cNvSpPr/>
            <p:nvPr/>
          </p:nvSpPr>
          <p:spPr>
            <a:xfrm>
              <a:off x="5847588" y="231343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63996" y="231343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78880" y="231343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95288" y="2313432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392926" y="2331466"/>
            <a:ext cx="19494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500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06822" y="2465070"/>
            <a:ext cx="79438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Arial"/>
                <a:cs typeface="Arial"/>
              </a:rPr>
              <a:t>Wavelength</a:t>
            </a:r>
            <a:r>
              <a:rPr sz="800" spc="-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[nm]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817429" y="376237"/>
            <a:ext cx="2679700" cy="1905635"/>
            <a:chOff x="3817429" y="376237"/>
            <a:chExt cx="2679700" cy="1905635"/>
          </a:xfrm>
        </p:grpSpPr>
        <p:sp>
          <p:nvSpPr>
            <p:cNvPr id="27" name="object 27"/>
            <p:cNvSpPr/>
            <p:nvPr/>
          </p:nvSpPr>
          <p:spPr>
            <a:xfrm>
              <a:off x="3866387" y="381000"/>
              <a:ext cx="0" cy="1896110"/>
            </a:xfrm>
            <a:custGeom>
              <a:avLst/>
              <a:gdLst/>
              <a:ahLst/>
              <a:cxnLst/>
              <a:rect l="l" t="t" r="r" b="b"/>
              <a:pathLst>
                <a:path h="1896110">
                  <a:moveTo>
                    <a:pt x="0" y="0"/>
                  </a:moveTo>
                  <a:lnTo>
                    <a:pt x="0" y="189585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22191" y="227685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196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40479" y="2209800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40479" y="2141220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40479" y="2074164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22191" y="2005583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196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40479" y="1938527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40479" y="1869947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40479" y="1802891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840479" y="1735836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22191" y="166725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196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0479" y="1600200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40479" y="1531619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840479" y="1464563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40479" y="1397508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22191" y="132892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196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840479" y="1260347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840479" y="1194816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40479" y="1126236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40479" y="1059180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822191" y="990600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196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840479" y="922019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840479" y="856487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40479" y="787908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40479" y="719327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22191" y="652272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196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40479" y="585215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40479" y="518160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0479" y="449580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822191" y="381000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196" y="0"/>
                  </a:moveTo>
                  <a:lnTo>
                    <a:pt x="18288" y="0"/>
                  </a:lnTo>
                </a:path>
                <a:path w="44450">
                  <a:moveTo>
                    <a:pt x="44196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902963" y="652272"/>
              <a:ext cx="2589530" cy="1353820"/>
            </a:xfrm>
            <a:custGeom>
              <a:avLst/>
              <a:gdLst/>
              <a:ahLst/>
              <a:cxnLst/>
              <a:rect l="l" t="t" r="r" b="b"/>
              <a:pathLst>
                <a:path w="2589529" h="1353820">
                  <a:moveTo>
                    <a:pt x="0" y="238251"/>
                  </a:moveTo>
                  <a:lnTo>
                    <a:pt x="9525" y="206501"/>
                  </a:lnTo>
                  <a:lnTo>
                    <a:pt x="19050" y="171576"/>
                  </a:lnTo>
                  <a:lnTo>
                    <a:pt x="28575" y="136651"/>
                  </a:lnTo>
                  <a:lnTo>
                    <a:pt x="38100" y="100075"/>
                  </a:lnTo>
                  <a:lnTo>
                    <a:pt x="49276" y="63499"/>
                  </a:lnTo>
                  <a:lnTo>
                    <a:pt x="58801" y="31749"/>
                  </a:lnTo>
                  <a:lnTo>
                    <a:pt x="68326" y="11175"/>
                  </a:lnTo>
                  <a:lnTo>
                    <a:pt x="77851" y="0"/>
                  </a:lnTo>
                  <a:lnTo>
                    <a:pt x="87376" y="6349"/>
                  </a:lnTo>
                  <a:lnTo>
                    <a:pt x="106426" y="74675"/>
                  </a:lnTo>
                  <a:lnTo>
                    <a:pt x="115951" y="136651"/>
                  </a:lnTo>
                  <a:lnTo>
                    <a:pt x="125476" y="208025"/>
                  </a:lnTo>
                  <a:lnTo>
                    <a:pt x="135001" y="279526"/>
                  </a:lnTo>
                  <a:lnTo>
                    <a:pt x="144526" y="349503"/>
                  </a:lnTo>
                  <a:lnTo>
                    <a:pt x="154051" y="408177"/>
                  </a:lnTo>
                  <a:lnTo>
                    <a:pt x="163576" y="459104"/>
                  </a:lnTo>
                  <a:lnTo>
                    <a:pt x="173101" y="500379"/>
                  </a:lnTo>
                  <a:lnTo>
                    <a:pt x="192151" y="562229"/>
                  </a:lnTo>
                  <a:lnTo>
                    <a:pt x="201676" y="586104"/>
                  </a:lnTo>
                  <a:lnTo>
                    <a:pt x="211201" y="609980"/>
                  </a:lnTo>
                  <a:lnTo>
                    <a:pt x="230251" y="651255"/>
                  </a:lnTo>
                  <a:lnTo>
                    <a:pt x="258826" y="694181"/>
                  </a:lnTo>
                  <a:lnTo>
                    <a:pt x="277876" y="702055"/>
                  </a:lnTo>
                  <a:lnTo>
                    <a:pt x="287401" y="700531"/>
                  </a:lnTo>
                  <a:lnTo>
                    <a:pt x="296926" y="694181"/>
                  </a:lnTo>
                  <a:lnTo>
                    <a:pt x="306451" y="687831"/>
                  </a:lnTo>
                  <a:lnTo>
                    <a:pt x="315976" y="678306"/>
                  </a:lnTo>
                  <a:lnTo>
                    <a:pt x="325501" y="668654"/>
                  </a:lnTo>
                  <a:lnTo>
                    <a:pt x="335026" y="659129"/>
                  </a:lnTo>
                  <a:lnTo>
                    <a:pt x="344551" y="652779"/>
                  </a:lnTo>
                  <a:lnTo>
                    <a:pt x="354076" y="649604"/>
                  </a:lnTo>
                  <a:lnTo>
                    <a:pt x="363601" y="648080"/>
                  </a:lnTo>
                  <a:lnTo>
                    <a:pt x="373126" y="649604"/>
                  </a:lnTo>
                  <a:lnTo>
                    <a:pt x="382651" y="651255"/>
                  </a:lnTo>
                  <a:lnTo>
                    <a:pt x="392176" y="654430"/>
                  </a:lnTo>
                  <a:lnTo>
                    <a:pt x="401701" y="657605"/>
                  </a:lnTo>
                  <a:lnTo>
                    <a:pt x="439801" y="676655"/>
                  </a:lnTo>
                  <a:lnTo>
                    <a:pt x="468376" y="710056"/>
                  </a:lnTo>
                  <a:lnTo>
                    <a:pt x="477901" y="721105"/>
                  </a:lnTo>
                  <a:lnTo>
                    <a:pt x="487426" y="732281"/>
                  </a:lnTo>
                  <a:lnTo>
                    <a:pt x="496951" y="741806"/>
                  </a:lnTo>
                  <a:lnTo>
                    <a:pt x="506476" y="748156"/>
                  </a:lnTo>
                  <a:lnTo>
                    <a:pt x="516001" y="754506"/>
                  </a:lnTo>
                  <a:lnTo>
                    <a:pt x="544576" y="792606"/>
                  </a:lnTo>
                  <a:lnTo>
                    <a:pt x="563626" y="851407"/>
                  </a:lnTo>
                  <a:lnTo>
                    <a:pt x="573151" y="889507"/>
                  </a:lnTo>
                  <a:lnTo>
                    <a:pt x="584200" y="929258"/>
                  </a:lnTo>
                  <a:lnTo>
                    <a:pt x="593725" y="967358"/>
                  </a:lnTo>
                  <a:lnTo>
                    <a:pt x="612775" y="1029334"/>
                  </a:lnTo>
                  <a:lnTo>
                    <a:pt x="631825" y="1064260"/>
                  </a:lnTo>
                  <a:lnTo>
                    <a:pt x="650875" y="1075308"/>
                  </a:lnTo>
                  <a:lnTo>
                    <a:pt x="660400" y="1075308"/>
                  </a:lnTo>
                  <a:lnTo>
                    <a:pt x="669925" y="1072133"/>
                  </a:lnTo>
                  <a:lnTo>
                    <a:pt x="679450" y="1068958"/>
                  </a:lnTo>
                  <a:lnTo>
                    <a:pt x="688975" y="1064260"/>
                  </a:lnTo>
                  <a:lnTo>
                    <a:pt x="698500" y="1057910"/>
                  </a:lnTo>
                  <a:lnTo>
                    <a:pt x="708025" y="1051560"/>
                  </a:lnTo>
                  <a:lnTo>
                    <a:pt x="717550" y="1045209"/>
                  </a:lnTo>
                  <a:lnTo>
                    <a:pt x="727075" y="1038859"/>
                  </a:lnTo>
                  <a:lnTo>
                    <a:pt x="736600" y="1030858"/>
                  </a:lnTo>
                  <a:lnTo>
                    <a:pt x="746125" y="1024508"/>
                  </a:lnTo>
                  <a:lnTo>
                    <a:pt x="755650" y="1018158"/>
                  </a:lnTo>
                  <a:lnTo>
                    <a:pt x="765175" y="1010157"/>
                  </a:lnTo>
                  <a:lnTo>
                    <a:pt x="774700" y="1002283"/>
                  </a:lnTo>
                  <a:lnTo>
                    <a:pt x="784225" y="994282"/>
                  </a:lnTo>
                  <a:lnTo>
                    <a:pt x="793750" y="986408"/>
                  </a:lnTo>
                  <a:lnTo>
                    <a:pt x="803275" y="978407"/>
                  </a:lnTo>
                  <a:lnTo>
                    <a:pt x="812800" y="970533"/>
                  </a:lnTo>
                  <a:lnTo>
                    <a:pt x="822325" y="961008"/>
                  </a:lnTo>
                  <a:lnTo>
                    <a:pt x="831850" y="951483"/>
                  </a:lnTo>
                  <a:lnTo>
                    <a:pt x="841375" y="943482"/>
                  </a:lnTo>
                  <a:lnTo>
                    <a:pt x="850900" y="933957"/>
                  </a:lnTo>
                  <a:lnTo>
                    <a:pt x="860425" y="926083"/>
                  </a:lnTo>
                  <a:lnTo>
                    <a:pt x="869950" y="916558"/>
                  </a:lnTo>
                  <a:lnTo>
                    <a:pt x="879475" y="908557"/>
                  </a:lnTo>
                  <a:lnTo>
                    <a:pt x="889000" y="900557"/>
                  </a:lnTo>
                  <a:lnTo>
                    <a:pt x="898525" y="892682"/>
                  </a:lnTo>
                  <a:lnTo>
                    <a:pt x="908050" y="886332"/>
                  </a:lnTo>
                  <a:lnTo>
                    <a:pt x="917575" y="878332"/>
                  </a:lnTo>
                  <a:lnTo>
                    <a:pt x="927100" y="871982"/>
                  </a:lnTo>
                  <a:lnTo>
                    <a:pt x="936625" y="865632"/>
                  </a:lnTo>
                  <a:lnTo>
                    <a:pt x="946150" y="857757"/>
                  </a:lnTo>
                  <a:lnTo>
                    <a:pt x="955675" y="849757"/>
                  </a:lnTo>
                  <a:lnTo>
                    <a:pt x="965200" y="841882"/>
                  </a:lnTo>
                  <a:lnTo>
                    <a:pt x="974725" y="832357"/>
                  </a:lnTo>
                  <a:lnTo>
                    <a:pt x="984250" y="822832"/>
                  </a:lnTo>
                  <a:lnTo>
                    <a:pt x="993775" y="811656"/>
                  </a:lnTo>
                  <a:lnTo>
                    <a:pt x="1003300" y="798956"/>
                  </a:lnTo>
                  <a:lnTo>
                    <a:pt x="1012825" y="786256"/>
                  </a:lnTo>
                  <a:lnTo>
                    <a:pt x="1022350" y="773556"/>
                  </a:lnTo>
                  <a:lnTo>
                    <a:pt x="1031875" y="759205"/>
                  </a:lnTo>
                  <a:lnTo>
                    <a:pt x="1041400" y="743330"/>
                  </a:lnTo>
                  <a:lnTo>
                    <a:pt x="1050925" y="727455"/>
                  </a:lnTo>
                  <a:lnTo>
                    <a:pt x="1060450" y="711580"/>
                  </a:lnTo>
                  <a:lnTo>
                    <a:pt x="1069975" y="695705"/>
                  </a:lnTo>
                  <a:lnTo>
                    <a:pt x="1079500" y="679830"/>
                  </a:lnTo>
                  <a:lnTo>
                    <a:pt x="1089025" y="662304"/>
                  </a:lnTo>
                  <a:lnTo>
                    <a:pt x="1098550" y="646429"/>
                  </a:lnTo>
                  <a:lnTo>
                    <a:pt x="1108075" y="630554"/>
                  </a:lnTo>
                  <a:lnTo>
                    <a:pt x="1119251" y="614679"/>
                  </a:lnTo>
                  <a:lnTo>
                    <a:pt x="1128776" y="600455"/>
                  </a:lnTo>
                  <a:lnTo>
                    <a:pt x="1138301" y="586104"/>
                  </a:lnTo>
                  <a:lnTo>
                    <a:pt x="1147826" y="573404"/>
                  </a:lnTo>
                  <a:lnTo>
                    <a:pt x="1157351" y="560704"/>
                  </a:lnTo>
                  <a:lnTo>
                    <a:pt x="1166876" y="551179"/>
                  </a:lnTo>
                  <a:lnTo>
                    <a:pt x="1176401" y="541654"/>
                  </a:lnTo>
                  <a:lnTo>
                    <a:pt x="1185926" y="535304"/>
                  </a:lnTo>
                  <a:lnTo>
                    <a:pt x="1195451" y="528954"/>
                  </a:lnTo>
                  <a:lnTo>
                    <a:pt x="1204976" y="525779"/>
                  </a:lnTo>
                  <a:lnTo>
                    <a:pt x="1214501" y="524128"/>
                  </a:lnTo>
                  <a:lnTo>
                    <a:pt x="1224026" y="524128"/>
                  </a:lnTo>
                  <a:lnTo>
                    <a:pt x="1233551" y="525779"/>
                  </a:lnTo>
                  <a:lnTo>
                    <a:pt x="1243076" y="528954"/>
                  </a:lnTo>
                  <a:lnTo>
                    <a:pt x="1252601" y="535304"/>
                  </a:lnTo>
                  <a:lnTo>
                    <a:pt x="1262126" y="544829"/>
                  </a:lnTo>
                  <a:lnTo>
                    <a:pt x="1271651" y="554354"/>
                  </a:lnTo>
                  <a:lnTo>
                    <a:pt x="1281176" y="567054"/>
                  </a:lnTo>
                  <a:lnTo>
                    <a:pt x="1290701" y="579754"/>
                  </a:lnTo>
                  <a:lnTo>
                    <a:pt x="1300226" y="592454"/>
                  </a:lnTo>
                  <a:lnTo>
                    <a:pt x="1309751" y="608329"/>
                  </a:lnTo>
                  <a:lnTo>
                    <a:pt x="1328801" y="646429"/>
                  </a:lnTo>
                  <a:lnTo>
                    <a:pt x="1347851" y="692530"/>
                  </a:lnTo>
                  <a:lnTo>
                    <a:pt x="1366901" y="744981"/>
                  </a:lnTo>
                  <a:lnTo>
                    <a:pt x="1376426" y="773556"/>
                  </a:lnTo>
                  <a:lnTo>
                    <a:pt x="1385951" y="802131"/>
                  </a:lnTo>
                  <a:lnTo>
                    <a:pt x="1395476" y="832357"/>
                  </a:lnTo>
                  <a:lnTo>
                    <a:pt x="1405001" y="862457"/>
                  </a:lnTo>
                  <a:lnTo>
                    <a:pt x="1414526" y="892682"/>
                  </a:lnTo>
                  <a:lnTo>
                    <a:pt x="1433576" y="953007"/>
                  </a:lnTo>
                  <a:lnTo>
                    <a:pt x="1452626" y="992758"/>
                  </a:lnTo>
                  <a:lnTo>
                    <a:pt x="1462151" y="1002283"/>
                  </a:lnTo>
                  <a:lnTo>
                    <a:pt x="1471676" y="1029334"/>
                  </a:lnTo>
                  <a:lnTo>
                    <a:pt x="1490726" y="1097533"/>
                  </a:lnTo>
                  <a:lnTo>
                    <a:pt x="1509776" y="1135761"/>
                  </a:lnTo>
                  <a:lnTo>
                    <a:pt x="1519301" y="1148461"/>
                  </a:lnTo>
                  <a:lnTo>
                    <a:pt x="1528826" y="1161161"/>
                  </a:lnTo>
                  <a:lnTo>
                    <a:pt x="1538351" y="1172210"/>
                  </a:lnTo>
                  <a:lnTo>
                    <a:pt x="1547876" y="1184910"/>
                  </a:lnTo>
                  <a:lnTo>
                    <a:pt x="1557401" y="1197610"/>
                  </a:lnTo>
                  <a:lnTo>
                    <a:pt x="1566926" y="1211961"/>
                  </a:lnTo>
                  <a:lnTo>
                    <a:pt x="1576451" y="1226185"/>
                  </a:lnTo>
                  <a:lnTo>
                    <a:pt x="1585976" y="1243711"/>
                  </a:lnTo>
                  <a:lnTo>
                    <a:pt x="1595501" y="1262761"/>
                  </a:lnTo>
                  <a:lnTo>
                    <a:pt x="1605026" y="1281811"/>
                  </a:lnTo>
                  <a:lnTo>
                    <a:pt x="1614551" y="1296161"/>
                  </a:lnTo>
                  <a:lnTo>
                    <a:pt x="1624076" y="1304036"/>
                  </a:lnTo>
                  <a:lnTo>
                    <a:pt x="1633601" y="1310386"/>
                  </a:lnTo>
                  <a:lnTo>
                    <a:pt x="1643126" y="1316736"/>
                  </a:lnTo>
                  <a:lnTo>
                    <a:pt x="1654175" y="1321561"/>
                  </a:lnTo>
                  <a:lnTo>
                    <a:pt x="1663700" y="1324736"/>
                  </a:lnTo>
                  <a:lnTo>
                    <a:pt x="1673225" y="1329436"/>
                  </a:lnTo>
                  <a:lnTo>
                    <a:pt x="1682750" y="1332611"/>
                  </a:lnTo>
                  <a:lnTo>
                    <a:pt x="1692275" y="1335786"/>
                  </a:lnTo>
                  <a:lnTo>
                    <a:pt x="1701800" y="1337436"/>
                  </a:lnTo>
                  <a:lnTo>
                    <a:pt x="1711325" y="1340611"/>
                  </a:lnTo>
                  <a:lnTo>
                    <a:pt x="1720850" y="1342136"/>
                  </a:lnTo>
                  <a:lnTo>
                    <a:pt x="1730375" y="1343786"/>
                  </a:lnTo>
                  <a:lnTo>
                    <a:pt x="1739900" y="1345311"/>
                  </a:lnTo>
                  <a:lnTo>
                    <a:pt x="1749425" y="1346961"/>
                  </a:lnTo>
                  <a:lnTo>
                    <a:pt x="1758950" y="1346961"/>
                  </a:lnTo>
                  <a:lnTo>
                    <a:pt x="1768475" y="1348486"/>
                  </a:lnTo>
                  <a:lnTo>
                    <a:pt x="1778000" y="1348486"/>
                  </a:lnTo>
                  <a:lnTo>
                    <a:pt x="1787525" y="1348486"/>
                  </a:lnTo>
                  <a:lnTo>
                    <a:pt x="1797050" y="1350136"/>
                  </a:lnTo>
                  <a:lnTo>
                    <a:pt x="1806575" y="1350136"/>
                  </a:lnTo>
                  <a:lnTo>
                    <a:pt x="1816100" y="1351661"/>
                  </a:lnTo>
                  <a:lnTo>
                    <a:pt x="1825625" y="1351661"/>
                  </a:lnTo>
                  <a:lnTo>
                    <a:pt x="1835150" y="1351661"/>
                  </a:lnTo>
                  <a:lnTo>
                    <a:pt x="1844675" y="1351661"/>
                  </a:lnTo>
                  <a:lnTo>
                    <a:pt x="1854200" y="1351661"/>
                  </a:lnTo>
                  <a:lnTo>
                    <a:pt x="1863725" y="1353311"/>
                  </a:lnTo>
                  <a:lnTo>
                    <a:pt x="2579751" y="1353311"/>
                  </a:lnTo>
                  <a:lnTo>
                    <a:pt x="2589276" y="135331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544570" y="2187067"/>
            <a:ext cx="25781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-10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640073" y="1920367"/>
            <a:ext cx="16764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582670" y="1575562"/>
            <a:ext cx="224154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12</a:t>
            </a:r>
            <a:r>
              <a:rPr sz="800" dirty="0">
                <a:latin typeface="Arial"/>
                <a:cs typeface="Arial"/>
              </a:rPr>
              <a:t>.5</a:t>
            </a:r>
            <a:endParaRPr sz="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582670" y="1240663"/>
            <a:ext cx="2241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25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582670" y="905636"/>
            <a:ext cx="2241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37</a:t>
            </a:r>
            <a:r>
              <a:rPr sz="800" dirty="0">
                <a:latin typeface="Arial"/>
                <a:cs typeface="Arial"/>
              </a:rPr>
              <a:t>.5</a:t>
            </a:r>
            <a:endParaRPr sz="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582670" y="561212"/>
            <a:ext cx="2241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50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582670" y="292735"/>
            <a:ext cx="2241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60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408319" y="842198"/>
            <a:ext cx="139700" cy="972185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5" dirty="0">
                <a:latin typeface="Arial"/>
                <a:cs typeface="Arial"/>
              </a:rPr>
              <a:t>R</a:t>
            </a:r>
            <a:r>
              <a:rPr sz="800" spc="5" dirty="0">
                <a:latin typeface="Arial"/>
                <a:cs typeface="Arial"/>
              </a:rPr>
              <a:t>e</a:t>
            </a:r>
            <a:r>
              <a:rPr sz="800" spc="-35" dirty="0">
                <a:latin typeface="Arial"/>
                <a:cs typeface="Arial"/>
              </a:rPr>
              <a:t>l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60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A</a:t>
            </a:r>
            <a:r>
              <a:rPr sz="800" spc="5" dirty="0">
                <a:latin typeface="Arial"/>
                <a:cs typeface="Arial"/>
              </a:rPr>
              <a:t>b</a:t>
            </a:r>
            <a:r>
              <a:rPr sz="800" spc="45" dirty="0">
                <a:latin typeface="Arial"/>
                <a:cs typeface="Arial"/>
              </a:rPr>
              <a:t>s</a:t>
            </a:r>
            <a:r>
              <a:rPr sz="800" dirty="0">
                <a:latin typeface="Arial"/>
                <a:cs typeface="Arial"/>
              </a:rPr>
              <a:t>o</a:t>
            </a:r>
            <a:r>
              <a:rPr sz="800" spc="30" dirty="0">
                <a:latin typeface="Arial"/>
                <a:cs typeface="Arial"/>
              </a:rPr>
              <a:t>r</a:t>
            </a:r>
            <a:r>
              <a:rPr sz="800" dirty="0">
                <a:latin typeface="Arial"/>
                <a:cs typeface="Arial"/>
              </a:rPr>
              <a:t>b</a:t>
            </a:r>
            <a:r>
              <a:rPr sz="800" spc="10" dirty="0">
                <a:latin typeface="Arial"/>
                <a:cs typeface="Arial"/>
              </a:rPr>
              <a:t>a</a:t>
            </a:r>
            <a:r>
              <a:rPr sz="800" dirty="0">
                <a:latin typeface="Arial"/>
                <a:cs typeface="Arial"/>
              </a:rPr>
              <a:t>n</a:t>
            </a:r>
            <a:r>
              <a:rPr sz="800" spc="45" dirty="0">
                <a:latin typeface="Arial"/>
                <a:cs typeface="Arial"/>
              </a:rPr>
              <a:t>c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[</a:t>
            </a:r>
            <a:r>
              <a:rPr sz="800" spc="30" dirty="0">
                <a:latin typeface="Arial"/>
                <a:cs typeface="Arial"/>
              </a:rPr>
              <a:t>%</a:t>
            </a:r>
            <a:r>
              <a:rPr sz="800" dirty="0">
                <a:latin typeface="Arial"/>
                <a:cs typeface="Arial"/>
              </a:rPr>
              <a:t>]</a:t>
            </a:r>
            <a:endParaRPr sz="8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984497" y="494537"/>
            <a:ext cx="336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209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0</a:t>
            </a:r>
            <a:r>
              <a:rPr sz="80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121402" y="1019936"/>
            <a:ext cx="336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341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0</a:t>
            </a:r>
            <a:r>
              <a:rPr sz="80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271898" y="1145539"/>
            <a:ext cx="336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241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8</a:t>
            </a:r>
            <a:r>
              <a:rPr sz="80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902964" y="381000"/>
            <a:ext cx="2592705" cy="1896110"/>
          </a:xfrm>
          <a:custGeom>
            <a:avLst/>
            <a:gdLst/>
            <a:ahLst/>
            <a:cxnLst/>
            <a:rect l="l" t="t" r="r" b="b"/>
            <a:pathLst>
              <a:path w="2592704" h="1896110">
                <a:moveTo>
                  <a:pt x="0" y="1895855"/>
                </a:moveTo>
                <a:lnTo>
                  <a:pt x="2592324" y="1895855"/>
                </a:lnTo>
                <a:lnTo>
                  <a:pt x="2592324" y="0"/>
                </a:lnTo>
                <a:lnTo>
                  <a:pt x="0" y="0"/>
                </a:lnTo>
                <a:lnTo>
                  <a:pt x="0" y="189585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3898772" y="216535"/>
            <a:ext cx="170561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Apex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hispiduloside</a:t>
            </a:r>
            <a:r>
              <a:rPr sz="800" spc="-5" dirty="0">
                <a:latin typeface="Arial"/>
                <a:cs typeface="Arial"/>
              </a:rPr>
              <a:t> 100%</a:t>
            </a:r>
            <a:r>
              <a:rPr sz="800" spc="1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at</a:t>
            </a:r>
            <a:r>
              <a:rPr sz="80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4.99</a:t>
            </a:r>
            <a:r>
              <a:rPr sz="800" spc="5" dirty="0">
                <a:latin typeface="Arial"/>
                <a:cs typeface="Arial"/>
              </a:rPr>
              <a:t> min</a:t>
            </a:r>
            <a:endParaRPr sz="8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159752" y="2313432"/>
            <a:ext cx="2680970" cy="44450"/>
          </a:xfrm>
          <a:custGeom>
            <a:avLst/>
            <a:gdLst/>
            <a:ahLst/>
            <a:cxnLst/>
            <a:rect l="l" t="t" r="r" b="b"/>
            <a:pathLst>
              <a:path w="2680970" h="44450">
                <a:moveTo>
                  <a:pt x="0" y="0"/>
                </a:moveTo>
                <a:lnTo>
                  <a:pt x="2680716" y="0"/>
                </a:lnTo>
              </a:path>
              <a:path w="2680970" h="44450">
                <a:moveTo>
                  <a:pt x="0" y="0"/>
                </a:moveTo>
                <a:lnTo>
                  <a:pt x="0" y="441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7053198" y="2331466"/>
            <a:ext cx="19494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200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7154989" y="2308669"/>
            <a:ext cx="904240" cy="53975"/>
            <a:chOff x="7154989" y="2308669"/>
            <a:chExt cx="904240" cy="53975"/>
          </a:xfrm>
        </p:grpSpPr>
        <p:sp>
          <p:nvSpPr>
            <p:cNvPr id="74" name="object 74"/>
            <p:cNvSpPr/>
            <p:nvPr/>
          </p:nvSpPr>
          <p:spPr>
            <a:xfrm>
              <a:off x="7159752" y="2313432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383780" y="231343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606284" y="231343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830312" y="231343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054340" y="2313432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7950200" y="2331466"/>
            <a:ext cx="19494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300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8270557" y="2308669"/>
            <a:ext cx="680085" cy="53975"/>
            <a:chOff x="8270557" y="2308669"/>
            <a:chExt cx="680085" cy="53975"/>
          </a:xfrm>
        </p:grpSpPr>
        <p:sp>
          <p:nvSpPr>
            <p:cNvPr id="81" name="object 81"/>
            <p:cNvSpPr/>
            <p:nvPr/>
          </p:nvSpPr>
          <p:spPr>
            <a:xfrm>
              <a:off x="8275319" y="231343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499347" y="231343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723375" y="231343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945879" y="2313432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8839581" y="2331466"/>
            <a:ext cx="19494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400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9165145" y="2308669"/>
            <a:ext cx="680085" cy="53975"/>
            <a:chOff x="9165145" y="2308669"/>
            <a:chExt cx="680085" cy="53975"/>
          </a:xfrm>
        </p:grpSpPr>
        <p:sp>
          <p:nvSpPr>
            <p:cNvPr id="87" name="object 87"/>
            <p:cNvSpPr/>
            <p:nvPr/>
          </p:nvSpPr>
          <p:spPr>
            <a:xfrm>
              <a:off x="9169907" y="231343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9393935" y="231343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9616439" y="231343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9840467" y="2313432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9738106" y="2331466"/>
            <a:ext cx="19494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500</a:t>
            </a:r>
            <a:endParaRPr sz="8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104378" y="2465070"/>
            <a:ext cx="79438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Arial"/>
                <a:cs typeface="Arial"/>
              </a:rPr>
              <a:t>Wavelength</a:t>
            </a:r>
            <a:r>
              <a:rPr sz="800" spc="-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[nm]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7074217" y="376237"/>
            <a:ext cx="53975" cy="1905635"/>
            <a:chOff x="7074217" y="376237"/>
            <a:chExt cx="53975" cy="1905635"/>
          </a:xfrm>
        </p:grpSpPr>
        <p:sp>
          <p:nvSpPr>
            <p:cNvPr id="94" name="object 94"/>
            <p:cNvSpPr/>
            <p:nvPr/>
          </p:nvSpPr>
          <p:spPr>
            <a:xfrm>
              <a:off x="7123176" y="381000"/>
              <a:ext cx="0" cy="1896110"/>
            </a:xfrm>
            <a:custGeom>
              <a:avLst/>
              <a:gdLst/>
              <a:ahLst/>
              <a:cxnLst/>
              <a:rect l="l" t="t" r="r" b="b"/>
              <a:pathLst>
                <a:path h="1896110">
                  <a:moveTo>
                    <a:pt x="0" y="0"/>
                  </a:moveTo>
                  <a:lnTo>
                    <a:pt x="0" y="189585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078980" y="227685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196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097268" y="2183892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078980" y="2087879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196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6889750" y="1928596"/>
            <a:ext cx="177800" cy="4064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40"/>
              </a:spcBef>
            </a:pPr>
            <a:r>
              <a:rPr sz="80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 marR="10160" algn="r">
              <a:lnSpc>
                <a:spcPct val="100000"/>
              </a:lnSpc>
              <a:spcBef>
                <a:spcPts val="540"/>
              </a:spcBef>
            </a:pPr>
            <a:r>
              <a:rPr sz="800" spc="-5" dirty="0">
                <a:latin typeface="Arial"/>
                <a:cs typeface="Arial"/>
              </a:rPr>
              <a:t>-10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7074217" y="376237"/>
            <a:ext cx="2765425" cy="1716405"/>
            <a:chOff x="7074217" y="376237"/>
            <a:chExt cx="2765425" cy="1716405"/>
          </a:xfrm>
        </p:grpSpPr>
        <p:sp>
          <p:nvSpPr>
            <p:cNvPr id="100" name="object 100"/>
            <p:cNvSpPr/>
            <p:nvPr/>
          </p:nvSpPr>
          <p:spPr>
            <a:xfrm>
              <a:off x="7097268" y="1993391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097268" y="1897380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097268" y="1802891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078980" y="1708403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196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097268" y="1613916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097268" y="1519427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097268" y="1424939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078980" y="132892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196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097268" y="1234439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097268" y="1139951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097268" y="1045463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078980" y="950976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196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097268" y="856487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097268" y="760475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097268" y="665988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078980" y="569976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196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097268" y="477011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078980" y="381000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196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159752" y="615695"/>
              <a:ext cx="2674620" cy="1472565"/>
            </a:xfrm>
            <a:custGeom>
              <a:avLst/>
              <a:gdLst/>
              <a:ahLst/>
              <a:cxnLst/>
              <a:rect l="l" t="t" r="r" b="b"/>
              <a:pathLst>
                <a:path w="2674620" h="1472564">
                  <a:moveTo>
                    <a:pt x="0" y="0"/>
                  </a:moveTo>
                  <a:lnTo>
                    <a:pt x="9525" y="20701"/>
                  </a:lnTo>
                  <a:lnTo>
                    <a:pt x="19050" y="39751"/>
                  </a:lnTo>
                  <a:lnTo>
                    <a:pt x="28575" y="57150"/>
                  </a:lnTo>
                  <a:lnTo>
                    <a:pt x="38100" y="77851"/>
                  </a:lnTo>
                  <a:lnTo>
                    <a:pt x="57150" y="122301"/>
                  </a:lnTo>
                  <a:lnTo>
                    <a:pt x="76200" y="192151"/>
                  </a:lnTo>
                  <a:lnTo>
                    <a:pt x="85725" y="233426"/>
                  </a:lnTo>
                  <a:lnTo>
                    <a:pt x="95250" y="282702"/>
                  </a:lnTo>
                  <a:lnTo>
                    <a:pt x="104775" y="333502"/>
                  </a:lnTo>
                  <a:lnTo>
                    <a:pt x="114300" y="384302"/>
                  </a:lnTo>
                  <a:lnTo>
                    <a:pt x="123825" y="431927"/>
                  </a:lnTo>
                  <a:lnTo>
                    <a:pt x="133350" y="474853"/>
                  </a:lnTo>
                  <a:lnTo>
                    <a:pt x="152400" y="540004"/>
                  </a:lnTo>
                  <a:lnTo>
                    <a:pt x="171450" y="587629"/>
                  </a:lnTo>
                  <a:lnTo>
                    <a:pt x="180975" y="608203"/>
                  </a:lnTo>
                  <a:lnTo>
                    <a:pt x="190500" y="630428"/>
                  </a:lnTo>
                  <a:lnTo>
                    <a:pt x="201549" y="651129"/>
                  </a:lnTo>
                  <a:lnTo>
                    <a:pt x="211074" y="671830"/>
                  </a:lnTo>
                  <a:lnTo>
                    <a:pt x="220599" y="692404"/>
                  </a:lnTo>
                  <a:lnTo>
                    <a:pt x="230124" y="713105"/>
                  </a:lnTo>
                  <a:lnTo>
                    <a:pt x="239649" y="732155"/>
                  </a:lnTo>
                  <a:lnTo>
                    <a:pt x="249174" y="752729"/>
                  </a:lnTo>
                  <a:lnTo>
                    <a:pt x="258699" y="773430"/>
                  </a:lnTo>
                  <a:lnTo>
                    <a:pt x="268224" y="794004"/>
                  </a:lnTo>
                  <a:lnTo>
                    <a:pt x="277749" y="813054"/>
                  </a:lnTo>
                  <a:lnTo>
                    <a:pt x="287274" y="832231"/>
                  </a:lnTo>
                  <a:lnTo>
                    <a:pt x="296799" y="849630"/>
                  </a:lnTo>
                  <a:lnTo>
                    <a:pt x="306324" y="867156"/>
                  </a:lnTo>
                  <a:lnTo>
                    <a:pt x="315849" y="881380"/>
                  </a:lnTo>
                  <a:lnTo>
                    <a:pt x="325374" y="895731"/>
                  </a:lnTo>
                  <a:lnTo>
                    <a:pt x="334899" y="911606"/>
                  </a:lnTo>
                  <a:lnTo>
                    <a:pt x="344424" y="925830"/>
                  </a:lnTo>
                  <a:lnTo>
                    <a:pt x="353949" y="940181"/>
                  </a:lnTo>
                  <a:lnTo>
                    <a:pt x="363474" y="957580"/>
                  </a:lnTo>
                  <a:lnTo>
                    <a:pt x="372999" y="973455"/>
                  </a:lnTo>
                  <a:lnTo>
                    <a:pt x="382524" y="990981"/>
                  </a:lnTo>
                  <a:lnTo>
                    <a:pt x="392049" y="1005332"/>
                  </a:lnTo>
                  <a:lnTo>
                    <a:pt x="401574" y="1016381"/>
                  </a:lnTo>
                  <a:lnTo>
                    <a:pt x="411098" y="1022731"/>
                  </a:lnTo>
                  <a:lnTo>
                    <a:pt x="420623" y="1022731"/>
                  </a:lnTo>
                  <a:lnTo>
                    <a:pt x="449198" y="983107"/>
                  </a:lnTo>
                  <a:lnTo>
                    <a:pt x="468248" y="935355"/>
                  </a:lnTo>
                  <a:lnTo>
                    <a:pt x="487298" y="879856"/>
                  </a:lnTo>
                  <a:lnTo>
                    <a:pt x="496823" y="852805"/>
                  </a:lnTo>
                  <a:lnTo>
                    <a:pt x="506348" y="827405"/>
                  </a:lnTo>
                  <a:lnTo>
                    <a:pt x="515873" y="802005"/>
                  </a:lnTo>
                  <a:lnTo>
                    <a:pt x="525399" y="778129"/>
                  </a:lnTo>
                  <a:lnTo>
                    <a:pt x="544449" y="732155"/>
                  </a:lnTo>
                  <a:lnTo>
                    <a:pt x="563499" y="692404"/>
                  </a:lnTo>
                  <a:lnTo>
                    <a:pt x="592074" y="655955"/>
                  </a:lnTo>
                  <a:lnTo>
                    <a:pt x="601599" y="655955"/>
                  </a:lnTo>
                  <a:lnTo>
                    <a:pt x="630174" y="708279"/>
                  </a:lnTo>
                  <a:lnTo>
                    <a:pt x="649224" y="773430"/>
                  </a:lnTo>
                  <a:lnTo>
                    <a:pt x="658749" y="806704"/>
                  </a:lnTo>
                  <a:lnTo>
                    <a:pt x="677799" y="865505"/>
                  </a:lnTo>
                  <a:lnTo>
                    <a:pt x="696849" y="908431"/>
                  </a:lnTo>
                  <a:lnTo>
                    <a:pt x="725424" y="944880"/>
                  </a:lnTo>
                  <a:lnTo>
                    <a:pt x="755523" y="963930"/>
                  </a:lnTo>
                  <a:lnTo>
                    <a:pt x="765048" y="968756"/>
                  </a:lnTo>
                  <a:lnTo>
                    <a:pt x="774573" y="973455"/>
                  </a:lnTo>
                  <a:lnTo>
                    <a:pt x="784098" y="976630"/>
                  </a:lnTo>
                  <a:lnTo>
                    <a:pt x="793623" y="978281"/>
                  </a:lnTo>
                  <a:lnTo>
                    <a:pt x="803148" y="981456"/>
                  </a:lnTo>
                  <a:lnTo>
                    <a:pt x="812673" y="983107"/>
                  </a:lnTo>
                  <a:lnTo>
                    <a:pt x="822197" y="983107"/>
                  </a:lnTo>
                  <a:lnTo>
                    <a:pt x="831722" y="983107"/>
                  </a:lnTo>
                  <a:lnTo>
                    <a:pt x="841247" y="981456"/>
                  </a:lnTo>
                  <a:lnTo>
                    <a:pt x="850772" y="978281"/>
                  </a:lnTo>
                  <a:lnTo>
                    <a:pt x="860297" y="975106"/>
                  </a:lnTo>
                  <a:lnTo>
                    <a:pt x="898397" y="944880"/>
                  </a:lnTo>
                  <a:lnTo>
                    <a:pt x="926972" y="902081"/>
                  </a:lnTo>
                  <a:lnTo>
                    <a:pt x="946022" y="865505"/>
                  </a:lnTo>
                  <a:lnTo>
                    <a:pt x="955547" y="844931"/>
                  </a:lnTo>
                  <a:lnTo>
                    <a:pt x="965072" y="825881"/>
                  </a:lnTo>
                  <a:lnTo>
                    <a:pt x="974597" y="805180"/>
                  </a:lnTo>
                  <a:lnTo>
                    <a:pt x="984122" y="784479"/>
                  </a:lnTo>
                  <a:lnTo>
                    <a:pt x="993647" y="763905"/>
                  </a:lnTo>
                  <a:lnTo>
                    <a:pt x="1003172" y="743204"/>
                  </a:lnTo>
                  <a:lnTo>
                    <a:pt x="1012697" y="724154"/>
                  </a:lnTo>
                  <a:lnTo>
                    <a:pt x="1022222" y="706755"/>
                  </a:lnTo>
                  <a:lnTo>
                    <a:pt x="1031747" y="687705"/>
                  </a:lnTo>
                  <a:lnTo>
                    <a:pt x="1041272" y="671830"/>
                  </a:lnTo>
                  <a:lnTo>
                    <a:pt x="1050798" y="655955"/>
                  </a:lnTo>
                  <a:lnTo>
                    <a:pt x="1060323" y="641604"/>
                  </a:lnTo>
                  <a:lnTo>
                    <a:pt x="1069848" y="627253"/>
                  </a:lnTo>
                  <a:lnTo>
                    <a:pt x="1079373" y="614553"/>
                  </a:lnTo>
                  <a:lnTo>
                    <a:pt x="1088898" y="603504"/>
                  </a:lnTo>
                  <a:lnTo>
                    <a:pt x="1098423" y="592328"/>
                  </a:lnTo>
                  <a:lnTo>
                    <a:pt x="1107948" y="581279"/>
                  </a:lnTo>
                  <a:lnTo>
                    <a:pt x="1117473" y="573278"/>
                  </a:lnTo>
                  <a:lnTo>
                    <a:pt x="1126998" y="565404"/>
                  </a:lnTo>
                  <a:lnTo>
                    <a:pt x="1136523" y="557403"/>
                  </a:lnTo>
                  <a:lnTo>
                    <a:pt x="1146048" y="549529"/>
                  </a:lnTo>
                  <a:lnTo>
                    <a:pt x="1155573" y="544703"/>
                  </a:lnTo>
                  <a:lnTo>
                    <a:pt x="1165098" y="538353"/>
                  </a:lnTo>
                  <a:lnTo>
                    <a:pt x="1174623" y="533654"/>
                  </a:lnTo>
                  <a:lnTo>
                    <a:pt x="1184148" y="530479"/>
                  </a:lnTo>
                  <a:lnTo>
                    <a:pt x="1193673" y="527304"/>
                  </a:lnTo>
                  <a:lnTo>
                    <a:pt x="1203198" y="525653"/>
                  </a:lnTo>
                  <a:lnTo>
                    <a:pt x="1212723" y="524129"/>
                  </a:lnTo>
                  <a:lnTo>
                    <a:pt x="1222248" y="524129"/>
                  </a:lnTo>
                  <a:lnTo>
                    <a:pt x="1231773" y="525653"/>
                  </a:lnTo>
                  <a:lnTo>
                    <a:pt x="1241298" y="527304"/>
                  </a:lnTo>
                  <a:lnTo>
                    <a:pt x="1250823" y="530479"/>
                  </a:lnTo>
                  <a:lnTo>
                    <a:pt x="1260348" y="536829"/>
                  </a:lnTo>
                  <a:lnTo>
                    <a:pt x="1271397" y="543179"/>
                  </a:lnTo>
                  <a:lnTo>
                    <a:pt x="1299972" y="576453"/>
                  </a:lnTo>
                  <a:lnTo>
                    <a:pt x="1319022" y="606679"/>
                  </a:lnTo>
                  <a:lnTo>
                    <a:pt x="1328547" y="622554"/>
                  </a:lnTo>
                  <a:lnTo>
                    <a:pt x="1338072" y="639953"/>
                  </a:lnTo>
                  <a:lnTo>
                    <a:pt x="1347597" y="659130"/>
                  </a:lnTo>
                  <a:lnTo>
                    <a:pt x="1357122" y="678180"/>
                  </a:lnTo>
                  <a:lnTo>
                    <a:pt x="1376172" y="722630"/>
                  </a:lnTo>
                  <a:lnTo>
                    <a:pt x="1395222" y="774954"/>
                  </a:lnTo>
                  <a:lnTo>
                    <a:pt x="1414272" y="832231"/>
                  </a:lnTo>
                  <a:lnTo>
                    <a:pt x="1433322" y="892556"/>
                  </a:lnTo>
                  <a:lnTo>
                    <a:pt x="1442847" y="924306"/>
                  </a:lnTo>
                  <a:lnTo>
                    <a:pt x="1452372" y="956056"/>
                  </a:lnTo>
                  <a:lnTo>
                    <a:pt x="1461897" y="987806"/>
                  </a:lnTo>
                  <a:lnTo>
                    <a:pt x="1471422" y="1019556"/>
                  </a:lnTo>
                  <a:lnTo>
                    <a:pt x="1480947" y="1052957"/>
                  </a:lnTo>
                  <a:lnTo>
                    <a:pt x="1490472" y="1079881"/>
                  </a:lnTo>
                  <a:lnTo>
                    <a:pt x="1499997" y="1095756"/>
                  </a:lnTo>
                  <a:lnTo>
                    <a:pt x="1509522" y="1105281"/>
                  </a:lnTo>
                  <a:lnTo>
                    <a:pt x="1519047" y="1130681"/>
                  </a:lnTo>
                  <a:lnTo>
                    <a:pt x="1528572" y="1170432"/>
                  </a:lnTo>
                  <a:lnTo>
                    <a:pt x="1547622" y="1230757"/>
                  </a:lnTo>
                  <a:lnTo>
                    <a:pt x="1576197" y="1273683"/>
                  </a:lnTo>
                  <a:lnTo>
                    <a:pt x="1585722" y="1286383"/>
                  </a:lnTo>
                  <a:lnTo>
                    <a:pt x="1614297" y="1324483"/>
                  </a:lnTo>
                  <a:lnTo>
                    <a:pt x="1642872" y="1372108"/>
                  </a:lnTo>
                  <a:lnTo>
                    <a:pt x="1652397" y="1391158"/>
                  </a:lnTo>
                  <a:lnTo>
                    <a:pt x="1661922" y="1408684"/>
                  </a:lnTo>
                  <a:lnTo>
                    <a:pt x="1671447" y="1419733"/>
                  </a:lnTo>
                  <a:lnTo>
                    <a:pt x="1680972" y="1426083"/>
                  </a:lnTo>
                  <a:lnTo>
                    <a:pt x="1690497" y="1432433"/>
                  </a:lnTo>
                  <a:lnTo>
                    <a:pt x="1700022" y="1437259"/>
                  </a:lnTo>
                  <a:lnTo>
                    <a:pt x="1709547" y="1441958"/>
                  </a:lnTo>
                  <a:lnTo>
                    <a:pt x="1719072" y="1446784"/>
                  </a:lnTo>
                  <a:lnTo>
                    <a:pt x="1728597" y="1448308"/>
                  </a:lnTo>
                  <a:lnTo>
                    <a:pt x="1738122" y="1451483"/>
                  </a:lnTo>
                  <a:lnTo>
                    <a:pt x="1747647" y="1454658"/>
                  </a:lnTo>
                  <a:lnTo>
                    <a:pt x="1757172" y="1456309"/>
                  </a:lnTo>
                  <a:lnTo>
                    <a:pt x="1766697" y="1457833"/>
                  </a:lnTo>
                  <a:lnTo>
                    <a:pt x="1776222" y="1459484"/>
                  </a:lnTo>
                  <a:lnTo>
                    <a:pt x="1785747" y="1461008"/>
                  </a:lnTo>
                  <a:lnTo>
                    <a:pt x="1795272" y="1462659"/>
                  </a:lnTo>
                  <a:lnTo>
                    <a:pt x="1806320" y="1462659"/>
                  </a:lnTo>
                  <a:lnTo>
                    <a:pt x="1815845" y="1464183"/>
                  </a:lnTo>
                  <a:lnTo>
                    <a:pt x="1825370" y="1465834"/>
                  </a:lnTo>
                  <a:lnTo>
                    <a:pt x="1834895" y="1465834"/>
                  </a:lnTo>
                  <a:lnTo>
                    <a:pt x="1844420" y="1465834"/>
                  </a:lnTo>
                  <a:lnTo>
                    <a:pt x="1853945" y="1467358"/>
                  </a:lnTo>
                  <a:lnTo>
                    <a:pt x="1863470" y="1467358"/>
                  </a:lnTo>
                  <a:lnTo>
                    <a:pt x="1872995" y="1467358"/>
                  </a:lnTo>
                  <a:lnTo>
                    <a:pt x="1882520" y="1467358"/>
                  </a:lnTo>
                  <a:lnTo>
                    <a:pt x="1892045" y="1469009"/>
                  </a:lnTo>
                  <a:lnTo>
                    <a:pt x="1901570" y="1469009"/>
                  </a:lnTo>
                  <a:lnTo>
                    <a:pt x="1911095" y="1469009"/>
                  </a:lnTo>
                  <a:lnTo>
                    <a:pt x="1920620" y="1469009"/>
                  </a:lnTo>
                  <a:lnTo>
                    <a:pt x="1930145" y="1470533"/>
                  </a:lnTo>
                  <a:lnTo>
                    <a:pt x="2111121" y="1470533"/>
                  </a:lnTo>
                  <a:lnTo>
                    <a:pt x="2120646" y="1472184"/>
                  </a:lnTo>
                  <a:lnTo>
                    <a:pt x="2665095" y="1472184"/>
                  </a:lnTo>
                  <a:lnTo>
                    <a:pt x="2674620" y="147218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6927850" y="1623440"/>
            <a:ext cx="13843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20</a:t>
            </a:r>
            <a:endParaRPr sz="8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6927850" y="1240663"/>
            <a:ext cx="1384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40</a:t>
            </a:r>
            <a:endParaRPr sz="8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6927850" y="858138"/>
            <a:ext cx="1384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60</a:t>
            </a:r>
            <a:endParaRPr sz="8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6927850" y="222987"/>
            <a:ext cx="138430" cy="410209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800" spc="-5" dirty="0">
                <a:latin typeface="Arial"/>
                <a:cs typeface="Arial"/>
              </a:rPr>
              <a:t>90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800" spc="-5" dirty="0">
                <a:latin typeface="Arial"/>
                <a:cs typeface="Arial"/>
              </a:rPr>
              <a:t>80</a:t>
            </a:r>
            <a:endParaRPr sz="8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6753499" y="842198"/>
            <a:ext cx="139700" cy="972185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5" dirty="0">
                <a:latin typeface="Arial"/>
                <a:cs typeface="Arial"/>
              </a:rPr>
              <a:t>R</a:t>
            </a:r>
            <a:r>
              <a:rPr sz="800" spc="5" dirty="0">
                <a:latin typeface="Arial"/>
                <a:cs typeface="Arial"/>
              </a:rPr>
              <a:t>e</a:t>
            </a:r>
            <a:r>
              <a:rPr sz="800" spc="-35" dirty="0">
                <a:latin typeface="Arial"/>
                <a:cs typeface="Arial"/>
              </a:rPr>
              <a:t>l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60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A</a:t>
            </a:r>
            <a:r>
              <a:rPr sz="800" spc="5" dirty="0">
                <a:latin typeface="Arial"/>
                <a:cs typeface="Arial"/>
              </a:rPr>
              <a:t>b</a:t>
            </a:r>
            <a:r>
              <a:rPr sz="800" spc="45" dirty="0">
                <a:latin typeface="Arial"/>
                <a:cs typeface="Arial"/>
              </a:rPr>
              <a:t>s</a:t>
            </a:r>
            <a:r>
              <a:rPr sz="800" dirty="0">
                <a:latin typeface="Arial"/>
                <a:cs typeface="Arial"/>
              </a:rPr>
              <a:t>o</a:t>
            </a:r>
            <a:r>
              <a:rPr sz="800" spc="30" dirty="0">
                <a:latin typeface="Arial"/>
                <a:cs typeface="Arial"/>
              </a:rPr>
              <a:t>r</a:t>
            </a:r>
            <a:r>
              <a:rPr sz="800" dirty="0">
                <a:latin typeface="Arial"/>
                <a:cs typeface="Arial"/>
              </a:rPr>
              <a:t>b</a:t>
            </a:r>
            <a:r>
              <a:rPr sz="800" spc="10" dirty="0">
                <a:latin typeface="Arial"/>
                <a:cs typeface="Arial"/>
              </a:rPr>
              <a:t>a</a:t>
            </a:r>
            <a:r>
              <a:rPr sz="800" dirty="0">
                <a:latin typeface="Arial"/>
                <a:cs typeface="Arial"/>
              </a:rPr>
              <a:t>n</a:t>
            </a:r>
            <a:r>
              <a:rPr sz="800" spc="45" dirty="0">
                <a:latin typeface="Arial"/>
                <a:cs typeface="Arial"/>
              </a:rPr>
              <a:t>c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[</a:t>
            </a:r>
            <a:r>
              <a:rPr sz="800" spc="30" dirty="0">
                <a:latin typeface="Arial"/>
                <a:cs typeface="Arial"/>
              </a:rPr>
              <a:t>%</a:t>
            </a:r>
            <a:r>
              <a:rPr sz="800" dirty="0">
                <a:latin typeface="Arial"/>
                <a:cs typeface="Arial"/>
              </a:rPr>
              <a:t>]</a:t>
            </a:r>
            <a:endParaRPr sz="8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8380603" y="981836"/>
            <a:ext cx="336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336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5</a:t>
            </a:r>
            <a:r>
              <a:rPr sz="800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7759700" y="1116837"/>
            <a:ext cx="336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266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7</a:t>
            </a:r>
            <a:r>
              <a:rPr sz="80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7159752" y="381000"/>
            <a:ext cx="2680970" cy="1896110"/>
          </a:xfrm>
          <a:custGeom>
            <a:avLst/>
            <a:gdLst/>
            <a:ahLst/>
            <a:cxnLst/>
            <a:rect l="l" t="t" r="r" b="b"/>
            <a:pathLst>
              <a:path w="2680970" h="1896110">
                <a:moveTo>
                  <a:pt x="0" y="1895855"/>
                </a:moveTo>
                <a:lnTo>
                  <a:pt x="2680716" y="1895855"/>
                </a:lnTo>
                <a:lnTo>
                  <a:pt x="2680716" y="0"/>
                </a:lnTo>
                <a:lnTo>
                  <a:pt x="0" y="0"/>
                </a:lnTo>
                <a:lnTo>
                  <a:pt x="0" y="189585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7157973" y="216535"/>
            <a:ext cx="158051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Apex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apigeninG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100%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at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5.32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min</a:t>
            </a:r>
            <a:endParaRPr sz="800">
              <a:latin typeface="Arial"/>
              <a:cs typeface="Arial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475487" y="4800600"/>
            <a:ext cx="2679700" cy="44450"/>
          </a:xfrm>
          <a:custGeom>
            <a:avLst/>
            <a:gdLst/>
            <a:ahLst/>
            <a:cxnLst/>
            <a:rect l="l" t="t" r="r" b="b"/>
            <a:pathLst>
              <a:path w="2679700" h="44450">
                <a:moveTo>
                  <a:pt x="0" y="0"/>
                </a:moveTo>
                <a:lnTo>
                  <a:pt x="2679192" y="0"/>
                </a:lnTo>
              </a:path>
              <a:path w="2679700" h="44450">
                <a:moveTo>
                  <a:pt x="0" y="0"/>
                </a:moveTo>
                <a:lnTo>
                  <a:pt x="0" y="441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367385" y="4819650"/>
            <a:ext cx="1949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30" name="object 130"/>
          <p:cNvGrpSpPr/>
          <p:nvPr/>
        </p:nvGrpSpPr>
        <p:grpSpPr>
          <a:xfrm>
            <a:off x="470725" y="4795837"/>
            <a:ext cx="902969" cy="53975"/>
            <a:chOff x="470725" y="4795837"/>
            <a:chExt cx="902969" cy="53975"/>
          </a:xfrm>
        </p:grpSpPr>
        <p:sp>
          <p:nvSpPr>
            <p:cNvPr id="131" name="object 131"/>
            <p:cNvSpPr/>
            <p:nvPr/>
          </p:nvSpPr>
          <p:spPr>
            <a:xfrm>
              <a:off x="475487" y="4800600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99515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922019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144523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368551" y="4800600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6" name="object 136"/>
          <p:cNvSpPr txBox="1"/>
          <p:nvPr/>
        </p:nvSpPr>
        <p:spPr>
          <a:xfrm>
            <a:off x="1264411" y="4819650"/>
            <a:ext cx="1949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300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37" name="object 137"/>
          <p:cNvGrpSpPr/>
          <p:nvPr/>
        </p:nvGrpSpPr>
        <p:grpSpPr>
          <a:xfrm>
            <a:off x="1586293" y="4795837"/>
            <a:ext cx="680085" cy="53975"/>
            <a:chOff x="1586293" y="4795837"/>
            <a:chExt cx="680085" cy="53975"/>
          </a:xfrm>
        </p:grpSpPr>
        <p:sp>
          <p:nvSpPr>
            <p:cNvPr id="138" name="object 138"/>
            <p:cNvSpPr/>
            <p:nvPr/>
          </p:nvSpPr>
          <p:spPr>
            <a:xfrm>
              <a:off x="1591055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815083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039111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261615" y="4800600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2" name="object 142"/>
          <p:cNvSpPr txBox="1"/>
          <p:nvPr/>
        </p:nvSpPr>
        <p:spPr>
          <a:xfrm>
            <a:off x="2153539" y="4819650"/>
            <a:ext cx="1949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400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43" name="object 143"/>
          <p:cNvGrpSpPr/>
          <p:nvPr/>
        </p:nvGrpSpPr>
        <p:grpSpPr>
          <a:xfrm>
            <a:off x="2480881" y="4795837"/>
            <a:ext cx="678815" cy="53975"/>
            <a:chOff x="2480881" y="4795837"/>
            <a:chExt cx="678815" cy="53975"/>
          </a:xfrm>
        </p:grpSpPr>
        <p:sp>
          <p:nvSpPr>
            <p:cNvPr id="144" name="object 144"/>
            <p:cNvSpPr/>
            <p:nvPr/>
          </p:nvSpPr>
          <p:spPr>
            <a:xfrm>
              <a:off x="2485644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708148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930652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154680" y="4800600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8" name="object 148"/>
          <p:cNvSpPr txBox="1"/>
          <p:nvPr/>
        </p:nvSpPr>
        <p:spPr>
          <a:xfrm>
            <a:off x="3052317" y="4819650"/>
            <a:ext cx="1949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500</a:t>
            </a:r>
            <a:endParaRPr sz="8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1418336" y="4953127"/>
            <a:ext cx="79438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Wavelength</a:t>
            </a:r>
            <a:r>
              <a:rPr sz="800" spc="-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[nm]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50" name="object 150"/>
          <p:cNvGrpSpPr/>
          <p:nvPr/>
        </p:nvGrpSpPr>
        <p:grpSpPr>
          <a:xfrm>
            <a:off x="389953" y="2864929"/>
            <a:ext cx="53975" cy="1904364"/>
            <a:chOff x="389953" y="2864929"/>
            <a:chExt cx="53975" cy="1904364"/>
          </a:xfrm>
        </p:grpSpPr>
        <p:sp>
          <p:nvSpPr>
            <p:cNvPr id="151" name="object 151"/>
            <p:cNvSpPr/>
            <p:nvPr/>
          </p:nvSpPr>
          <p:spPr>
            <a:xfrm>
              <a:off x="438911" y="2869692"/>
              <a:ext cx="0" cy="1894839"/>
            </a:xfrm>
            <a:custGeom>
              <a:avLst/>
              <a:gdLst/>
              <a:ahLst/>
              <a:cxnLst/>
              <a:rect l="l" t="t" r="r" b="b"/>
              <a:pathLst>
                <a:path h="1894839">
                  <a:moveTo>
                    <a:pt x="0" y="0"/>
                  </a:moveTo>
                  <a:lnTo>
                    <a:pt x="0" y="18943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94715" y="4764024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196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11479" y="4671060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1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94715" y="457504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196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5" name="object 155"/>
          <p:cNvSpPr txBox="1"/>
          <p:nvPr/>
        </p:nvSpPr>
        <p:spPr>
          <a:xfrm>
            <a:off x="203708" y="4416653"/>
            <a:ext cx="177800" cy="4064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40"/>
              </a:spcBef>
            </a:pPr>
            <a:r>
              <a:rPr sz="80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 marR="10795" algn="r">
              <a:lnSpc>
                <a:spcPct val="100000"/>
              </a:lnSpc>
              <a:spcBef>
                <a:spcPts val="540"/>
              </a:spcBef>
            </a:pPr>
            <a:r>
              <a:rPr sz="800" spc="-5" dirty="0">
                <a:latin typeface="Arial"/>
                <a:cs typeface="Arial"/>
              </a:rPr>
              <a:t>-10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56" name="object 156"/>
          <p:cNvGrpSpPr/>
          <p:nvPr/>
        </p:nvGrpSpPr>
        <p:grpSpPr>
          <a:xfrm>
            <a:off x="389953" y="2864929"/>
            <a:ext cx="2765425" cy="1715135"/>
            <a:chOff x="389953" y="2864929"/>
            <a:chExt cx="2765425" cy="1715135"/>
          </a:xfrm>
        </p:grpSpPr>
        <p:sp>
          <p:nvSpPr>
            <p:cNvPr id="157" name="object 157"/>
            <p:cNvSpPr/>
            <p:nvPr/>
          </p:nvSpPr>
          <p:spPr>
            <a:xfrm>
              <a:off x="411479" y="4480560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1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11479" y="4384548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1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11479" y="4290060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1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94715" y="4195572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196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11479" y="4101084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1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11479" y="4006596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1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11479" y="3912108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1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94715" y="3816096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196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11479" y="3721608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1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11479" y="3627120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1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411479" y="3532632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1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94715" y="343966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196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411479" y="3343656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1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11479" y="3249168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1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11479" y="3153156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1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94715" y="305866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196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11479" y="2964180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1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94715" y="2869692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196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75488" y="2959608"/>
              <a:ext cx="2674620" cy="1615440"/>
            </a:xfrm>
            <a:custGeom>
              <a:avLst/>
              <a:gdLst/>
              <a:ahLst/>
              <a:cxnLst/>
              <a:rect l="l" t="t" r="r" b="b"/>
              <a:pathLst>
                <a:path w="2674620" h="1615439">
                  <a:moveTo>
                    <a:pt x="0" y="0"/>
                  </a:moveTo>
                  <a:lnTo>
                    <a:pt x="19050" y="52324"/>
                  </a:lnTo>
                  <a:lnTo>
                    <a:pt x="38100" y="111125"/>
                  </a:lnTo>
                  <a:lnTo>
                    <a:pt x="57137" y="176149"/>
                  </a:lnTo>
                  <a:lnTo>
                    <a:pt x="66662" y="217424"/>
                  </a:lnTo>
                  <a:lnTo>
                    <a:pt x="76187" y="257047"/>
                  </a:lnTo>
                  <a:lnTo>
                    <a:pt x="85712" y="298323"/>
                  </a:lnTo>
                  <a:lnTo>
                    <a:pt x="95237" y="339598"/>
                  </a:lnTo>
                  <a:lnTo>
                    <a:pt x="104762" y="377698"/>
                  </a:lnTo>
                  <a:lnTo>
                    <a:pt x="123812" y="442722"/>
                  </a:lnTo>
                  <a:lnTo>
                    <a:pt x="142862" y="488695"/>
                  </a:lnTo>
                  <a:lnTo>
                    <a:pt x="171424" y="523620"/>
                  </a:lnTo>
                  <a:lnTo>
                    <a:pt x="180949" y="533146"/>
                  </a:lnTo>
                  <a:lnTo>
                    <a:pt x="211112" y="585597"/>
                  </a:lnTo>
                  <a:lnTo>
                    <a:pt x="230162" y="648970"/>
                  </a:lnTo>
                  <a:lnTo>
                    <a:pt x="249212" y="723646"/>
                  </a:lnTo>
                  <a:lnTo>
                    <a:pt x="258737" y="761746"/>
                  </a:lnTo>
                  <a:lnTo>
                    <a:pt x="277774" y="833119"/>
                  </a:lnTo>
                  <a:lnTo>
                    <a:pt x="296824" y="893444"/>
                  </a:lnTo>
                  <a:lnTo>
                    <a:pt x="315874" y="942594"/>
                  </a:lnTo>
                  <a:lnTo>
                    <a:pt x="334924" y="980694"/>
                  </a:lnTo>
                  <a:lnTo>
                    <a:pt x="344449" y="998093"/>
                  </a:lnTo>
                  <a:lnTo>
                    <a:pt x="353974" y="1013968"/>
                  </a:lnTo>
                  <a:lnTo>
                    <a:pt x="363499" y="1031494"/>
                  </a:lnTo>
                  <a:lnTo>
                    <a:pt x="373024" y="1047369"/>
                  </a:lnTo>
                  <a:lnTo>
                    <a:pt x="382536" y="1064768"/>
                  </a:lnTo>
                  <a:lnTo>
                    <a:pt x="392061" y="1082294"/>
                  </a:lnTo>
                  <a:lnTo>
                    <a:pt x="401586" y="1098169"/>
                  </a:lnTo>
                  <a:lnTo>
                    <a:pt x="411111" y="1110869"/>
                  </a:lnTo>
                  <a:lnTo>
                    <a:pt x="420636" y="1118743"/>
                  </a:lnTo>
                  <a:lnTo>
                    <a:pt x="430161" y="1121918"/>
                  </a:lnTo>
                  <a:lnTo>
                    <a:pt x="439686" y="1118743"/>
                  </a:lnTo>
                  <a:lnTo>
                    <a:pt x="468261" y="1075944"/>
                  </a:lnTo>
                  <a:lnTo>
                    <a:pt x="487298" y="1028319"/>
                  </a:lnTo>
                  <a:lnTo>
                    <a:pt x="506348" y="972693"/>
                  </a:lnTo>
                  <a:lnTo>
                    <a:pt x="515873" y="942594"/>
                  </a:lnTo>
                  <a:lnTo>
                    <a:pt x="525399" y="914019"/>
                  </a:lnTo>
                  <a:lnTo>
                    <a:pt x="534924" y="885444"/>
                  </a:lnTo>
                  <a:lnTo>
                    <a:pt x="544449" y="856869"/>
                  </a:lnTo>
                  <a:lnTo>
                    <a:pt x="553974" y="829944"/>
                  </a:lnTo>
                  <a:lnTo>
                    <a:pt x="563499" y="804545"/>
                  </a:lnTo>
                  <a:lnTo>
                    <a:pt x="573024" y="779145"/>
                  </a:lnTo>
                  <a:lnTo>
                    <a:pt x="582549" y="755396"/>
                  </a:lnTo>
                  <a:lnTo>
                    <a:pt x="601586" y="712470"/>
                  </a:lnTo>
                  <a:lnTo>
                    <a:pt x="630161" y="677545"/>
                  </a:lnTo>
                  <a:lnTo>
                    <a:pt x="639686" y="680720"/>
                  </a:lnTo>
                  <a:lnTo>
                    <a:pt x="658736" y="714121"/>
                  </a:lnTo>
                  <a:lnTo>
                    <a:pt x="677786" y="774446"/>
                  </a:lnTo>
                  <a:lnTo>
                    <a:pt x="687311" y="809244"/>
                  </a:lnTo>
                  <a:lnTo>
                    <a:pt x="696823" y="842644"/>
                  </a:lnTo>
                  <a:lnTo>
                    <a:pt x="715873" y="898144"/>
                  </a:lnTo>
                  <a:lnTo>
                    <a:pt x="736511" y="933069"/>
                  </a:lnTo>
                  <a:lnTo>
                    <a:pt x="765086" y="952119"/>
                  </a:lnTo>
                  <a:lnTo>
                    <a:pt x="774611" y="953769"/>
                  </a:lnTo>
                  <a:lnTo>
                    <a:pt x="784136" y="952119"/>
                  </a:lnTo>
                  <a:lnTo>
                    <a:pt x="793661" y="948944"/>
                  </a:lnTo>
                  <a:lnTo>
                    <a:pt x="803148" y="945769"/>
                  </a:lnTo>
                  <a:lnTo>
                    <a:pt x="812673" y="941069"/>
                  </a:lnTo>
                  <a:lnTo>
                    <a:pt x="822197" y="937894"/>
                  </a:lnTo>
                  <a:lnTo>
                    <a:pt x="831722" y="934719"/>
                  </a:lnTo>
                  <a:lnTo>
                    <a:pt x="841247" y="933069"/>
                  </a:lnTo>
                  <a:lnTo>
                    <a:pt x="850772" y="929894"/>
                  </a:lnTo>
                  <a:lnTo>
                    <a:pt x="860297" y="928369"/>
                  </a:lnTo>
                  <a:lnTo>
                    <a:pt x="869822" y="928369"/>
                  </a:lnTo>
                  <a:lnTo>
                    <a:pt x="879347" y="926719"/>
                  </a:lnTo>
                  <a:lnTo>
                    <a:pt x="888872" y="926719"/>
                  </a:lnTo>
                  <a:lnTo>
                    <a:pt x="898397" y="926719"/>
                  </a:lnTo>
                  <a:lnTo>
                    <a:pt x="907922" y="926719"/>
                  </a:lnTo>
                  <a:lnTo>
                    <a:pt x="917447" y="926719"/>
                  </a:lnTo>
                  <a:lnTo>
                    <a:pt x="926972" y="925194"/>
                  </a:lnTo>
                  <a:lnTo>
                    <a:pt x="936497" y="923544"/>
                  </a:lnTo>
                  <a:lnTo>
                    <a:pt x="946022" y="920369"/>
                  </a:lnTo>
                  <a:lnTo>
                    <a:pt x="955547" y="914019"/>
                  </a:lnTo>
                  <a:lnTo>
                    <a:pt x="965072" y="907669"/>
                  </a:lnTo>
                  <a:lnTo>
                    <a:pt x="974597" y="896619"/>
                  </a:lnTo>
                  <a:lnTo>
                    <a:pt x="984122" y="885444"/>
                  </a:lnTo>
                  <a:lnTo>
                    <a:pt x="993647" y="871219"/>
                  </a:lnTo>
                  <a:lnTo>
                    <a:pt x="1003172" y="855344"/>
                  </a:lnTo>
                  <a:lnTo>
                    <a:pt x="1012697" y="839469"/>
                  </a:lnTo>
                  <a:lnTo>
                    <a:pt x="1022222" y="821944"/>
                  </a:lnTo>
                  <a:lnTo>
                    <a:pt x="1031747" y="804545"/>
                  </a:lnTo>
                  <a:lnTo>
                    <a:pt x="1041272" y="788670"/>
                  </a:lnTo>
                  <a:lnTo>
                    <a:pt x="1050798" y="771271"/>
                  </a:lnTo>
                  <a:lnTo>
                    <a:pt x="1060323" y="756920"/>
                  </a:lnTo>
                  <a:lnTo>
                    <a:pt x="1069848" y="741045"/>
                  </a:lnTo>
                  <a:lnTo>
                    <a:pt x="1079373" y="728345"/>
                  </a:lnTo>
                  <a:lnTo>
                    <a:pt x="1088898" y="717296"/>
                  </a:lnTo>
                  <a:lnTo>
                    <a:pt x="1098423" y="706120"/>
                  </a:lnTo>
                  <a:lnTo>
                    <a:pt x="1107948" y="696595"/>
                  </a:lnTo>
                  <a:lnTo>
                    <a:pt x="1117473" y="688721"/>
                  </a:lnTo>
                  <a:lnTo>
                    <a:pt x="1126998" y="682371"/>
                  </a:lnTo>
                  <a:lnTo>
                    <a:pt x="1136523" y="677545"/>
                  </a:lnTo>
                  <a:lnTo>
                    <a:pt x="1146048" y="674370"/>
                  </a:lnTo>
                  <a:lnTo>
                    <a:pt x="1155573" y="671195"/>
                  </a:lnTo>
                  <a:lnTo>
                    <a:pt x="1165098" y="669671"/>
                  </a:lnTo>
                  <a:lnTo>
                    <a:pt x="1174623" y="668020"/>
                  </a:lnTo>
                  <a:lnTo>
                    <a:pt x="1184148" y="668020"/>
                  </a:lnTo>
                  <a:lnTo>
                    <a:pt x="1193673" y="668020"/>
                  </a:lnTo>
                  <a:lnTo>
                    <a:pt x="1203198" y="668020"/>
                  </a:lnTo>
                  <a:lnTo>
                    <a:pt x="1212723" y="669671"/>
                  </a:lnTo>
                  <a:lnTo>
                    <a:pt x="1222248" y="671195"/>
                  </a:lnTo>
                  <a:lnTo>
                    <a:pt x="1231773" y="674370"/>
                  </a:lnTo>
                  <a:lnTo>
                    <a:pt x="1241298" y="676021"/>
                  </a:lnTo>
                  <a:lnTo>
                    <a:pt x="1250823" y="679196"/>
                  </a:lnTo>
                  <a:lnTo>
                    <a:pt x="1260348" y="682371"/>
                  </a:lnTo>
                  <a:lnTo>
                    <a:pt x="1271397" y="685546"/>
                  </a:lnTo>
                  <a:lnTo>
                    <a:pt x="1280922" y="690245"/>
                  </a:lnTo>
                  <a:lnTo>
                    <a:pt x="1290447" y="696595"/>
                  </a:lnTo>
                  <a:lnTo>
                    <a:pt x="1299972" y="702945"/>
                  </a:lnTo>
                  <a:lnTo>
                    <a:pt x="1309497" y="710946"/>
                  </a:lnTo>
                  <a:lnTo>
                    <a:pt x="1319022" y="718820"/>
                  </a:lnTo>
                  <a:lnTo>
                    <a:pt x="1328547" y="725170"/>
                  </a:lnTo>
                  <a:lnTo>
                    <a:pt x="1338072" y="734695"/>
                  </a:lnTo>
                  <a:lnTo>
                    <a:pt x="1347597" y="744220"/>
                  </a:lnTo>
                  <a:lnTo>
                    <a:pt x="1357122" y="753745"/>
                  </a:lnTo>
                  <a:lnTo>
                    <a:pt x="1366647" y="766445"/>
                  </a:lnTo>
                  <a:lnTo>
                    <a:pt x="1376172" y="779145"/>
                  </a:lnTo>
                  <a:lnTo>
                    <a:pt x="1385697" y="795020"/>
                  </a:lnTo>
                  <a:lnTo>
                    <a:pt x="1395222" y="810895"/>
                  </a:lnTo>
                  <a:lnTo>
                    <a:pt x="1404747" y="828294"/>
                  </a:lnTo>
                  <a:lnTo>
                    <a:pt x="1414272" y="847344"/>
                  </a:lnTo>
                  <a:lnTo>
                    <a:pt x="1423797" y="868044"/>
                  </a:lnTo>
                  <a:lnTo>
                    <a:pt x="1433322" y="888619"/>
                  </a:lnTo>
                  <a:lnTo>
                    <a:pt x="1442847" y="912494"/>
                  </a:lnTo>
                  <a:lnTo>
                    <a:pt x="1452372" y="934719"/>
                  </a:lnTo>
                  <a:lnTo>
                    <a:pt x="1461897" y="960119"/>
                  </a:lnTo>
                  <a:lnTo>
                    <a:pt x="1471422" y="983869"/>
                  </a:lnTo>
                  <a:lnTo>
                    <a:pt x="1480947" y="1010793"/>
                  </a:lnTo>
                  <a:lnTo>
                    <a:pt x="1490472" y="1034669"/>
                  </a:lnTo>
                  <a:lnTo>
                    <a:pt x="1499997" y="1050544"/>
                  </a:lnTo>
                  <a:lnTo>
                    <a:pt x="1509522" y="1060069"/>
                  </a:lnTo>
                  <a:lnTo>
                    <a:pt x="1519047" y="1085469"/>
                  </a:lnTo>
                  <a:lnTo>
                    <a:pt x="1528572" y="1125093"/>
                  </a:lnTo>
                  <a:lnTo>
                    <a:pt x="1547622" y="1188593"/>
                  </a:lnTo>
                  <a:lnTo>
                    <a:pt x="1566672" y="1225042"/>
                  </a:lnTo>
                  <a:lnTo>
                    <a:pt x="1585722" y="1253617"/>
                  </a:lnTo>
                  <a:lnTo>
                    <a:pt x="1595247" y="1269492"/>
                  </a:lnTo>
                  <a:lnTo>
                    <a:pt x="1614297" y="1305941"/>
                  </a:lnTo>
                  <a:lnTo>
                    <a:pt x="1633347" y="1350391"/>
                  </a:lnTo>
                  <a:lnTo>
                    <a:pt x="1652397" y="1406017"/>
                  </a:lnTo>
                  <a:lnTo>
                    <a:pt x="1661922" y="1432941"/>
                  </a:lnTo>
                  <a:lnTo>
                    <a:pt x="1671447" y="1455166"/>
                  </a:lnTo>
                  <a:lnTo>
                    <a:pt x="1680972" y="1469390"/>
                  </a:lnTo>
                  <a:lnTo>
                    <a:pt x="1690497" y="1482090"/>
                  </a:lnTo>
                  <a:lnTo>
                    <a:pt x="1700022" y="1494790"/>
                  </a:lnTo>
                  <a:lnTo>
                    <a:pt x="1709547" y="1504315"/>
                  </a:lnTo>
                  <a:lnTo>
                    <a:pt x="1719072" y="1515491"/>
                  </a:lnTo>
                  <a:lnTo>
                    <a:pt x="1728597" y="1523365"/>
                  </a:lnTo>
                  <a:lnTo>
                    <a:pt x="1738122" y="1531366"/>
                  </a:lnTo>
                  <a:lnTo>
                    <a:pt x="1747647" y="1539240"/>
                  </a:lnTo>
                  <a:lnTo>
                    <a:pt x="1757172" y="1547241"/>
                  </a:lnTo>
                  <a:lnTo>
                    <a:pt x="1766697" y="1553591"/>
                  </a:lnTo>
                  <a:lnTo>
                    <a:pt x="1776222" y="1558290"/>
                  </a:lnTo>
                  <a:lnTo>
                    <a:pt x="1785747" y="1563116"/>
                  </a:lnTo>
                  <a:lnTo>
                    <a:pt x="1795272" y="1567815"/>
                  </a:lnTo>
                  <a:lnTo>
                    <a:pt x="1806320" y="1572641"/>
                  </a:lnTo>
                  <a:lnTo>
                    <a:pt x="1815845" y="1577340"/>
                  </a:lnTo>
                  <a:lnTo>
                    <a:pt x="1825370" y="1580515"/>
                  </a:lnTo>
                  <a:lnTo>
                    <a:pt x="1834895" y="1583690"/>
                  </a:lnTo>
                  <a:lnTo>
                    <a:pt x="1844420" y="1586865"/>
                  </a:lnTo>
                  <a:lnTo>
                    <a:pt x="1853945" y="1588516"/>
                  </a:lnTo>
                  <a:lnTo>
                    <a:pt x="1863470" y="1591691"/>
                  </a:lnTo>
                  <a:lnTo>
                    <a:pt x="1872995" y="1593215"/>
                  </a:lnTo>
                  <a:lnTo>
                    <a:pt x="1882520" y="1596390"/>
                  </a:lnTo>
                  <a:lnTo>
                    <a:pt x="1892045" y="1598041"/>
                  </a:lnTo>
                  <a:lnTo>
                    <a:pt x="1901570" y="1599565"/>
                  </a:lnTo>
                  <a:lnTo>
                    <a:pt x="1911095" y="1601216"/>
                  </a:lnTo>
                  <a:lnTo>
                    <a:pt x="1920620" y="1601216"/>
                  </a:lnTo>
                  <a:lnTo>
                    <a:pt x="1930145" y="1604391"/>
                  </a:lnTo>
                  <a:lnTo>
                    <a:pt x="1939670" y="1604391"/>
                  </a:lnTo>
                  <a:lnTo>
                    <a:pt x="1949195" y="1605915"/>
                  </a:lnTo>
                  <a:lnTo>
                    <a:pt x="1958720" y="1605915"/>
                  </a:lnTo>
                  <a:lnTo>
                    <a:pt x="1968245" y="1607566"/>
                  </a:lnTo>
                  <a:lnTo>
                    <a:pt x="1977770" y="1607566"/>
                  </a:lnTo>
                  <a:lnTo>
                    <a:pt x="1987295" y="1609090"/>
                  </a:lnTo>
                  <a:lnTo>
                    <a:pt x="1996820" y="1609090"/>
                  </a:lnTo>
                  <a:lnTo>
                    <a:pt x="2006345" y="1609090"/>
                  </a:lnTo>
                  <a:lnTo>
                    <a:pt x="2015870" y="1610741"/>
                  </a:lnTo>
                  <a:lnTo>
                    <a:pt x="2025395" y="1610741"/>
                  </a:lnTo>
                  <a:lnTo>
                    <a:pt x="2034920" y="1610741"/>
                  </a:lnTo>
                  <a:lnTo>
                    <a:pt x="2044445" y="1610741"/>
                  </a:lnTo>
                  <a:lnTo>
                    <a:pt x="2053970" y="1612265"/>
                  </a:lnTo>
                  <a:lnTo>
                    <a:pt x="2063495" y="1612265"/>
                  </a:lnTo>
                  <a:lnTo>
                    <a:pt x="2073020" y="1612265"/>
                  </a:lnTo>
                  <a:lnTo>
                    <a:pt x="2082545" y="1612265"/>
                  </a:lnTo>
                  <a:lnTo>
                    <a:pt x="2092070" y="1612265"/>
                  </a:lnTo>
                  <a:lnTo>
                    <a:pt x="2101596" y="1613916"/>
                  </a:lnTo>
                  <a:lnTo>
                    <a:pt x="2282571" y="1613916"/>
                  </a:lnTo>
                  <a:lnTo>
                    <a:pt x="2292096" y="1615440"/>
                  </a:lnTo>
                  <a:lnTo>
                    <a:pt x="2665095" y="1615440"/>
                  </a:lnTo>
                  <a:lnTo>
                    <a:pt x="2674620" y="161544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6" name="object 176"/>
          <p:cNvSpPr txBox="1"/>
          <p:nvPr/>
        </p:nvSpPr>
        <p:spPr>
          <a:xfrm>
            <a:off x="241808" y="4111497"/>
            <a:ext cx="13843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20</a:t>
            </a:r>
            <a:endParaRPr sz="8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241808" y="3728720"/>
            <a:ext cx="13843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40</a:t>
            </a:r>
            <a:endParaRPr sz="8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241808" y="3346195"/>
            <a:ext cx="13843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60</a:t>
            </a:r>
            <a:endParaRPr sz="8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41808" y="2711043"/>
            <a:ext cx="138430" cy="410209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800" spc="-5" dirty="0">
                <a:latin typeface="Arial"/>
                <a:cs typeface="Arial"/>
              </a:rPr>
              <a:t>90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800" spc="-5" dirty="0">
                <a:latin typeface="Arial"/>
                <a:cs typeface="Arial"/>
              </a:rPr>
              <a:t>80</a:t>
            </a:r>
            <a:endParaRPr sz="8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67381" y="3330256"/>
            <a:ext cx="139700" cy="972185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5" dirty="0">
                <a:latin typeface="Arial"/>
                <a:cs typeface="Arial"/>
              </a:rPr>
              <a:t>R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-30" dirty="0">
                <a:latin typeface="Arial"/>
                <a:cs typeface="Arial"/>
              </a:rPr>
              <a:t>l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60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A</a:t>
            </a:r>
            <a:r>
              <a:rPr sz="800" dirty="0">
                <a:latin typeface="Arial"/>
                <a:cs typeface="Arial"/>
              </a:rPr>
              <a:t>b</a:t>
            </a:r>
            <a:r>
              <a:rPr sz="800" spc="45" dirty="0">
                <a:latin typeface="Arial"/>
                <a:cs typeface="Arial"/>
              </a:rPr>
              <a:t>s</a:t>
            </a:r>
            <a:r>
              <a:rPr sz="800" dirty="0">
                <a:latin typeface="Arial"/>
                <a:cs typeface="Arial"/>
              </a:rPr>
              <a:t>o</a:t>
            </a:r>
            <a:r>
              <a:rPr sz="800" spc="30" dirty="0">
                <a:latin typeface="Arial"/>
                <a:cs typeface="Arial"/>
              </a:rPr>
              <a:t>r</a:t>
            </a:r>
            <a:r>
              <a:rPr sz="800" spc="5" dirty="0">
                <a:latin typeface="Arial"/>
                <a:cs typeface="Arial"/>
              </a:rPr>
              <a:t>b</a:t>
            </a:r>
            <a:r>
              <a:rPr sz="800" spc="10" dirty="0">
                <a:latin typeface="Arial"/>
                <a:cs typeface="Arial"/>
              </a:rPr>
              <a:t>a</a:t>
            </a:r>
            <a:r>
              <a:rPr sz="800" spc="5" dirty="0">
                <a:latin typeface="Arial"/>
                <a:cs typeface="Arial"/>
              </a:rPr>
              <a:t>n</a:t>
            </a:r>
            <a:r>
              <a:rPr sz="800" spc="45" dirty="0">
                <a:latin typeface="Arial"/>
                <a:cs typeface="Arial"/>
              </a:rPr>
              <a:t>c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[</a:t>
            </a:r>
            <a:r>
              <a:rPr sz="800" spc="35" dirty="0">
                <a:latin typeface="Arial"/>
                <a:cs typeface="Arial"/>
              </a:rPr>
              <a:t>%</a:t>
            </a:r>
            <a:r>
              <a:rPr sz="800" dirty="0">
                <a:latin typeface="Arial"/>
                <a:cs typeface="Arial"/>
              </a:rPr>
              <a:t>]</a:t>
            </a:r>
            <a:endParaRPr sz="8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1666113" y="3469894"/>
            <a:ext cx="33655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332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5</a:t>
            </a:r>
            <a:r>
              <a:rPr sz="80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1112011" y="3479419"/>
            <a:ext cx="33655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270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7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475487" y="2869692"/>
            <a:ext cx="2679700" cy="1894839"/>
          </a:xfrm>
          <a:custGeom>
            <a:avLst/>
            <a:gdLst/>
            <a:ahLst/>
            <a:cxnLst/>
            <a:rect l="l" t="t" r="r" b="b"/>
            <a:pathLst>
              <a:path w="2679700" h="1894839">
                <a:moveTo>
                  <a:pt x="0" y="1894331"/>
                </a:moveTo>
                <a:lnTo>
                  <a:pt x="2679192" y="1894331"/>
                </a:lnTo>
                <a:lnTo>
                  <a:pt x="2679192" y="0"/>
                </a:lnTo>
                <a:lnTo>
                  <a:pt x="0" y="0"/>
                </a:lnTo>
                <a:lnTo>
                  <a:pt x="0" y="1894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 txBox="1"/>
          <p:nvPr/>
        </p:nvSpPr>
        <p:spPr>
          <a:xfrm>
            <a:off x="472236" y="2704592"/>
            <a:ext cx="170370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Apex</a:t>
            </a:r>
            <a:r>
              <a:rPr sz="800" dirty="0">
                <a:latin typeface="Arial"/>
                <a:cs typeface="Arial"/>
              </a:rPr>
              <a:t> isoscutellarin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100%</a:t>
            </a:r>
            <a:r>
              <a:rPr sz="800" spc="1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at 5.83</a:t>
            </a:r>
            <a:r>
              <a:rPr sz="800" spc="5" dirty="0">
                <a:latin typeface="Arial"/>
                <a:cs typeface="Arial"/>
              </a:rPr>
              <a:t> min</a:t>
            </a:r>
            <a:endParaRPr sz="800">
              <a:latin typeface="Arial"/>
              <a:cs typeface="Arial"/>
            </a:endParaRPr>
          </a:p>
        </p:txBody>
      </p:sp>
      <p:sp>
        <p:nvSpPr>
          <p:cNvPr id="185" name="object 185"/>
          <p:cNvSpPr/>
          <p:nvPr/>
        </p:nvSpPr>
        <p:spPr>
          <a:xfrm>
            <a:off x="3907535" y="4800600"/>
            <a:ext cx="2627630" cy="44450"/>
          </a:xfrm>
          <a:custGeom>
            <a:avLst/>
            <a:gdLst/>
            <a:ahLst/>
            <a:cxnLst/>
            <a:rect l="l" t="t" r="r" b="b"/>
            <a:pathLst>
              <a:path w="2627629" h="44450">
                <a:moveTo>
                  <a:pt x="0" y="0"/>
                </a:moveTo>
                <a:lnTo>
                  <a:pt x="2627376" y="0"/>
                </a:lnTo>
              </a:path>
              <a:path w="2627629" h="44450">
                <a:moveTo>
                  <a:pt x="0" y="0"/>
                </a:moveTo>
                <a:lnTo>
                  <a:pt x="0" y="441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 txBox="1"/>
          <p:nvPr/>
        </p:nvSpPr>
        <p:spPr>
          <a:xfrm>
            <a:off x="3804284" y="4819650"/>
            <a:ext cx="1949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87" name="object 187"/>
          <p:cNvGrpSpPr/>
          <p:nvPr/>
        </p:nvGrpSpPr>
        <p:grpSpPr>
          <a:xfrm>
            <a:off x="3902773" y="4795837"/>
            <a:ext cx="885825" cy="53975"/>
            <a:chOff x="3902773" y="4795837"/>
            <a:chExt cx="885825" cy="53975"/>
          </a:xfrm>
        </p:grpSpPr>
        <p:sp>
          <p:nvSpPr>
            <p:cNvPr id="188" name="object 188"/>
            <p:cNvSpPr/>
            <p:nvPr/>
          </p:nvSpPr>
          <p:spPr>
            <a:xfrm>
              <a:off x="3907535" y="4800600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125467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344923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564379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783835" y="4800600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3" name="object 193"/>
          <p:cNvSpPr txBox="1"/>
          <p:nvPr/>
        </p:nvSpPr>
        <p:spPr>
          <a:xfrm>
            <a:off x="4682490" y="4819650"/>
            <a:ext cx="1949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300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94" name="object 194"/>
          <p:cNvGrpSpPr/>
          <p:nvPr/>
        </p:nvGrpSpPr>
        <p:grpSpPr>
          <a:xfrm>
            <a:off x="4997005" y="4795837"/>
            <a:ext cx="668020" cy="53975"/>
            <a:chOff x="4997005" y="4795837"/>
            <a:chExt cx="668020" cy="53975"/>
          </a:xfrm>
        </p:grpSpPr>
        <p:sp>
          <p:nvSpPr>
            <p:cNvPr id="195" name="object 195"/>
            <p:cNvSpPr/>
            <p:nvPr/>
          </p:nvSpPr>
          <p:spPr>
            <a:xfrm>
              <a:off x="5001767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5221223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5440679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5660135" y="4800600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9" name="object 199"/>
          <p:cNvSpPr txBox="1"/>
          <p:nvPr/>
        </p:nvSpPr>
        <p:spPr>
          <a:xfrm>
            <a:off x="5552313" y="4819650"/>
            <a:ext cx="1949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400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00" name="object 200"/>
          <p:cNvGrpSpPr/>
          <p:nvPr/>
        </p:nvGrpSpPr>
        <p:grpSpPr>
          <a:xfrm>
            <a:off x="5871781" y="4795837"/>
            <a:ext cx="668020" cy="53975"/>
            <a:chOff x="5871781" y="4795837"/>
            <a:chExt cx="668020" cy="53975"/>
          </a:xfrm>
        </p:grpSpPr>
        <p:sp>
          <p:nvSpPr>
            <p:cNvPr id="201" name="object 201"/>
            <p:cNvSpPr/>
            <p:nvPr/>
          </p:nvSpPr>
          <p:spPr>
            <a:xfrm>
              <a:off x="5876544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6096000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6315456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6534912" y="4800600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5" name="object 205"/>
          <p:cNvSpPr txBox="1"/>
          <p:nvPr/>
        </p:nvSpPr>
        <p:spPr>
          <a:xfrm>
            <a:off x="6432041" y="4819650"/>
            <a:ext cx="1949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500</a:t>
            </a:r>
            <a:endParaRPr sz="800">
              <a:latin typeface="Arial"/>
              <a:cs typeface="Arial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4826889" y="4953127"/>
            <a:ext cx="79438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Wavelength</a:t>
            </a:r>
            <a:r>
              <a:rPr sz="800" spc="-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[nm]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07" name="object 207"/>
          <p:cNvGrpSpPr/>
          <p:nvPr/>
        </p:nvGrpSpPr>
        <p:grpSpPr>
          <a:xfrm>
            <a:off x="3820477" y="2864929"/>
            <a:ext cx="57150" cy="1904364"/>
            <a:chOff x="3820477" y="2864929"/>
            <a:chExt cx="57150" cy="1904364"/>
          </a:xfrm>
        </p:grpSpPr>
        <p:sp>
          <p:nvSpPr>
            <p:cNvPr id="208" name="object 208"/>
            <p:cNvSpPr/>
            <p:nvPr/>
          </p:nvSpPr>
          <p:spPr>
            <a:xfrm>
              <a:off x="3872484" y="2869692"/>
              <a:ext cx="0" cy="1894839"/>
            </a:xfrm>
            <a:custGeom>
              <a:avLst/>
              <a:gdLst/>
              <a:ahLst/>
              <a:cxnLst/>
              <a:rect l="l" t="t" r="r" b="b"/>
              <a:pathLst>
                <a:path h="1894839">
                  <a:moveTo>
                    <a:pt x="0" y="0"/>
                  </a:moveTo>
                  <a:lnTo>
                    <a:pt x="0" y="18943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825240" y="4764024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47244" y="0"/>
                  </a:moveTo>
                  <a:lnTo>
                    <a:pt x="0" y="0"/>
                  </a:lnTo>
                </a:path>
                <a:path w="47625">
                  <a:moveTo>
                    <a:pt x="47244" y="0"/>
                  </a:moveTo>
                  <a:lnTo>
                    <a:pt x="18288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843528" y="4684776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825240" y="4607052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47244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2" name="object 212"/>
          <p:cNvSpPr txBox="1"/>
          <p:nvPr/>
        </p:nvSpPr>
        <p:spPr>
          <a:xfrm>
            <a:off x="3612260" y="4492853"/>
            <a:ext cx="201295" cy="3302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340"/>
              </a:spcBef>
            </a:pPr>
            <a:r>
              <a:rPr sz="800" dirty="0">
                <a:latin typeface="Arial"/>
                <a:cs typeface="Arial"/>
              </a:rPr>
              <a:t>0.0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" spc="-5" dirty="0">
                <a:latin typeface="Arial"/>
                <a:cs typeface="Arial"/>
              </a:rPr>
              <a:t>-5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13" name="object 213"/>
          <p:cNvGrpSpPr/>
          <p:nvPr/>
        </p:nvGrpSpPr>
        <p:grpSpPr>
          <a:xfrm>
            <a:off x="3820477" y="2864929"/>
            <a:ext cx="2719705" cy="1745614"/>
            <a:chOff x="3820477" y="2864929"/>
            <a:chExt cx="2719705" cy="1745614"/>
          </a:xfrm>
        </p:grpSpPr>
        <p:sp>
          <p:nvSpPr>
            <p:cNvPr id="214" name="object 214"/>
            <p:cNvSpPr/>
            <p:nvPr/>
          </p:nvSpPr>
          <p:spPr>
            <a:xfrm>
              <a:off x="3843528" y="4527804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843528" y="4448556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3843528" y="4370832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3843528" y="4290060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3825240" y="4212336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47244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843528" y="4133088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843528" y="4053840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843528" y="3976116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843528" y="3896868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825240" y="3816096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47244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843528" y="3738372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843528" y="3659124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843528" y="3579876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843528" y="3500628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825240" y="3421380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47244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843528" y="3343656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843528" y="3264408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843528" y="3185160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843528" y="3107436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825240" y="3028188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47244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843528" y="2948940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28955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825240" y="2869692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47244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907536" y="3028188"/>
              <a:ext cx="2627630" cy="1577340"/>
            </a:xfrm>
            <a:custGeom>
              <a:avLst/>
              <a:gdLst/>
              <a:ahLst/>
              <a:cxnLst/>
              <a:rect l="l" t="t" r="r" b="b"/>
              <a:pathLst>
                <a:path w="2627629" h="1577339">
                  <a:moveTo>
                    <a:pt x="0" y="153924"/>
                  </a:moveTo>
                  <a:lnTo>
                    <a:pt x="9525" y="180848"/>
                  </a:lnTo>
                  <a:lnTo>
                    <a:pt x="19050" y="199898"/>
                  </a:lnTo>
                  <a:lnTo>
                    <a:pt x="28575" y="214249"/>
                  </a:lnTo>
                  <a:lnTo>
                    <a:pt x="38100" y="218948"/>
                  </a:lnTo>
                  <a:lnTo>
                    <a:pt x="47625" y="217424"/>
                  </a:lnTo>
                  <a:lnTo>
                    <a:pt x="76200" y="180848"/>
                  </a:lnTo>
                  <a:lnTo>
                    <a:pt x="95250" y="117475"/>
                  </a:lnTo>
                  <a:lnTo>
                    <a:pt x="104775" y="80899"/>
                  </a:lnTo>
                  <a:lnTo>
                    <a:pt x="114300" y="45974"/>
                  </a:lnTo>
                  <a:lnTo>
                    <a:pt x="123825" y="15875"/>
                  </a:lnTo>
                  <a:lnTo>
                    <a:pt x="133350" y="0"/>
                  </a:lnTo>
                  <a:lnTo>
                    <a:pt x="142875" y="4699"/>
                  </a:lnTo>
                  <a:lnTo>
                    <a:pt x="163576" y="74549"/>
                  </a:lnTo>
                  <a:lnTo>
                    <a:pt x="173101" y="136525"/>
                  </a:lnTo>
                  <a:lnTo>
                    <a:pt x="182626" y="207899"/>
                  </a:lnTo>
                  <a:lnTo>
                    <a:pt x="192151" y="282448"/>
                  </a:lnTo>
                  <a:lnTo>
                    <a:pt x="201676" y="355473"/>
                  </a:lnTo>
                  <a:lnTo>
                    <a:pt x="211201" y="420497"/>
                  </a:lnTo>
                  <a:lnTo>
                    <a:pt x="220726" y="475996"/>
                  </a:lnTo>
                  <a:lnTo>
                    <a:pt x="230251" y="523621"/>
                  </a:lnTo>
                  <a:lnTo>
                    <a:pt x="239776" y="564896"/>
                  </a:lnTo>
                  <a:lnTo>
                    <a:pt x="249301" y="602996"/>
                  </a:lnTo>
                  <a:lnTo>
                    <a:pt x="258826" y="641096"/>
                  </a:lnTo>
                  <a:lnTo>
                    <a:pt x="268351" y="677545"/>
                  </a:lnTo>
                  <a:lnTo>
                    <a:pt x="277876" y="715645"/>
                  </a:lnTo>
                  <a:lnTo>
                    <a:pt x="287401" y="756920"/>
                  </a:lnTo>
                  <a:lnTo>
                    <a:pt x="296926" y="798195"/>
                  </a:lnTo>
                  <a:lnTo>
                    <a:pt x="306451" y="840994"/>
                  </a:lnTo>
                  <a:lnTo>
                    <a:pt x="315976" y="885444"/>
                  </a:lnTo>
                  <a:lnTo>
                    <a:pt x="325501" y="928369"/>
                  </a:lnTo>
                  <a:lnTo>
                    <a:pt x="335026" y="969518"/>
                  </a:lnTo>
                  <a:lnTo>
                    <a:pt x="344551" y="1010793"/>
                  </a:lnTo>
                  <a:lnTo>
                    <a:pt x="354076" y="1047369"/>
                  </a:lnTo>
                  <a:lnTo>
                    <a:pt x="373126" y="1107567"/>
                  </a:lnTo>
                  <a:lnTo>
                    <a:pt x="392176" y="1148842"/>
                  </a:lnTo>
                  <a:lnTo>
                    <a:pt x="420751" y="1179068"/>
                  </a:lnTo>
                  <a:lnTo>
                    <a:pt x="430276" y="1182243"/>
                  </a:lnTo>
                  <a:lnTo>
                    <a:pt x="439801" y="1182243"/>
                  </a:lnTo>
                  <a:lnTo>
                    <a:pt x="449326" y="1179068"/>
                  </a:lnTo>
                  <a:lnTo>
                    <a:pt x="458851" y="1172718"/>
                  </a:lnTo>
                  <a:lnTo>
                    <a:pt x="468376" y="1166368"/>
                  </a:lnTo>
                  <a:lnTo>
                    <a:pt x="477901" y="1156843"/>
                  </a:lnTo>
                  <a:lnTo>
                    <a:pt x="487426" y="1147318"/>
                  </a:lnTo>
                  <a:lnTo>
                    <a:pt x="496951" y="1136142"/>
                  </a:lnTo>
                  <a:lnTo>
                    <a:pt x="525526" y="1088644"/>
                  </a:lnTo>
                  <a:lnTo>
                    <a:pt x="544576" y="1042543"/>
                  </a:lnTo>
                  <a:lnTo>
                    <a:pt x="563626" y="983869"/>
                  </a:lnTo>
                  <a:lnTo>
                    <a:pt x="582676" y="914019"/>
                  </a:lnTo>
                  <a:lnTo>
                    <a:pt x="592201" y="877569"/>
                  </a:lnTo>
                  <a:lnTo>
                    <a:pt x="601726" y="840994"/>
                  </a:lnTo>
                  <a:lnTo>
                    <a:pt x="611251" y="804545"/>
                  </a:lnTo>
                  <a:lnTo>
                    <a:pt x="620776" y="766445"/>
                  </a:lnTo>
                  <a:lnTo>
                    <a:pt x="630301" y="731520"/>
                  </a:lnTo>
                  <a:lnTo>
                    <a:pt x="639826" y="696595"/>
                  </a:lnTo>
                  <a:lnTo>
                    <a:pt x="649351" y="664845"/>
                  </a:lnTo>
                  <a:lnTo>
                    <a:pt x="668401" y="609346"/>
                  </a:lnTo>
                  <a:lnTo>
                    <a:pt x="688975" y="566547"/>
                  </a:lnTo>
                  <a:lnTo>
                    <a:pt x="717550" y="531622"/>
                  </a:lnTo>
                  <a:lnTo>
                    <a:pt x="727075" y="528447"/>
                  </a:lnTo>
                  <a:lnTo>
                    <a:pt x="736600" y="529971"/>
                  </a:lnTo>
                  <a:lnTo>
                    <a:pt x="765175" y="564896"/>
                  </a:lnTo>
                  <a:lnTo>
                    <a:pt x="784225" y="609346"/>
                  </a:lnTo>
                  <a:lnTo>
                    <a:pt x="793750" y="637921"/>
                  </a:lnTo>
                  <a:lnTo>
                    <a:pt x="803275" y="666496"/>
                  </a:lnTo>
                  <a:lnTo>
                    <a:pt x="812800" y="695071"/>
                  </a:lnTo>
                  <a:lnTo>
                    <a:pt x="822325" y="723646"/>
                  </a:lnTo>
                  <a:lnTo>
                    <a:pt x="831850" y="752221"/>
                  </a:lnTo>
                  <a:lnTo>
                    <a:pt x="841375" y="777621"/>
                  </a:lnTo>
                  <a:lnTo>
                    <a:pt x="850900" y="802894"/>
                  </a:lnTo>
                  <a:lnTo>
                    <a:pt x="860425" y="825119"/>
                  </a:lnTo>
                  <a:lnTo>
                    <a:pt x="869950" y="847344"/>
                  </a:lnTo>
                  <a:lnTo>
                    <a:pt x="889000" y="885444"/>
                  </a:lnTo>
                  <a:lnTo>
                    <a:pt x="917575" y="912494"/>
                  </a:lnTo>
                  <a:lnTo>
                    <a:pt x="927100" y="910844"/>
                  </a:lnTo>
                  <a:lnTo>
                    <a:pt x="955675" y="871219"/>
                  </a:lnTo>
                  <a:lnTo>
                    <a:pt x="974725" y="820419"/>
                  </a:lnTo>
                  <a:lnTo>
                    <a:pt x="993775" y="756920"/>
                  </a:lnTo>
                  <a:lnTo>
                    <a:pt x="1003300" y="721995"/>
                  </a:lnTo>
                  <a:lnTo>
                    <a:pt x="1012825" y="687070"/>
                  </a:lnTo>
                  <a:lnTo>
                    <a:pt x="1022350" y="650621"/>
                  </a:lnTo>
                  <a:lnTo>
                    <a:pt x="1031875" y="614172"/>
                  </a:lnTo>
                  <a:lnTo>
                    <a:pt x="1041400" y="577596"/>
                  </a:lnTo>
                  <a:lnTo>
                    <a:pt x="1050925" y="541147"/>
                  </a:lnTo>
                  <a:lnTo>
                    <a:pt x="1060450" y="506222"/>
                  </a:lnTo>
                  <a:lnTo>
                    <a:pt x="1069975" y="471297"/>
                  </a:lnTo>
                  <a:lnTo>
                    <a:pt x="1079500" y="439547"/>
                  </a:lnTo>
                  <a:lnTo>
                    <a:pt x="1089025" y="407797"/>
                  </a:lnTo>
                  <a:lnTo>
                    <a:pt x="1098550" y="379222"/>
                  </a:lnTo>
                  <a:lnTo>
                    <a:pt x="1108075" y="352298"/>
                  </a:lnTo>
                  <a:lnTo>
                    <a:pt x="1117600" y="325247"/>
                  </a:lnTo>
                  <a:lnTo>
                    <a:pt x="1127125" y="304673"/>
                  </a:lnTo>
                  <a:lnTo>
                    <a:pt x="1146175" y="266573"/>
                  </a:lnTo>
                  <a:lnTo>
                    <a:pt x="1174750" y="233299"/>
                  </a:lnTo>
                  <a:lnTo>
                    <a:pt x="1184275" y="226949"/>
                  </a:lnTo>
                  <a:lnTo>
                    <a:pt x="1193800" y="226949"/>
                  </a:lnTo>
                  <a:lnTo>
                    <a:pt x="1233551" y="253873"/>
                  </a:lnTo>
                  <a:lnTo>
                    <a:pt x="1252601" y="287274"/>
                  </a:lnTo>
                  <a:lnTo>
                    <a:pt x="1271651" y="336423"/>
                  </a:lnTo>
                  <a:lnTo>
                    <a:pt x="1290701" y="396748"/>
                  </a:lnTo>
                  <a:lnTo>
                    <a:pt x="1300226" y="426847"/>
                  </a:lnTo>
                  <a:lnTo>
                    <a:pt x="1319276" y="488696"/>
                  </a:lnTo>
                  <a:lnTo>
                    <a:pt x="1338326" y="557022"/>
                  </a:lnTo>
                  <a:lnTo>
                    <a:pt x="1347851" y="595122"/>
                  </a:lnTo>
                  <a:lnTo>
                    <a:pt x="1357376" y="634746"/>
                  </a:lnTo>
                  <a:lnTo>
                    <a:pt x="1366901" y="674370"/>
                  </a:lnTo>
                  <a:lnTo>
                    <a:pt x="1376426" y="715645"/>
                  </a:lnTo>
                  <a:lnTo>
                    <a:pt x="1385951" y="756920"/>
                  </a:lnTo>
                  <a:lnTo>
                    <a:pt x="1395476" y="799719"/>
                  </a:lnTo>
                  <a:lnTo>
                    <a:pt x="1405001" y="840994"/>
                  </a:lnTo>
                  <a:lnTo>
                    <a:pt x="1414526" y="882269"/>
                  </a:lnTo>
                  <a:lnTo>
                    <a:pt x="1424051" y="925194"/>
                  </a:lnTo>
                  <a:lnTo>
                    <a:pt x="1433576" y="964819"/>
                  </a:lnTo>
                  <a:lnTo>
                    <a:pt x="1443101" y="1006094"/>
                  </a:lnTo>
                  <a:lnTo>
                    <a:pt x="1452626" y="1045718"/>
                  </a:lnTo>
                  <a:lnTo>
                    <a:pt x="1471676" y="1096518"/>
                  </a:lnTo>
                  <a:lnTo>
                    <a:pt x="1481201" y="1109218"/>
                  </a:lnTo>
                  <a:lnTo>
                    <a:pt x="1490726" y="1142492"/>
                  </a:lnTo>
                  <a:lnTo>
                    <a:pt x="1500251" y="1190117"/>
                  </a:lnTo>
                  <a:lnTo>
                    <a:pt x="1509776" y="1228217"/>
                  </a:lnTo>
                  <a:lnTo>
                    <a:pt x="1528826" y="1277366"/>
                  </a:lnTo>
                  <a:lnTo>
                    <a:pt x="1547876" y="1305941"/>
                  </a:lnTo>
                  <a:lnTo>
                    <a:pt x="1557401" y="1320292"/>
                  </a:lnTo>
                  <a:lnTo>
                    <a:pt x="1566926" y="1336167"/>
                  </a:lnTo>
                  <a:lnTo>
                    <a:pt x="1576451" y="1352042"/>
                  </a:lnTo>
                  <a:lnTo>
                    <a:pt x="1585976" y="1367917"/>
                  </a:lnTo>
                  <a:lnTo>
                    <a:pt x="1595501" y="1385316"/>
                  </a:lnTo>
                  <a:lnTo>
                    <a:pt x="1605026" y="1406017"/>
                  </a:lnTo>
                  <a:lnTo>
                    <a:pt x="1614551" y="1426591"/>
                  </a:lnTo>
                  <a:lnTo>
                    <a:pt x="1624076" y="1450340"/>
                  </a:lnTo>
                  <a:lnTo>
                    <a:pt x="1633601" y="1467866"/>
                  </a:lnTo>
                  <a:lnTo>
                    <a:pt x="1643126" y="1480566"/>
                  </a:lnTo>
                  <a:lnTo>
                    <a:pt x="1652651" y="1490091"/>
                  </a:lnTo>
                  <a:lnTo>
                    <a:pt x="1662176" y="1496441"/>
                  </a:lnTo>
                  <a:lnTo>
                    <a:pt x="1671701" y="1504315"/>
                  </a:lnTo>
                  <a:lnTo>
                    <a:pt x="1681226" y="1510665"/>
                  </a:lnTo>
                  <a:lnTo>
                    <a:pt x="1690751" y="1515491"/>
                  </a:lnTo>
                  <a:lnTo>
                    <a:pt x="1700276" y="1521841"/>
                  </a:lnTo>
                  <a:lnTo>
                    <a:pt x="1709801" y="1525016"/>
                  </a:lnTo>
                  <a:lnTo>
                    <a:pt x="1719326" y="1529715"/>
                  </a:lnTo>
                  <a:lnTo>
                    <a:pt x="1728851" y="1532890"/>
                  </a:lnTo>
                  <a:lnTo>
                    <a:pt x="1738376" y="1537716"/>
                  </a:lnTo>
                  <a:lnTo>
                    <a:pt x="1747901" y="1540891"/>
                  </a:lnTo>
                  <a:lnTo>
                    <a:pt x="1758950" y="1542415"/>
                  </a:lnTo>
                  <a:lnTo>
                    <a:pt x="1768475" y="1545590"/>
                  </a:lnTo>
                  <a:lnTo>
                    <a:pt x="1778000" y="1547241"/>
                  </a:lnTo>
                  <a:lnTo>
                    <a:pt x="1787525" y="1550416"/>
                  </a:lnTo>
                  <a:lnTo>
                    <a:pt x="1797050" y="1551940"/>
                  </a:lnTo>
                  <a:lnTo>
                    <a:pt x="1806575" y="1553591"/>
                  </a:lnTo>
                  <a:lnTo>
                    <a:pt x="1816100" y="1555115"/>
                  </a:lnTo>
                  <a:lnTo>
                    <a:pt x="1825625" y="1556766"/>
                  </a:lnTo>
                  <a:lnTo>
                    <a:pt x="1835150" y="1558290"/>
                  </a:lnTo>
                  <a:lnTo>
                    <a:pt x="1844675" y="1559941"/>
                  </a:lnTo>
                  <a:lnTo>
                    <a:pt x="1854200" y="1561465"/>
                  </a:lnTo>
                  <a:lnTo>
                    <a:pt x="1863725" y="1563116"/>
                  </a:lnTo>
                  <a:lnTo>
                    <a:pt x="1873250" y="1564640"/>
                  </a:lnTo>
                  <a:lnTo>
                    <a:pt x="1882775" y="1564640"/>
                  </a:lnTo>
                  <a:lnTo>
                    <a:pt x="1892300" y="1566291"/>
                  </a:lnTo>
                  <a:lnTo>
                    <a:pt x="1901825" y="1567815"/>
                  </a:lnTo>
                  <a:lnTo>
                    <a:pt x="1911350" y="1567815"/>
                  </a:lnTo>
                  <a:lnTo>
                    <a:pt x="1920875" y="1567815"/>
                  </a:lnTo>
                  <a:lnTo>
                    <a:pt x="1930400" y="1569466"/>
                  </a:lnTo>
                  <a:lnTo>
                    <a:pt x="1939925" y="1569466"/>
                  </a:lnTo>
                  <a:lnTo>
                    <a:pt x="1949450" y="1569466"/>
                  </a:lnTo>
                  <a:lnTo>
                    <a:pt x="1958975" y="1570990"/>
                  </a:lnTo>
                  <a:lnTo>
                    <a:pt x="1968500" y="1570990"/>
                  </a:lnTo>
                  <a:lnTo>
                    <a:pt x="1978025" y="1572641"/>
                  </a:lnTo>
                  <a:lnTo>
                    <a:pt x="1987550" y="1572641"/>
                  </a:lnTo>
                  <a:lnTo>
                    <a:pt x="1997075" y="1572641"/>
                  </a:lnTo>
                  <a:lnTo>
                    <a:pt x="2006600" y="1572641"/>
                  </a:lnTo>
                  <a:lnTo>
                    <a:pt x="2016125" y="1572641"/>
                  </a:lnTo>
                  <a:lnTo>
                    <a:pt x="2025650" y="1574165"/>
                  </a:lnTo>
                  <a:lnTo>
                    <a:pt x="2082800" y="1574165"/>
                  </a:lnTo>
                  <a:lnTo>
                    <a:pt x="2092325" y="1575816"/>
                  </a:lnTo>
                  <a:lnTo>
                    <a:pt x="2187575" y="1575816"/>
                  </a:lnTo>
                  <a:lnTo>
                    <a:pt x="2197100" y="1577340"/>
                  </a:lnTo>
                  <a:lnTo>
                    <a:pt x="2617851" y="1577340"/>
                  </a:lnTo>
                  <a:lnTo>
                    <a:pt x="2627376" y="157734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7" name="object 237"/>
          <p:cNvSpPr txBox="1"/>
          <p:nvPr/>
        </p:nvSpPr>
        <p:spPr>
          <a:xfrm>
            <a:off x="3583685" y="4121022"/>
            <a:ext cx="224154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12</a:t>
            </a:r>
            <a:r>
              <a:rPr sz="800" dirty="0">
                <a:latin typeface="Arial"/>
                <a:cs typeface="Arial"/>
              </a:rPr>
              <a:t>.5</a:t>
            </a:r>
            <a:endParaRPr sz="800">
              <a:latin typeface="Arial"/>
              <a:cs typeface="Arial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3583685" y="3728720"/>
            <a:ext cx="224154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25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3583685" y="3336797"/>
            <a:ext cx="224154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37</a:t>
            </a:r>
            <a:r>
              <a:rPr sz="800" dirty="0">
                <a:latin typeface="Arial"/>
                <a:cs typeface="Arial"/>
              </a:rPr>
              <a:t>.5</a:t>
            </a:r>
            <a:endParaRPr sz="800">
              <a:latin typeface="Arial"/>
              <a:cs typeface="Arial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3583685" y="2749143"/>
            <a:ext cx="224154" cy="3340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800" spc="-5" dirty="0">
                <a:latin typeface="Arial"/>
                <a:cs typeface="Arial"/>
              </a:rPr>
              <a:t>55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Arial"/>
                <a:cs typeface="Arial"/>
              </a:rPr>
              <a:t>50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3447308" y="3328732"/>
            <a:ext cx="139700" cy="972185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5" dirty="0">
                <a:latin typeface="Arial"/>
                <a:cs typeface="Arial"/>
              </a:rPr>
              <a:t>R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-30" dirty="0">
                <a:latin typeface="Arial"/>
                <a:cs typeface="Arial"/>
              </a:rPr>
              <a:t>l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60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A</a:t>
            </a:r>
            <a:r>
              <a:rPr sz="800" dirty="0">
                <a:latin typeface="Arial"/>
                <a:cs typeface="Arial"/>
              </a:rPr>
              <a:t>b</a:t>
            </a:r>
            <a:r>
              <a:rPr sz="800" spc="50" dirty="0">
                <a:latin typeface="Arial"/>
                <a:cs typeface="Arial"/>
              </a:rPr>
              <a:t>s</a:t>
            </a:r>
            <a:r>
              <a:rPr sz="800" dirty="0">
                <a:latin typeface="Arial"/>
                <a:cs typeface="Arial"/>
              </a:rPr>
              <a:t>o</a:t>
            </a:r>
            <a:r>
              <a:rPr sz="800" spc="30" dirty="0">
                <a:latin typeface="Arial"/>
                <a:cs typeface="Arial"/>
              </a:rPr>
              <a:t>r</a:t>
            </a:r>
            <a:r>
              <a:rPr sz="800" spc="5" dirty="0">
                <a:latin typeface="Arial"/>
                <a:cs typeface="Arial"/>
              </a:rPr>
              <a:t>b</a:t>
            </a:r>
            <a:r>
              <a:rPr sz="800" spc="15" dirty="0">
                <a:latin typeface="Arial"/>
                <a:cs typeface="Arial"/>
              </a:rPr>
              <a:t>a</a:t>
            </a:r>
            <a:r>
              <a:rPr sz="800" dirty="0">
                <a:latin typeface="Arial"/>
                <a:cs typeface="Arial"/>
              </a:rPr>
              <a:t>n</a:t>
            </a:r>
            <a:r>
              <a:rPr sz="800" spc="45" dirty="0">
                <a:latin typeface="Arial"/>
                <a:cs typeface="Arial"/>
              </a:rPr>
              <a:t>c</a:t>
            </a:r>
            <a:r>
              <a:rPr sz="800" dirty="0">
                <a:latin typeface="Arial"/>
                <a:cs typeface="Arial"/>
              </a:rPr>
              <a:t>e [</a:t>
            </a:r>
            <a:r>
              <a:rPr sz="800" spc="30" dirty="0">
                <a:latin typeface="Arial"/>
                <a:cs typeface="Arial"/>
              </a:rPr>
              <a:t>%</a:t>
            </a:r>
            <a:r>
              <a:rPr sz="800" dirty="0">
                <a:latin typeface="Arial"/>
                <a:cs typeface="Arial"/>
              </a:rPr>
              <a:t>]</a:t>
            </a:r>
            <a:endParaRPr sz="800">
              <a:latin typeface="Arial"/>
              <a:cs typeface="Arial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4042409" y="2877693"/>
            <a:ext cx="33655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215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6</a:t>
            </a:r>
            <a:r>
              <a:rPr sz="80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5103114" y="3096895"/>
            <a:ext cx="33655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336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4634610" y="3403219"/>
            <a:ext cx="33655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283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0</a:t>
            </a:r>
            <a:r>
              <a:rPr sz="80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245" name="object 245"/>
          <p:cNvSpPr/>
          <p:nvPr/>
        </p:nvSpPr>
        <p:spPr>
          <a:xfrm>
            <a:off x="3907535" y="2869692"/>
            <a:ext cx="2627630" cy="1894839"/>
          </a:xfrm>
          <a:custGeom>
            <a:avLst/>
            <a:gdLst/>
            <a:ahLst/>
            <a:cxnLst/>
            <a:rect l="l" t="t" r="r" b="b"/>
            <a:pathLst>
              <a:path w="2627629" h="1894839">
                <a:moveTo>
                  <a:pt x="0" y="1894331"/>
                </a:moveTo>
                <a:lnTo>
                  <a:pt x="2627375" y="1894331"/>
                </a:lnTo>
                <a:lnTo>
                  <a:pt x="2627375" y="0"/>
                </a:lnTo>
                <a:lnTo>
                  <a:pt x="0" y="0"/>
                </a:lnTo>
                <a:lnTo>
                  <a:pt x="0" y="1894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 txBox="1"/>
          <p:nvPr/>
        </p:nvSpPr>
        <p:spPr>
          <a:xfrm>
            <a:off x="3909186" y="2704592"/>
            <a:ext cx="163068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Apex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scutellarein 100%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at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6.19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min</a:t>
            </a:r>
            <a:endParaRPr sz="800">
              <a:latin typeface="Arial"/>
              <a:cs typeface="Arial"/>
            </a:endParaRPr>
          </a:p>
        </p:txBody>
      </p:sp>
      <p:sp>
        <p:nvSpPr>
          <p:cNvPr id="247" name="object 247"/>
          <p:cNvSpPr/>
          <p:nvPr/>
        </p:nvSpPr>
        <p:spPr>
          <a:xfrm>
            <a:off x="7246619" y="4800600"/>
            <a:ext cx="2593975" cy="44450"/>
          </a:xfrm>
          <a:custGeom>
            <a:avLst/>
            <a:gdLst/>
            <a:ahLst/>
            <a:cxnLst/>
            <a:rect l="l" t="t" r="r" b="b"/>
            <a:pathLst>
              <a:path w="2593975" h="44450">
                <a:moveTo>
                  <a:pt x="0" y="0"/>
                </a:moveTo>
                <a:lnTo>
                  <a:pt x="2593848" y="0"/>
                </a:lnTo>
              </a:path>
              <a:path w="2593975" h="44450">
                <a:moveTo>
                  <a:pt x="0" y="0"/>
                </a:moveTo>
                <a:lnTo>
                  <a:pt x="0" y="441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 txBox="1"/>
          <p:nvPr/>
        </p:nvSpPr>
        <p:spPr>
          <a:xfrm>
            <a:off x="7148576" y="4819650"/>
            <a:ext cx="1949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49" name="object 249"/>
          <p:cNvGrpSpPr/>
          <p:nvPr/>
        </p:nvGrpSpPr>
        <p:grpSpPr>
          <a:xfrm>
            <a:off x="7241857" y="4795837"/>
            <a:ext cx="875665" cy="53975"/>
            <a:chOff x="7241857" y="4795837"/>
            <a:chExt cx="875665" cy="53975"/>
          </a:xfrm>
        </p:grpSpPr>
        <p:sp>
          <p:nvSpPr>
            <p:cNvPr id="250" name="object 250"/>
            <p:cNvSpPr/>
            <p:nvPr/>
          </p:nvSpPr>
          <p:spPr>
            <a:xfrm>
              <a:off x="7246619" y="4800600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7463027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7679435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7897367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8112251" y="4800600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5" name="object 255"/>
          <p:cNvSpPr txBox="1"/>
          <p:nvPr/>
        </p:nvSpPr>
        <p:spPr>
          <a:xfrm>
            <a:off x="8007477" y="4819650"/>
            <a:ext cx="1949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300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56" name="object 256"/>
          <p:cNvGrpSpPr/>
          <p:nvPr/>
        </p:nvGrpSpPr>
        <p:grpSpPr>
          <a:xfrm>
            <a:off x="8323897" y="4795837"/>
            <a:ext cx="657225" cy="53975"/>
            <a:chOff x="8323897" y="4795837"/>
            <a:chExt cx="657225" cy="53975"/>
          </a:xfrm>
        </p:grpSpPr>
        <p:sp>
          <p:nvSpPr>
            <p:cNvPr id="257" name="object 257"/>
            <p:cNvSpPr/>
            <p:nvPr/>
          </p:nvSpPr>
          <p:spPr>
            <a:xfrm>
              <a:off x="8328659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8545067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8759951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8976359" y="4800600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1" name="object 261"/>
          <p:cNvSpPr txBox="1"/>
          <p:nvPr/>
        </p:nvSpPr>
        <p:spPr>
          <a:xfrm>
            <a:off x="8867902" y="4819650"/>
            <a:ext cx="1949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400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62" name="object 262"/>
          <p:cNvGrpSpPr/>
          <p:nvPr/>
        </p:nvGrpSpPr>
        <p:grpSpPr>
          <a:xfrm>
            <a:off x="9188005" y="4795837"/>
            <a:ext cx="657225" cy="53975"/>
            <a:chOff x="9188005" y="4795837"/>
            <a:chExt cx="657225" cy="53975"/>
          </a:xfrm>
        </p:grpSpPr>
        <p:sp>
          <p:nvSpPr>
            <p:cNvPr id="263" name="object 263"/>
            <p:cNvSpPr/>
            <p:nvPr/>
          </p:nvSpPr>
          <p:spPr>
            <a:xfrm>
              <a:off x="9192768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9407652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9624060" y="480060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9840468" y="4800600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7" name="object 267"/>
          <p:cNvSpPr txBox="1"/>
          <p:nvPr/>
        </p:nvSpPr>
        <p:spPr>
          <a:xfrm>
            <a:off x="9738106" y="4819650"/>
            <a:ext cx="1949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500</a:t>
            </a:r>
            <a:endParaRPr sz="800">
              <a:latin typeface="Arial"/>
              <a:cs typeface="Arial"/>
            </a:endParaRPr>
          </a:p>
        </p:txBody>
      </p:sp>
      <p:sp>
        <p:nvSpPr>
          <p:cNvPr id="268" name="object 268"/>
          <p:cNvSpPr txBox="1"/>
          <p:nvPr/>
        </p:nvSpPr>
        <p:spPr>
          <a:xfrm>
            <a:off x="8152003" y="4953127"/>
            <a:ext cx="79438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Wavelength</a:t>
            </a:r>
            <a:r>
              <a:rPr sz="800" spc="-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[nm]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69" name="object 269"/>
          <p:cNvGrpSpPr/>
          <p:nvPr/>
        </p:nvGrpSpPr>
        <p:grpSpPr>
          <a:xfrm>
            <a:off x="7161085" y="2864929"/>
            <a:ext cx="2679700" cy="1904364"/>
            <a:chOff x="7161085" y="2864929"/>
            <a:chExt cx="2679700" cy="1904364"/>
          </a:xfrm>
        </p:grpSpPr>
        <p:sp>
          <p:nvSpPr>
            <p:cNvPr id="270" name="object 270"/>
            <p:cNvSpPr/>
            <p:nvPr/>
          </p:nvSpPr>
          <p:spPr>
            <a:xfrm>
              <a:off x="7211567" y="2869692"/>
              <a:ext cx="0" cy="1894839"/>
            </a:xfrm>
            <a:custGeom>
              <a:avLst/>
              <a:gdLst/>
              <a:ahLst/>
              <a:cxnLst/>
              <a:rect l="l" t="t" r="r" b="b"/>
              <a:pathLst>
                <a:path h="1894839">
                  <a:moveTo>
                    <a:pt x="0" y="0"/>
                  </a:moveTo>
                  <a:lnTo>
                    <a:pt x="0" y="18943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7165847" y="4764024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7185659" y="4698492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7185659" y="4629912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7185659" y="4561332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7165847" y="4492752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7185659" y="4425696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7185659" y="4358640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7185659" y="4290060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7185659" y="4223004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7165847" y="4154424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7185659" y="4088892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7185659" y="4020312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7185659" y="3951732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7185659" y="3884676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7165847" y="3816096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7185659" y="3749040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7185659" y="3681984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7185659" y="3613404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7185659" y="3546348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7165847" y="3479292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7185659" y="3410712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7185659" y="3343656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7185659" y="3275076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7185659" y="3206496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7165847" y="3140964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7185659" y="3072384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7185659" y="3005328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7185659" y="2936748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7165847" y="2869692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19812" y="0"/>
                  </a:lnTo>
                </a:path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7246619" y="3140964"/>
              <a:ext cx="2589530" cy="1351915"/>
            </a:xfrm>
            <a:custGeom>
              <a:avLst/>
              <a:gdLst/>
              <a:ahLst/>
              <a:cxnLst/>
              <a:rect l="l" t="t" r="r" b="b"/>
              <a:pathLst>
                <a:path w="2589529" h="1351914">
                  <a:moveTo>
                    <a:pt x="0" y="1524"/>
                  </a:moveTo>
                  <a:lnTo>
                    <a:pt x="9525" y="1524"/>
                  </a:lnTo>
                  <a:lnTo>
                    <a:pt x="19050" y="0"/>
                  </a:lnTo>
                  <a:lnTo>
                    <a:pt x="28575" y="0"/>
                  </a:lnTo>
                  <a:lnTo>
                    <a:pt x="38100" y="3175"/>
                  </a:lnTo>
                  <a:lnTo>
                    <a:pt x="49276" y="6350"/>
                  </a:lnTo>
                  <a:lnTo>
                    <a:pt x="58801" y="15875"/>
                  </a:lnTo>
                  <a:lnTo>
                    <a:pt x="77851" y="58674"/>
                  </a:lnTo>
                  <a:lnTo>
                    <a:pt x="96901" y="138049"/>
                  </a:lnTo>
                  <a:lnTo>
                    <a:pt x="106426" y="188849"/>
                  </a:lnTo>
                  <a:lnTo>
                    <a:pt x="115951" y="244348"/>
                  </a:lnTo>
                  <a:lnTo>
                    <a:pt x="125476" y="304673"/>
                  </a:lnTo>
                  <a:lnTo>
                    <a:pt x="135001" y="368046"/>
                  </a:lnTo>
                  <a:lnTo>
                    <a:pt x="144526" y="436372"/>
                  </a:lnTo>
                  <a:lnTo>
                    <a:pt x="154051" y="504571"/>
                  </a:lnTo>
                  <a:lnTo>
                    <a:pt x="163576" y="574294"/>
                  </a:lnTo>
                  <a:lnTo>
                    <a:pt x="173101" y="640969"/>
                  </a:lnTo>
                  <a:lnTo>
                    <a:pt x="182626" y="701294"/>
                  </a:lnTo>
                  <a:lnTo>
                    <a:pt x="192151" y="752094"/>
                  </a:lnTo>
                  <a:lnTo>
                    <a:pt x="201676" y="796417"/>
                  </a:lnTo>
                  <a:lnTo>
                    <a:pt x="220726" y="858393"/>
                  </a:lnTo>
                  <a:lnTo>
                    <a:pt x="239776" y="899668"/>
                  </a:lnTo>
                  <a:lnTo>
                    <a:pt x="268351" y="943991"/>
                  </a:lnTo>
                  <a:lnTo>
                    <a:pt x="296926" y="959866"/>
                  </a:lnTo>
                  <a:lnTo>
                    <a:pt x="306451" y="958342"/>
                  </a:lnTo>
                  <a:lnTo>
                    <a:pt x="315976" y="953516"/>
                  </a:lnTo>
                  <a:lnTo>
                    <a:pt x="325501" y="947166"/>
                  </a:lnTo>
                  <a:lnTo>
                    <a:pt x="335026" y="939292"/>
                  </a:lnTo>
                  <a:lnTo>
                    <a:pt x="344551" y="929767"/>
                  </a:lnTo>
                  <a:lnTo>
                    <a:pt x="354076" y="920242"/>
                  </a:lnTo>
                  <a:lnTo>
                    <a:pt x="363601" y="912241"/>
                  </a:lnTo>
                  <a:lnTo>
                    <a:pt x="373126" y="904367"/>
                  </a:lnTo>
                  <a:lnTo>
                    <a:pt x="382651" y="896493"/>
                  </a:lnTo>
                  <a:lnTo>
                    <a:pt x="411226" y="853567"/>
                  </a:lnTo>
                  <a:lnTo>
                    <a:pt x="430276" y="793242"/>
                  </a:lnTo>
                  <a:lnTo>
                    <a:pt x="439801" y="753618"/>
                  </a:lnTo>
                  <a:lnTo>
                    <a:pt x="449326" y="709168"/>
                  </a:lnTo>
                  <a:lnTo>
                    <a:pt x="458851" y="660019"/>
                  </a:lnTo>
                  <a:lnTo>
                    <a:pt x="468376" y="610870"/>
                  </a:lnTo>
                  <a:lnTo>
                    <a:pt x="477901" y="558546"/>
                  </a:lnTo>
                  <a:lnTo>
                    <a:pt x="487426" y="507746"/>
                  </a:lnTo>
                  <a:lnTo>
                    <a:pt x="496951" y="460121"/>
                  </a:lnTo>
                  <a:lnTo>
                    <a:pt x="506476" y="412496"/>
                  </a:lnTo>
                  <a:lnTo>
                    <a:pt x="516001" y="368046"/>
                  </a:lnTo>
                  <a:lnTo>
                    <a:pt x="525526" y="325247"/>
                  </a:lnTo>
                  <a:lnTo>
                    <a:pt x="544576" y="257048"/>
                  </a:lnTo>
                  <a:lnTo>
                    <a:pt x="563626" y="209423"/>
                  </a:lnTo>
                  <a:lnTo>
                    <a:pt x="584200" y="193548"/>
                  </a:lnTo>
                  <a:lnTo>
                    <a:pt x="593725" y="199898"/>
                  </a:lnTo>
                  <a:lnTo>
                    <a:pt x="612775" y="242697"/>
                  </a:lnTo>
                  <a:lnTo>
                    <a:pt x="631825" y="318897"/>
                  </a:lnTo>
                  <a:lnTo>
                    <a:pt x="641350" y="364871"/>
                  </a:lnTo>
                  <a:lnTo>
                    <a:pt x="650875" y="414147"/>
                  </a:lnTo>
                  <a:lnTo>
                    <a:pt x="660400" y="461645"/>
                  </a:lnTo>
                  <a:lnTo>
                    <a:pt x="669925" y="509270"/>
                  </a:lnTo>
                  <a:lnTo>
                    <a:pt x="679450" y="553720"/>
                  </a:lnTo>
                  <a:lnTo>
                    <a:pt x="688975" y="593344"/>
                  </a:lnTo>
                  <a:lnTo>
                    <a:pt x="708025" y="660019"/>
                  </a:lnTo>
                  <a:lnTo>
                    <a:pt x="727075" y="710819"/>
                  </a:lnTo>
                  <a:lnTo>
                    <a:pt x="746125" y="747268"/>
                  </a:lnTo>
                  <a:lnTo>
                    <a:pt x="774700" y="774319"/>
                  </a:lnTo>
                  <a:lnTo>
                    <a:pt x="793750" y="779018"/>
                  </a:lnTo>
                  <a:lnTo>
                    <a:pt x="803275" y="779018"/>
                  </a:lnTo>
                  <a:lnTo>
                    <a:pt x="812800" y="777494"/>
                  </a:lnTo>
                  <a:lnTo>
                    <a:pt x="822325" y="774319"/>
                  </a:lnTo>
                  <a:lnTo>
                    <a:pt x="831850" y="771144"/>
                  </a:lnTo>
                  <a:lnTo>
                    <a:pt x="841375" y="767969"/>
                  </a:lnTo>
                  <a:lnTo>
                    <a:pt x="850900" y="763143"/>
                  </a:lnTo>
                  <a:lnTo>
                    <a:pt x="860425" y="758444"/>
                  </a:lnTo>
                  <a:lnTo>
                    <a:pt x="869950" y="755269"/>
                  </a:lnTo>
                  <a:lnTo>
                    <a:pt x="879475" y="752094"/>
                  </a:lnTo>
                  <a:lnTo>
                    <a:pt x="889000" y="748919"/>
                  </a:lnTo>
                  <a:lnTo>
                    <a:pt x="898525" y="747268"/>
                  </a:lnTo>
                  <a:lnTo>
                    <a:pt x="908050" y="747268"/>
                  </a:lnTo>
                  <a:lnTo>
                    <a:pt x="917575" y="748919"/>
                  </a:lnTo>
                  <a:lnTo>
                    <a:pt x="927100" y="752094"/>
                  </a:lnTo>
                  <a:lnTo>
                    <a:pt x="936625" y="755269"/>
                  </a:lnTo>
                  <a:lnTo>
                    <a:pt x="946150" y="761619"/>
                  </a:lnTo>
                  <a:lnTo>
                    <a:pt x="955675" y="767969"/>
                  </a:lnTo>
                  <a:lnTo>
                    <a:pt x="965200" y="775843"/>
                  </a:lnTo>
                  <a:lnTo>
                    <a:pt x="974725" y="783844"/>
                  </a:lnTo>
                  <a:lnTo>
                    <a:pt x="984250" y="793242"/>
                  </a:lnTo>
                  <a:lnTo>
                    <a:pt x="993775" y="802767"/>
                  </a:lnTo>
                  <a:lnTo>
                    <a:pt x="1003300" y="813943"/>
                  </a:lnTo>
                  <a:lnTo>
                    <a:pt x="1012825" y="823468"/>
                  </a:lnTo>
                  <a:lnTo>
                    <a:pt x="1022350" y="834517"/>
                  </a:lnTo>
                  <a:lnTo>
                    <a:pt x="1031875" y="844042"/>
                  </a:lnTo>
                  <a:lnTo>
                    <a:pt x="1041400" y="853567"/>
                  </a:lnTo>
                  <a:lnTo>
                    <a:pt x="1050925" y="863092"/>
                  </a:lnTo>
                  <a:lnTo>
                    <a:pt x="1060450" y="871093"/>
                  </a:lnTo>
                  <a:lnTo>
                    <a:pt x="1069975" y="878967"/>
                  </a:lnTo>
                  <a:lnTo>
                    <a:pt x="1079500" y="886968"/>
                  </a:lnTo>
                  <a:lnTo>
                    <a:pt x="1089025" y="894842"/>
                  </a:lnTo>
                  <a:lnTo>
                    <a:pt x="1098550" y="901192"/>
                  </a:lnTo>
                  <a:lnTo>
                    <a:pt x="1108075" y="907542"/>
                  </a:lnTo>
                  <a:lnTo>
                    <a:pt x="1119251" y="915416"/>
                  </a:lnTo>
                  <a:lnTo>
                    <a:pt x="1128776" y="921766"/>
                  </a:lnTo>
                  <a:lnTo>
                    <a:pt x="1138301" y="928116"/>
                  </a:lnTo>
                  <a:lnTo>
                    <a:pt x="1147826" y="934466"/>
                  </a:lnTo>
                  <a:lnTo>
                    <a:pt x="1157351" y="940816"/>
                  </a:lnTo>
                  <a:lnTo>
                    <a:pt x="1166876" y="948817"/>
                  </a:lnTo>
                  <a:lnTo>
                    <a:pt x="1176401" y="956691"/>
                  </a:lnTo>
                  <a:lnTo>
                    <a:pt x="1185926" y="966216"/>
                  </a:lnTo>
                  <a:lnTo>
                    <a:pt x="1195451" y="975741"/>
                  </a:lnTo>
                  <a:lnTo>
                    <a:pt x="1204976" y="985266"/>
                  </a:lnTo>
                  <a:lnTo>
                    <a:pt x="1214501" y="994791"/>
                  </a:lnTo>
                  <a:lnTo>
                    <a:pt x="1224026" y="1004316"/>
                  </a:lnTo>
                  <a:lnTo>
                    <a:pt x="1233551" y="1017016"/>
                  </a:lnTo>
                  <a:lnTo>
                    <a:pt x="1243076" y="1028065"/>
                  </a:lnTo>
                  <a:lnTo>
                    <a:pt x="1252601" y="1040765"/>
                  </a:lnTo>
                  <a:lnTo>
                    <a:pt x="1262126" y="1051941"/>
                  </a:lnTo>
                  <a:lnTo>
                    <a:pt x="1271651" y="1066165"/>
                  </a:lnTo>
                  <a:lnTo>
                    <a:pt x="1281176" y="1078865"/>
                  </a:lnTo>
                  <a:lnTo>
                    <a:pt x="1290701" y="1090041"/>
                  </a:lnTo>
                  <a:lnTo>
                    <a:pt x="1300226" y="1102741"/>
                  </a:lnTo>
                  <a:lnTo>
                    <a:pt x="1309751" y="1113790"/>
                  </a:lnTo>
                  <a:lnTo>
                    <a:pt x="1319276" y="1124966"/>
                  </a:lnTo>
                  <a:lnTo>
                    <a:pt x="1328801" y="1137539"/>
                  </a:lnTo>
                  <a:lnTo>
                    <a:pt x="1338326" y="1148715"/>
                  </a:lnTo>
                  <a:lnTo>
                    <a:pt x="1347851" y="1161415"/>
                  </a:lnTo>
                  <a:lnTo>
                    <a:pt x="1357376" y="1172464"/>
                  </a:lnTo>
                  <a:lnTo>
                    <a:pt x="1366901" y="1183640"/>
                  </a:lnTo>
                  <a:lnTo>
                    <a:pt x="1376426" y="1193165"/>
                  </a:lnTo>
                  <a:lnTo>
                    <a:pt x="1385951" y="1204214"/>
                  </a:lnTo>
                  <a:lnTo>
                    <a:pt x="1395476" y="1213739"/>
                  </a:lnTo>
                  <a:lnTo>
                    <a:pt x="1405001" y="1223264"/>
                  </a:lnTo>
                  <a:lnTo>
                    <a:pt x="1414526" y="1232789"/>
                  </a:lnTo>
                  <a:lnTo>
                    <a:pt x="1424051" y="1240663"/>
                  </a:lnTo>
                  <a:lnTo>
                    <a:pt x="1433576" y="1250188"/>
                  </a:lnTo>
                  <a:lnTo>
                    <a:pt x="1443101" y="1255014"/>
                  </a:lnTo>
                  <a:lnTo>
                    <a:pt x="1452626" y="1258189"/>
                  </a:lnTo>
                  <a:lnTo>
                    <a:pt x="1462151" y="1261364"/>
                  </a:lnTo>
                  <a:lnTo>
                    <a:pt x="1471676" y="1267714"/>
                  </a:lnTo>
                  <a:lnTo>
                    <a:pt x="1481201" y="1277239"/>
                  </a:lnTo>
                  <a:lnTo>
                    <a:pt x="1490726" y="1285113"/>
                  </a:lnTo>
                  <a:lnTo>
                    <a:pt x="1500251" y="1291463"/>
                  </a:lnTo>
                  <a:lnTo>
                    <a:pt x="1509776" y="1294638"/>
                  </a:lnTo>
                  <a:lnTo>
                    <a:pt x="1519301" y="1297813"/>
                  </a:lnTo>
                  <a:lnTo>
                    <a:pt x="1528826" y="1300988"/>
                  </a:lnTo>
                  <a:lnTo>
                    <a:pt x="1538351" y="1304163"/>
                  </a:lnTo>
                  <a:lnTo>
                    <a:pt x="1547876" y="1307338"/>
                  </a:lnTo>
                  <a:lnTo>
                    <a:pt x="1557401" y="1308989"/>
                  </a:lnTo>
                  <a:lnTo>
                    <a:pt x="1566926" y="1313688"/>
                  </a:lnTo>
                  <a:lnTo>
                    <a:pt x="1576451" y="1316863"/>
                  </a:lnTo>
                  <a:lnTo>
                    <a:pt x="1585976" y="1321689"/>
                  </a:lnTo>
                  <a:lnTo>
                    <a:pt x="1595501" y="1324864"/>
                  </a:lnTo>
                  <a:lnTo>
                    <a:pt x="1605026" y="1329563"/>
                  </a:lnTo>
                  <a:lnTo>
                    <a:pt x="1614551" y="1332738"/>
                  </a:lnTo>
                  <a:lnTo>
                    <a:pt x="1624076" y="1335913"/>
                  </a:lnTo>
                  <a:lnTo>
                    <a:pt x="1633601" y="1337564"/>
                  </a:lnTo>
                  <a:lnTo>
                    <a:pt x="1643126" y="1339088"/>
                  </a:lnTo>
                  <a:lnTo>
                    <a:pt x="1654175" y="1340739"/>
                  </a:lnTo>
                  <a:lnTo>
                    <a:pt x="1663700" y="1340739"/>
                  </a:lnTo>
                  <a:lnTo>
                    <a:pt x="1673225" y="1342263"/>
                  </a:lnTo>
                  <a:lnTo>
                    <a:pt x="1682750" y="1343914"/>
                  </a:lnTo>
                  <a:lnTo>
                    <a:pt x="1692275" y="1343914"/>
                  </a:lnTo>
                  <a:lnTo>
                    <a:pt x="1701800" y="1345438"/>
                  </a:lnTo>
                  <a:lnTo>
                    <a:pt x="1711325" y="1345438"/>
                  </a:lnTo>
                  <a:lnTo>
                    <a:pt x="1720850" y="1347089"/>
                  </a:lnTo>
                  <a:lnTo>
                    <a:pt x="1730375" y="1347089"/>
                  </a:lnTo>
                  <a:lnTo>
                    <a:pt x="1739900" y="1347089"/>
                  </a:lnTo>
                  <a:lnTo>
                    <a:pt x="1749425" y="1348613"/>
                  </a:lnTo>
                  <a:lnTo>
                    <a:pt x="1758950" y="1348613"/>
                  </a:lnTo>
                  <a:lnTo>
                    <a:pt x="1768475" y="1348613"/>
                  </a:lnTo>
                  <a:lnTo>
                    <a:pt x="1778000" y="1350264"/>
                  </a:lnTo>
                  <a:lnTo>
                    <a:pt x="1787525" y="1350264"/>
                  </a:lnTo>
                  <a:lnTo>
                    <a:pt x="1835150" y="1350264"/>
                  </a:lnTo>
                  <a:lnTo>
                    <a:pt x="1844675" y="1351788"/>
                  </a:lnTo>
                  <a:lnTo>
                    <a:pt x="2579751" y="1351788"/>
                  </a:lnTo>
                  <a:lnTo>
                    <a:pt x="2589276" y="135178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1" name="object 301"/>
          <p:cNvSpPr txBox="1"/>
          <p:nvPr/>
        </p:nvSpPr>
        <p:spPr>
          <a:xfrm>
            <a:off x="6889750" y="4675123"/>
            <a:ext cx="25781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-10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302" name="object 302"/>
          <p:cNvSpPr txBox="1"/>
          <p:nvPr/>
        </p:nvSpPr>
        <p:spPr>
          <a:xfrm>
            <a:off x="6984872" y="4408423"/>
            <a:ext cx="16764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303" name="object 303"/>
          <p:cNvSpPr txBox="1"/>
          <p:nvPr/>
        </p:nvSpPr>
        <p:spPr>
          <a:xfrm>
            <a:off x="6927850" y="4063745"/>
            <a:ext cx="224154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12</a:t>
            </a:r>
            <a:r>
              <a:rPr sz="800" dirty="0">
                <a:latin typeface="Arial"/>
                <a:cs typeface="Arial"/>
              </a:rPr>
              <a:t>.5</a:t>
            </a:r>
            <a:endParaRPr sz="800">
              <a:latin typeface="Arial"/>
              <a:cs typeface="Arial"/>
            </a:endParaRPr>
          </a:p>
        </p:txBody>
      </p:sp>
      <p:sp>
        <p:nvSpPr>
          <p:cNvPr id="304" name="object 304"/>
          <p:cNvSpPr txBox="1"/>
          <p:nvPr/>
        </p:nvSpPr>
        <p:spPr>
          <a:xfrm>
            <a:off x="6927850" y="3728720"/>
            <a:ext cx="224154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25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305" name="object 305"/>
          <p:cNvSpPr txBox="1"/>
          <p:nvPr/>
        </p:nvSpPr>
        <p:spPr>
          <a:xfrm>
            <a:off x="6927850" y="3393694"/>
            <a:ext cx="224154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37</a:t>
            </a:r>
            <a:r>
              <a:rPr sz="800" dirty="0">
                <a:latin typeface="Arial"/>
                <a:cs typeface="Arial"/>
              </a:rPr>
              <a:t>.5</a:t>
            </a:r>
            <a:endParaRPr sz="800">
              <a:latin typeface="Arial"/>
              <a:cs typeface="Arial"/>
            </a:endParaRPr>
          </a:p>
        </p:txBody>
      </p:sp>
      <p:sp>
        <p:nvSpPr>
          <p:cNvPr id="306" name="object 306"/>
          <p:cNvSpPr txBox="1"/>
          <p:nvPr/>
        </p:nvSpPr>
        <p:spPr>
          <a:xfrm>
            <a:off x="6927850" y="3049270"/>
            <a:ext cx="224154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50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307" name="object 307"/>
          <p:cNvSpPr txBox="1"/>
          <p:nvPr/>
        </p:nvSpPr>
        <p:spPr>
          <a:xfrm>
            <a:off x="6927850" y="2780792"/>
            <a:ext cx="224154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60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308" name="object 308"/>
          <p:cNvSpPr txBox="1"/>
          <p:nvPr/>
        </p:nvSpPr>
        <p:spPr>
          <a:xfrm>
            <a:off x="6753499" y="3330256"/>
            <a:ext cx="139700" cy="972185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5" dirty="0">
                <a:latin typeface="Arial"/>
                <a:cs typeface="Arial"/>
              </a:rPr>
              <a:t>R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-30" dirty="0">
                <a:latin typeface="Arial"/>
                <a:cs typeface="Arial"/>
              </a:rPr>
              <a:t>l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60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A</a:t>
            </a:r>
            <a:r>
              <a:rPr sz="800" dirty="0">
                <a:latin typeface="Arial"/>
                <a:cs typeface="Arial"/>
              </a:rPr>
              <a:t>b</a:t>
            </a:r>
            <a:r>
              <a:rPr sz="800" spc="45" dirty="0">
                <a:latin typeface="Arial"/>
                <a:cs typeface="Arial"/>
              </a:rPr>
              <a:t>s</a:t>
            </a:r>
            <a:r>
              <a:rPr sz="800" dirty="0">
                <a:latin typeface="Arial"/>
                <a:cs typeface="Arial"/>
              </a:rPr>
              <a:t>o</a:t>
            </a:r>
            <a:r>
              <a:rPr sz="800" spc="30" dirty="0">
                <a:latin typeface="Arial"/>
                <a:cs typeface="Arial"/>
              </a:rPr>
              <a:t>r</a:t>
            </a:r>
            <a:r>
              <a:rPr sz="800" spc="5" dirty="0">
                <a:latin typeface="Arial"/>
                <a:cs typeface="Arial"/>
              </a:rPr>
              <a:t>b</a:t>
            </a:r>
            <a:r>
              <a:rPr sz="800" spc="10" dirty="0">
                <a:latin typeface="Arial"/>
                <a:cs typeface="Arial"/>
              </a:rPr>
              <a:t>a</a:t>
            </a:r>
            <a:r>
              <a:rPr sz="800" spc="5" dirty="0">
                <a:latin typeface="Arial"/>
                <a:cs typeface="Arial"/>
              </a:rPr>
              <a:t>n</a:t>
            </a:r>
            <a:r>
              <a:rPr sz="800" spc="45" dirty="0">
                <a:latin typeface="Arial"/>
                <a:cs typeface="Arial"/>
              </a:rPr>
              <a:t>c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[</a:t>
            </a:r>
            <a:r>
              <a:rPr sz="800" spc="35" dirty="0">
                <a:latin typeface="Arial"/>
                <a:cs typeface="Arial"/>
              </a:rPr>
              <a:t>%</a:t>
            </a:r>
            <a:r>
              <a:rPr sz="800" dirty="0">
                <a:latin typeface="Arial"/>
                <a:cs typeface="Arial"/>
              </a:rPr>
              <a:t>]</a:t>
            </a:r>
            <a:endParaRPr sz="800">
              <a:latin typeface="Arial"/>
              <a:cs typeface="Arial"/>
            </a:endParaRPr>
          </a:p>
        </p:txBody>
      </p:sp>
      <p:sp>
        <p:nvSpPr>
          <p:cNvPr id="309" name="object 309"/>
          <p:cNvSpPr txBox="1"/>
          <p:nvPr/>
        </p:nvSpPr>
        <p:spPr>
          <a:xfrm>
            <a:off x="7272273" y="2982595"/>
            <a:ext cx="33655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202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9</a:t>
            </a:r>
            <a:r>
              <a:rPr sz="80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310" name="object 310"/>
          <p:cNvSpPr txBox="1"/>
          <p:nvPr/>
        </p:nvSpPr>
        <p:spPr>
          <a:xfrm>
            <a:off x="7835900" y="3182493"/>
            <a:ext cx="33655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267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311" name="object 311"/>
          <p:cNvSpPr txBox="1"/>
          <p:nvPr/>
        </p:nvSpPr>
        <p:spPr>
          <a:xfrm>
            <a:off x="8152003" y="3738498"/>
            <a:ext cx="33655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304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4</a:t>
            </a:r>
            <a:r>
              <a:rPr sz="80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312" name="object 312"/>
          <p:cNvSpPr/>
          <p:nvPr/>
        </p:nvSpPr>
        <p:spPr>
          <a:xfrm>
            <a:off x="7246619" y="2869692"/>
            <a:ext cx="2593975" cy="1894839"/>
          </a:xfrm>
          <a:custGeom>
            <a:avLst/>
            <a:gdLst/>
            <a:ahLst/>
            <a:cxnLst/>
            <a:rect l="l" t="t" r="r" b="b"/>
            <a:pathLst>
              <a:path w="2593975" h="1894839">
                <a:moveTo>
                  <a:pt x="0" y="1894331"/>
                </a:moveTo>
                <a:lnTo>
                  <a:pt x="2593848" y="1894331"/>
                </a:lnTo>
                <a:lnTo>
                  <a:pt x="2593848" y="0"/>
                </a:lnTo>
                <a:lnTo>
                  <a:pt x="0" y="0"/>
                </a:lnTo>
                <a:lnTo>
                  <a:pt x="0" y="18943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 txBox="1"/>
          <p:nvPr/>
        </p:nvSpPr>
        <p:spPr>
          <a:xfrm>
            <a:off x="7243698" y="2704592"/>
            <a:ext cx="151701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Apex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chrysinG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100%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at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7.48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min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14" name="object 314"/>
          <p:cNvGrpSpPr/>
          <p:nvPr/>
        </p:nvGrpSpPr>
        <p:grpSpPr>
          <a:xfrm>
            <a:off x="441769" y="5344477"/>
            <a:ext cx="2717800" cy="1986280"/>
            <a:chOff x="441769" y="5344477"/>
            <a:chExt cx="2717800" cy="1986280"/>
          </a:xfrm>
        </p:grpSpPr>
        <p:sp>
          <p:nvSpPr>
            <p:cNvPr id="315" name="object 315"/>
            <p:cNvSpPr/>
            <p:nvPr/>
          </p:nvSpPr>
          <p:spPr>
            <a:xfrm>
              <a:off x="527303" y="7281672"/>
              <a:ext cx="2627630" cy="44450"/>
            </a:xfrm>
            <a:custGeom>
              <a:avLst/>
              <a:gdLst/>
              <a:ahLst/>
              <a:cxnLst/>
              <a:rect l="l" t="t" r="r" b="b"/>
              <a:pathLst>
                <a:path w="2627630" h="44450">
                  <a:moveTo>
                    <a:pt x="0" y="0"/>
                  </a:moveTo>
                  <a:lnTo>
                    <a:pt x="2627376" y="0"/>
                  </a:lnTo>
                </a:path>
                <a:path w="2627630" h="44450">
                  <a:moveTo>
                    <a:pt x="0" y="0"/>
                  </a:moveTo>
                  <a:lnTo>
                    <a:pt x="0" y="44195"/>
                  </a:lnTo>
                </a:path>
                <a:path w="2627630"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746759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966215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1184148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1403604" y="7281672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1623059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1842515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2060448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2279904" y="7281672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2497836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2717292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2935224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3154680" y="7281672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492251" y="5349240"/>
              <a:ext cx="0" cy="1896110"/>
            </a:xfrm>
            <a:custGeom>
              <a:avLst/>
              <a:gdLst/>
              <a:ahLst/>
              <a:cxnLst/>
              <a:rect l="l" t="t" r="r" b="b"/>
              <a:pathLst>
                <a:path h="1896109">
                  <a:moveTo>
                    <a:pt x="0" y="0"/>
                  </a:moveTo>
                  <a:lnTo>
                    <a:pt x="0" y="189585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446531" y="7245096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  <a:path w="45720">
                  <a:moveTo>
                    <a:pt x="45720" y="0"/>
                  </a:moveTo>
                  <a:lnTo>
                    <a:pt x="18288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464819" y="7165848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446531" y="7088124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464819" y="7008876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464819" y="6929628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464819" y="6851904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464819" y="6771132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446531" y="6693408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464819" y="6612636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464819" y="6533388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464819" y="6455664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464819" y="6376416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446531" y="6297168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464819" y="6219444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464819" y="6140196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464819" y="6060948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464819" y="5981700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446531" y="5902452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464819" y="5824728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464819" y="5745480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464819" y="5666232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464819" y="5588508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446531" y="5507736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464819" y="5428488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446531" y="5349240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527303" y="5507736"/>
              <a:ext cx="2627630" cy="1580515"/>
            </a:xfrm>
            <a:custGeom>
              <a:avLst/>
              <a:gdLst/>
              <a:ahLst/>
              <a:cxnLst/>
              <a:rect l="l" t="t" r="r" b="b"/>
              <a:pathLst>
                <a:path w="2627630" h="1580515">
                  <a:moveTo>
                    <a:pt x="0" y="112775"/>
                  </a:moveTo>
                  <a:lnTo>
                    <a:pt x="9525" y="143001"/>
                  </a:lnTo>
                  <a:lnTo>
                    <a:pt x="19050" y="163575"/>
                  </a:lnTo>
                  <a:lnTo>
                    <a:pt x="28575" y="174751"/>
                  </a:lnTo>
                  <a:lnTo>
                    <a:pt x="38100" y="177926"/>
                  </a:lnTo>
                  <a:lnTo>
                    <a:pt x="47625" y="169925"/>
                  </a:lnTo>
                  <a:lnTo>
                    <a:pt x="76200" y="111124"/>
                  </a:lnTo>
                  <a:lnTo>
                    <a:pt x="95250" y="50799"/>
                  </a:lnTo>
                  <a:lnTo>
                    <a:pt x="104775" y="23875"/>
                  </a:lnTo>
                  <a:lnTo>
                    <a:pt x="114300" y="4825"/>
                  </a:lnTo>
                  <a:lnTo>
                    <a:pt x="123825" y="0"/>
                  </a:lnTo>
                  <a:lnTo>
                    <a:pt x="133350" y="11175"/>
                  </a:lnTo>
                  <a:lnTo>
                    <a:pt x="153987" y="84200"/>
                  </a:lnTo>
                  <a:lnTo>
                    <a:pt x="163512" y="141350"/>
                  </a:lnTo>
                  <a:lnTo>
                    <a:pt x="173037" y="204850"/>
                  </a:lnTo>
                  <a:lnTo>
                    <a:pt x="182562" y="271652"/>
                  </a:lnTo>
                  <a:lnTo>
                    <a:pt x="192087" y="336676"/>
                  </a:lnTo>
                  <a:lnTo>
                    <a:pt x="201612" y="400303"/>
                  </a:lnTo>
                  <a:lnTo>
                    <a:pt x="211137" y="458978"/>
                  </a:lnTo>
                  <a:lnTo>
                    <a:pt x="220662" y="513079"/>
                  </a:lnTo>
                  <a:lnTo>
                    <a:pt x="230187" y="560705"/>
                  </a:lnTo>
                  <a:lnTo>
                    <a:pt x="239712" y="605155"/>
                  </a:lnTo>
                  <a:lnTo>
                    <a:pt x="249237" y="648080"/>
                  </a:lnTo>
                  <a:lnTo>
                    <a:pt x="258762" y="689355"/>
                  </a:lnTo>
                  <a:lnTo>
                    <a:pt x="268300" y="730630"/>
                  </a:lnTo>
                  <a:lnTo>
                    <a:pt x="277825" y="768730"/>
                  </a:lnTo>
                  <a:lnTo>
                    <a:pt x="287350" y="806830"/>
                  </a:lnTo>
                  <a:lnTo>
                    <a:pt x="296875" y="843407"/>
                  </a:lnTo>
                  <a:lnTo>
                    <a:pt x="306400" y="879982"/>
                  </a:lnTo>
                  <a:lnTo>
                    <a:pt x="315925" y="914907"/>
                  </a:lnTo>
                  <a:lnTo>
                    <a:pt x="325450" y="949832"/>
                  </a:lnTo>
                  <a:lnTo>
                    <a:pt x="344500" y="1016533"/>
                  </a:lnTo>
                  <a:lnTo>
                    <a:pt x="363550" y="1075296"/>
                  </a:lnTo>
                  <a:lnTo>
                    <a:pt x="382600" y="1115009"/>
                  </a:lnTo>
                  <a:lnTo>
                    <a:pt x="411175" y="1137246"/>
                  </a:lnTo>
                  <a:lnTo>
                    <a:pt x="420700" y="1135659"/>
                  </a:lnTo>
                  <a:lnTo>
                    <a:pt x="449275" y="1103884"/>
                  </a:lnTo>
                  <a:lnTo>
                    <a:pt x="468325" y="1068946"/>
                  </a:lnTo>
                  <a:lnTo>
                    <a:pt x="477850" y="1049883"/>
                  </a:lnTo>
                  <a:lnTo>
                    <a:pt x="487375" y="1030820"/>
                  </a:lnTo>
                  <a:lnTo>
                    <a:pt x="496900" y="1008583"/>
                  </a:lnTo>
                  <a:lnTo>
                    <a:pt x="506425" y="986409"/>
                  </a:lnTo>
                  <a:lnTo>
                    <a:pt x="515950" y="962532"/>
                  </a:lnTo>
                  <a:lnTo>
                    <a:pt x="525475" y="935482"/>
                  </a:lnTo>
                  <a:lnTo>
                    <a:pt x="535000" y="908557"/>
                  </a:lnTo>
                  <a:lnTo>
                    <a:pt x="544525" y="879982"/>
                  </a:lnTo>
                  <a:lnTo>
                    <a:pt x="554050" y="849757"/>
                  </a:lnTo>
                  <a:lnTo>
                    <a:pt x="563575" y="819531"/>
                  </a:lnTo>
                  <a:lnTo>
                    <a:pt x="573100" y="790955"/>
                  </a:lnTo>
                  <a:lnTo>
                    <a:pt x="582625" y="764032"/>
                  </a:lnTo>
                  <a:lnTo>
                    <a:pt x="592150" y="736980"/>
                  </a:lnTo>
                  <a:lnTo>
                    <a:pt x="601675" y="714755"/>
                  </a:lnTo>
                  <a:lnTo>
                    <a:pt x="611200" y="695705"/>
                  </a:lnTo>
                  <a:lnTo>
                    <a:pt x="620725" y="679830"/>
                  </a:lnTo>
                  <a:lnTo>
                    <a:pt x="630250" y="670305"/>
                  </a:lnTo>
                  <a:lnTo>
                    <a:pt x="639775" y="665480"/>
                  </a:lnTo>
                  <a:lnTo>
                    <a:pt x="649300" y="667130"/>
                  </a:lnTo>
                  <a:lnTo>
                    <a:pt x="658825" y="671830"/>
                  </a:lnTo>
                  <a:lnTo>
                    <a:pt x="668350" y="679830"/>
                  </a:lnTo>
                  <a:lnTo>
                    <a:pt x="677875" y="692530"/>
                  </a:lnTo>
                  <a:lnTo>
                    <a:pt x="688987" y="706755"/>
                  </a:lnTo>
                  <a:lnTo>
                    <a:pt x="698512" y="721105"/>
                  </a:lnTo>
                  <a:lnTo>
                    <a:pt x="708037" y="735457"/>
                  </a:lnTo>
                  <a:lnTo>
                    <a:pt x="717562" y="751332"/>
                  </a:lnTo>
                  <a:lnTo>
                    <a:pt x="727087" y="767207"/>
                  </a:lnTo>
                  <a:lnTo>
                    <a:pt x="736612" y="781430"/>
                  </a:lnTo>
                  <a:lnTo>
                    <a:pt x="746125" y="797305"/>
                  </a:lnTo>
                  <a:lnTo>
                    <a:pt x="755650" y="811657"/>
                  </a:lnTo>
                  <a:lnTo>
                    <a:pt x="765175" y="824357"/>
                  </a:lnTo>
                  <a:lnTo>
                    <a:pt x="774700" y="838581"/>
                  </a:lnTo>
                  <a:lnTo>
                    <a:pt x="784225" y="849757"/>
                  </a:lnTo>
                  <a:lnTo>
                    <a:pt x="812800" y="878332"/>
                  </a:lnTo>
                  <a:lnTo>
                    <a:pt x="831850" y="887857"/>
                  </a:lnTo>
                  <a:lnTo>
                    <a:pt x="841375" y="892682"/>
                  </a:lnTo>
                  <a:lnTo>
                    <a:pt x="850900" y="894207"/>
                  </a:lnTo>
                  <a:lnTo>
                    <a:pt x="860425" y="895857"/>
                  </a:lnTo>
                  <a:lnTo>
                    <a:pt x="869950" y="897382"/>
                  </a:lnTo>
                  <a:lnTo>
                    <a:pt x="879475" y="897382"/>
                  </a:lnTo>
                  <a:lnTo>
                    <a:pt x="889000" y="895857"/>
                  </a:lnTo>
                  <a:lnTo>
                    <a:pt x="927100" y="867282"/>
                  </a:lnTo>
                  <a:lnTo>
                    <a:pt x="946150" y="830707"/>
                  </a:lnTo>
                  <a:lnTo>
                    <a:pt x="965200" y="781430"/>
                  </a:lnTo>
                  <a:lnTo>
                    <a:pt x="984250" y="722630"/>
                  </a:lnTo>
                  <a:lnTo>
                    <a:pt x="993775" y="692530"/>
                  </a:lnTo>
                  <a:lnTo>
                    <a:pt x="1012825" y="625855"/>
                  </a:lnTo>
                  <a:lnTo>
                    <a:pt x="1031875" y="562229"/>
                  </a:lnTo>
                  <a:lnTo>
                    <a:pt x="1041400" y="532130"/>
                  </a:lnTo>
                  <a:lnTo>
                    <a:pt x="1050925" y="501903"/>
                  </a:lnTo>
                  <a:lnTo>
                    <a:pt x="1069975" y="446278"/>
                  </a:lnTo>
                  <a:lnTo>
                    <a:pt x="1089025" y="397128"/>
                  </a:lnTo>
                  <a:lnTo>
                    <a:pt x="1108075" y="355726"/>
                  </a:lnTo>
                  <a:lnTo>
                    <a:pt x="1127125" y="322452"/>
                  </a:lnTo>
                  <a:lnTo>
                    <a:pt x="1155700" y="290702"/>
                  </a:lnTo>
                  <a:lnTo>
                    <a:pt x="1174750" y="282702"/>
                  </a:lnTo>
                  <a:lnTo>
                    <a:pt x="1184275" y="282702"/>
                  </a:lnTo>
                  <a:lnTo>
                    <a:pt x="1224026" y="311277"/>
                  </a:lnTo>
                  <a:lnTo>
                    <a:pt x="1252601" y="358901"/>
                  </a:lnTo>
                  <a:lnTo>
                    <a:pt x="1271651" y="406653"/>
                  </a:lnTo>
                  <a:lnTo>
                    <a:pt x="1290701" y="462153"/>
                  </a:lnTo>
                  <a:lnTo>
                    <a:pt x="1300226" y="489203"/>
                  </a:lnTo>
                  <a:lnTo>
                    <a:pt x="1309751" y="517778"/>
                  </a:lnTo>
                  <a:lnTo>
                    <a:pt x="1319276" y="546354"/>
                  </a:lnTo>
                  <a:lnTo>
                    <a:pt x="1328801" y="574929"/>
                  </a:lnTo>
                  <a:lnTo>
                    <a:pt x="1338326" y="606679"/>
                  </a:lnTo>
                  <a:lnTo>
                    <a:pt x="1347851" y="641730"/>
                  </a:lnTo>
                  <a:lnTo>
                    <a:pt x="1357376" y="676655"/>
                  </a:lnTo>
                  <a:lnTo>
                    <a:pt x="1366901" y="714755"/>
                  </a:lnTo>
                  <a:lnTo>
                    <a:pt x="1376426" y="752855"/>
                  </a:lnTo>
                  <a:lnTo>
                    <a:pt x="1385951" y="790955"/>
                  </a:lnTo>
                  <a:lnTo>
                    <a:pt x="1395476" y="830707"/>
                  </a:lnTo>
                  <a:lnTo>
                    <a:pt x="1405001" y="870457"/>
                  </a:lnTo>
                  <a:lnTo>
                    <a:pt x="1414526" y="910082"/>
                  </a:lnTo>
                  <a:lnTo>
                    <a:pt x="1424051" y="949832"/>
                  </a:lnTo>
                  <a:lnTo>
                    <a:pt x="1433576" y="989584"/>
                  </a:lnTo>
                  <a:lnTo>
                    <a:pt x="1443101" y="1029233"/>
                  </a:lnTo>
                  <a:lnTo>
                    <a:pt x="1452626" y="1068946"/>
                  </a:lnTo>
                  <a:lnTo>
                    <a:pt x="1462151" y="1102296"/>
                  </a:lnTo>
                  <a:lnTo>
                    <a:pt x="1471676" y="1119771"/>
                  </a:lnTo>
                  <a:lnTo>
                    <a:pt x="1481201" y="1132471"/>
                  </a:lnTo>
                  <a:lnTo>
                    <a:pt x="1490726" y="1167422"/>
                  </a:lnTo>
                  <a:lnTo>
                    <a:pt x="1500251" y="1215072"/>
                  </a:lnTo>
                  <a:lnTo>
                    <a:pt x="1509776" y="1254785"/>
                  </a:lnTo>
                  <a:lnTo>
                    <a:pt x="1528826" y="1304023"/>
                  </a:lnTo>
                  <a:lnTo>
                    <a:pt x="1557401" y="1348486"/>
                  </a:lnTo>
                  <a:lnTo>
                    <a:pt x="1566926" y="1364373"/>
                  </a:lnTo>
                  <a:lnTo>
                    <a:pt x="1576451" y="1380261"/>
                  </a:lnTo>
                  <a:lnTo>
                    <a:pt x="1585976" y="1396136"/>
                  </a:lnTo>
                  <a:lnTo>
                    <a:pt x="1595501" y="1415199"/>
                  </a:lnTo>
                  <a:lnTo>
                    <a:pt x="1605026" y="1435849"/>
                  </a:lnTo>
                  <a:lnTo>
                    <a:pt x="1614551" y="1456499"/>
                  </a:lnTo>
                  <a:lnTo>
                    <a:pt x="1624076" y="1480324"/>
                  </a:lnTo>
                  <a:lnTo>
                    <a:pt x="1652651" y="1518437"/>
                  </a:lnTo>
                  <a:lnTo>
                    <a:pt x="1671701" y="1531150"/>
                  </a:lnTo>
                  <a:lnTo>
                    <a:pt x="1681226" y="1537500"/>
                  </a:lnTo>
                  <a:lnTo>
                    <a:pt x="1690751" y="1542262"/>
                  </a:lnTo>
                  <a:lnTo>
                    <a:pt x="1700276" y="1547037"/>
                  </a:lnTo>
                  <a:lnTo>
                    <a:pt x="1709801" y="1550212"/>
                  </a:lnTo>
                  <a:lnTo>
                    <a:pt x="1719326" y="1553387"/>
                  </a:lnTo>
                  <a:lnTo>
                    <a:pt x="1728851" y="1556562"/>
                  </a:lnTo>
                  <a:lnTo>
                    <a:pt x="1738376" y="1558150"/>
                  </a:lnTo>
                  <a:lnTo>
                    <a:pt x="1747901" y="1561325"/>
                  </a:lnTo>
                  <a:lnTo>
                    <a:pt x="1758950" y="1562912"/>
                  </a:lnTo>
                  <a:lnTo>
                    <a:pt x="1768475" y="1564500"/>
                  </a:lnTo>
                  <a:lnTo>
                    <a:pt x="1778000" y="1566087"/>
                  </a:lnTo>
                  <a:lnTo>
                    <a:pt x="1787525" y="1567675"/>
                  </a:lnTo>
                  <a:lnTo>
                    <a:pt x="1797050" y="1569275"/>
                  </a:lnTo>
                  <a:lnTo>
                    <a:pt x="1806575" y="1569275"/>
                  </a:lnTo>
                  <a:lnTo>
                    <a:pt x="1816100" y="1570863"/>
                  </a:lnTo>
                  <a:lnTo>
                    <a:pt x="1825625" y="1570863"/>
                  </a:lnTo>
                  <a:lnTo>
                    <a:pt x="1835150" y="1572450"/>
                  </a:lnTo>
                  <a:lnTo>
                    <a:pt x="1844675" y="1574038"/>
                  </a:lnTo>
                  <a:lnTo>
                    <a:pt x="1854200" y="1574038"/>
                  </a:lnTo>
                  <a:lnTo>
                    <a:pt x="1863725" y="1574038"/>
                  </a:lnTo>
                  <a:lnTo>
                    <a:pt x="1873250" y="1575625"/>
                  </a:lnTo>
                  <a:lnTo>
                    <a:pt x="1882775" y="1575625"/>
                  </a:lnTo>
                  <a:lnTo>
                    <a:pt x="1892300" y="1575625"/>
                  </a:lnTo>
                  <a:lnTo>
                    <a:pt x="1901825" y="1575625"/>
                  </a:lnTo>
                  <a:lnTo>
                    <a:pt x="1911350" y="1575625"/>
                  </a:lnTo>
                  <a:lnTo>
                    <a:pt x="1920875" y="1577213"/>
                  </a:lnTo>
                  <a:lnTo>
                    <a:pt x="1930400" y="1577213"/>
                  </a:lnTo>
                  <a:lnTo>
                    <a:pt x="1939925" y="1577213"/>
                  </a:lnTo>
                  <a:lnTo>
                    <a:pt x="1949450" y="1577213"/>
                  </a:lnTo>
                  <a:lnTo>
                    <a:pt x="1958975" y="1577213"/>
                  </a:lnTo>
                  <a:lnTo>
                    <a:pt x="1968500" y="1578800"/>
                  </a:lnTo>
                  <a:lnTo>
                    <a:pt x="2235200" y="1578800"/>
                  </a:lnTo>
                  <a:lnTo>
                    <a:pt x="2244725" y="1580388"/>
                  </a:lnTo>
                  <a:lnTo>
                    <a:pt x="2617851" y="1580388"/>
                  </a:lnTo>
                  <a:lnTo>
                    <a:pt x="2627376" y="158038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5" name="object 355"/>
          <p:cNvSpPr txBox="1"/>
          <p:nvPr/>
        </p:nvSpPr>
        <p:spPr>
          <a:xfrm>
            <a:off x="232359" y="6973925"/>
            <a:ext cx="201295" cy="3302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340"/>
              </a:spcBef>
            </a:pPr>
            <a:r>
              <a:rPr sz="800" spc="-5" dirty="0">
                <a:latin typeface="Arial"/>
                <a:cs typeface="Arial"/>
              </a:rPr>
              <a:t>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" spc="-5" dirty="0">
                <a:latin typeface="Arial"/>
                <a:cs typeface="Arial"/>
              </a:rPr>
              <a:t>-5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356" name="object 356"/>
          <p:cNvSpPr txBox="1"/>
          <p:nvPr/>
        </p:nvSpPr>
        <p:spPr>
          <a:xfrm>
            <a:off x="203708" y="6602069"/>
            <a:ext cx="2241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12</a:t>
            </a:r>
            <a:r>
              <a:rPr sz="800" dirty="0">
                <a:latin typeface="Arial"/>
                <a:cs typeface="Arial"/>
              </a:rPr>
              <a:t>.5</a:t>
            </a:r>
            <a:endParaRPr sz="800">
              <a:latin typeface="Arial"/>
              <a:cs typeface="Arial"/>
            </a:endParaRPr>
          </a:p>
        </p:txBody>
      </p:sp>
      <p:sp>
        <p:nvSpPr>
          <p:cNvPr id="357" name="object 357"/>
          <p:cNvSpPr txBox="1"/>
          <p:nvPr/>
        </p:nvSpPr>
        <p:spPr>
          <a:xfrm>
            <a:off x="203708" y="6209791"/>
            <a:ext cx="2241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25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358" name="object 358"/>
          <p:cNvSpPr txBox="1"/>
          <p:nvPr/>
        </p:nvSpPr>
        <p:spPr>
          <a:xfrm>
            <a:off x="203708" y="5817870"/>
            <a:ext cx="2241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37</a:t>
            </a:r>
            <a:r>
              <a:rPr sz="800" dirty="0">
                <a:latin typeface="Arial"/>
                <a:cs typeface="Arial"/>
              </a:rPr>
              <a:t>.5</a:t>
            </a:r>
            <a:endParaRPr sz="800">
              <a:latin typeface="Arial"/>
              <a:cs typeface="Arial"/>
            </a:endParaRPr>
          </a:p>
        </p:txBody>
      </p:sp>
      <p:sp>
        <p:nvSpPr>
          <p:cNvPr id="359" name="object 359"/>
          <p:cNvSpPr txBox="1"/>
          <p:nvPr/>
        </p:nvSpPr>
        <p:spPr>
          <a:xfrm>
            <a:off x="203708" y="5230215"/>
            <a:ext cx="224154" cy="3340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800" spc="-5" dirty="0">
                <a:latin typeface="Arial"/>
                <a:cs typeface="Arial"/>
              </a:rPr>
              <a:t>55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Arial"/>
                <a:cs typeface="Arial"/>
              </a:rPr>
              <a:t>50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360" name="object 360"/>
          <p:cNvSpPr txBox="1"/>
          <p:nvPr/>
        </p:nvSpPr>
        <p:spPr>
          <a:xfrm>
            <a:off x="67381" y="5811327"/>
            <a:ext cx="139700" cy="972185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5" dirty="0">
                <a:latin typeface="Arial"/>
                <a:cs typeface="Arial"/>
              </a:rPr>
              <a:t>R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-30" dirty="0">
                <a:latin typeface="Arial"/>
                <a:cs typeface="Arial"/>
              </a:rPr>
              <a:t>l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60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A</a:t>
            </a:r>
            <a:r>
              <a:rPr sz="800" dirty="0">
                <a:latin typeface="Arial"/>
                <a:cs typeface="Arial"/>
              </a:rPr>
              <a:t>b</a:t>
            </a:r>
            <a:r>
              <a:rPr sz="800" spc="45" dirty="0">
                <a:latin typeface="Arial"/>
                <a:cs typeface="Arial"/>
              </a:rPr>
              <a:t>s</a:t>
            </a:r>
            <a:r>
              <a:rPr sz="800" dirty="0">
                <a:latin typeface="Arial"/>
                <a:cs typeface="Arial"/>
              </a:rPr>
              <a:t>o</a:t>
            </a:r>
            <a:r>
              <a:rPr sz="800" spc="30" dirty="0">
                <a:latin typeface="Arial"/>
                <a:cs typeface="Arial"/>
              </a:rPr>
              <a:t>r</a:t>
            </a:r>
            <a:r>
              <a:rPr sz="800" dirty="0">
                <a:latin typeface="Arial"/>
                <a:cs typeface="Arial"/>
              </a:rPr>
              <a:t>b</a:t>
            </a:r>
            <a:r>
              <a:rPr sz="800" spc="15" dirty="0">
                <a:latin typeface="Arial"/>
                <a:cs typeface="Arial"/>
              </a:rPr>
              <a:t>a</a:t>
            </a:r>
            <a:r>
              <a:rPr sz="800" spc="5" dirty="0">
                <a:latin typeface="Arial"/>
                <a:cs typeface="Arial"/>
              </a:rPr>
              <a:t>n</a:t>
            </a:r>
            <a:r>
              <a:rPr sz="800" spc="45" dirty="0">
                <a:latin typeface="Arial"/>
                <a:cs typeface="Arial"/>
              </a:rPr>
              <a:t>c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[</a:t>
            </a:r>
            <a:r>
              <a:rPr sz="800" spc="35" dirty="0">
                <a:latin typeface="Arial"/>
                <a:cs typeface="Arial"/>
              </a:rPr>
              <a:t>%</a:t>
            </a:r>
            <a:r>
              <a:rPr sz="800" dirty="0">
                <a:latin typeface="Arial"/>
                <a:cs typeface="Arial"/>
              </a:rPr>
              <a:t>]</a:t>
            </a:r>
            <a:endParaRPr sz="800">
              <a:latin typeface="Arial"/>
              <a:cs typeface="Arial"/>
            </a:endParaRPr>
          </a:p>
        </p:txBody>
      </p:sp>
      <p:sp>
        <p:nvSpPr>
          <p:cNvPr id="361" name="object 361"/>
          <p:cNvSpPr txBox="1"/>
          <p:nvPr/>
        </p:nvSpPr>
        <p:spPr>
          <a:xfrm>
            <a:off x="652983" y="5358765"/>
            <a:ext cx="336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214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0</a:t>
            </a:r>
            <a:r>
              <a:rPr sz="80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62" name="object 362"/>
          <p:cNvSpPr txBox="1"/>
          <p:nvPr/>
        </p:nvSpPr>
        <p:spPr>
          <a:xfrm>
            <a:off x="1713738" y="5635244"/>
            <a:ext cx="336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334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7</a:t>
            </a:r>
            <a:r>
              <a:rPr sz="80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363" name="object 363"/>
          <p:cNvSpPr txBox="1"/>
          <p:nvPr/>
        </p:nvSpPr>
        <p:spPr>
          <a:xfrm>
            <a:off x="1178763" y="6017767"/>
            <a:ext cx="336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273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5</a:t>
            </a:r>
            <a:r>
              <a:rPr sz="80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364" name="object 364"/>
          <p:cNvSpPr/>
          <p:nvPr/>
        </p:nvSpPr>
        <p:spPr>
          <a:xfrm>
            <a:off x="527304" y="5349240"/>
            <a:ext cx="2627630" cy="1896110"/>
          </a:xfrm>
          <a:custGeom>
            <a:avLst/>
            <a:gdLst/>
            <a:ahLst/>
            <a:cxnLst/>
            <a:rect l="l" t="t" r="r" b="b"/>
            <a:pathLst>
              <a:path w="2627630" h="1896109">
                <a:moveTo>
                  <a:pt x="0" y="1895856"/>
                </a:moveTo>
                <a:lnTo>
                  <a:pt x="2627376" y="1895856"/>
                </a:lnTo>
                <a:lnTo>
                  <a:pt x="2627376" y="0"/>
                </a:lnTo>
                <a:lnTo>
                  <a:pt x="0" y="0"/>
                </a:lnTo>
                <a:lnTo>
                  <a:pt x="0" y="18958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 txBox="1"/>
          <p:nvPr/>
        </p:nvSpPr>
        <p:spPr>
          <a:xfrm>
            <a:off x="529234" y="5185664"/>
            <a:ext cx="153987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Apex</a:t>
            </a:r>
            <a:r>
              <a:rPr sz="800" dirty="0">
                <a:latin typeface="Arial"/>
                <a:cs typeface="Arial"/>
              </a:rPr>
              <a:t> hispidulin</a:t>
            </a:r>
            <a:r>
              <a:rPr sz="800" spc="-5" dirty="0">
                <a:latin typeface="Arial"/>
                <a:cs typeface="Arial"/>
              </a:rPr>
              <a:t> 100%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at</a:t>
            </a:r>
            <a:r>
              <a:rPr sz="80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9.65</a:t>
            </a:r>
            <a:r>
              <a:rPr sz="800" spc="5" dirty="0">
                <a:latin typeface="Arial"/>
                <a:cs typeface="Arial"/>
              </a:rPr>
              <a:t> min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66" name="object 366"/>
          <p:cNvGrpSpPr/>
          <p:nvPr/>
        </p:nvGrpSpPr>
        <p:grpSpPr>
          <a:xfrm>
            <a:off x="3855529" y="5344477"/>
            <a:ext cx="2684145" cy="1986280"/>
            <a:chOff x="3855529" y="5344477"/>
            <a:chExt cx="2684145" cy="1986280"/>
          </a:xfrm>
        </p:grpSpPr>
        <p:sp>
          <p:nvSpPr>
            <p:cNvPr id="367" name="object 367"/>
            <p:cNvSpPr/>
            <p:nvPr/>
          </p:nvSpPr>
          <p:spPr>
            <a:xfrm>
              <a:off x="3941063" y="7281672"/>
              <a:ext cx="2593975" cy="44450"/>
            </a:xfrm>
            <a:custGeom>
              <a:avLst/>
              <a:gdLst/>
              <a:ahLst/>
              <a:cxnLst/>
              <a:rect l="l" t="t" r="r" b="b"/>
              <a:pathLst>
                <a:path w="2593975" h="44450">
                  <a:moveTo>
                    <a:pt x="0" y="0"/>
                  </a:moveTo>
                  <a:lnTo>
                    <a:pt x="2593848" y="0"/>
                  </a:lnTo>
                </a:path>
                <a:path w="2593975" h="44450">
                  <a:moveTo>
                    <a:pt x="0" y="0"/>
                  </a:moveTo>
                  <a:lnTo>
                    <a:pt x="0" y="44195"/>
                  </a:lnTo>
                </a:path>
                <a:path w="2593975"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4157471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4373879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4591811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4806695" y="7281672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5023103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5239511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5454395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5670803" y="7281672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5887211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6102095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6318503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6534911" y="7281672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3906011" y="5349240"/>
              <a:ext cx="0" cy="1896110"/>
            </a:xfrm>
            <a:custGeom>
              <a:avLst/>
              <a:gdLst/>
              <a:ahLst/>
              <a:cxnLst/>
              <a:rect l="l" t="t" r="r" b="b"/>
              <a:pathLst>
                <a:path h="1896109">
                  <a:moveTo>
                    <a:pt x="0" y="0"/>
                  </a:moveTo>
                  <a:lnTo>
                    <a:pt x="0" y="189585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3860291" y="7245096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3880103" y="7178040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3880103" y="7110984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3880103" y="7042404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3860291" y="6973824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3880103" y="6906768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3880103" y="6839712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3880103" y="6771132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3880103" y="6704076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3860291" y="6635496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3880103" y="6568440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3880103" y="6501384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3880103" y="6432804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3880103" y="6365748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3860291" y="6297168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3880103" y="6230112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3880103" y="6163056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3880103" y="6094476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3880103" y="6027420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3860291" y="5958840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3880103" y="5891784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3880103" y="5824728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3880103" y="5756148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3880103" y="5687568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3860291" y="5622036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3880103" y="5553456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3880103" y="5486400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3880103" y="5417820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2590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3860291" y="5349240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19812" y="0"/>
                  </a:lnTo>
                </a:path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3941063" y="5622036"/>
              <a:ext cx="2589530" cy="1351915"/>
            </a:xfrm>
            <a:custGeom>
              <a:avLst/>
              <a:gdLst/>
              <a:ahLst/>
              <a:cxnLst/>
              <a:rect l="l" t="t" r="r" b="b"/>
              <a:pathLst>
                <a:path w="2589529" h="1351915">
                  <a:moveTo>
                    <a:pt x="0" y="161798"/>
                  </a:moveTo>
                  <a:lnTo>
                    <a:pt x="28575" y="126873"/>
                  </a:lnTo>
                  <a:lnTo>
                    <a:pt x="49276" y="85725"/>
                  </a:lnTo>
                  <a:lnTo>
                    <a:pt x="58801" y="58674"/>
                  </a:lnTo>
                  <a:lnTo>
                    <a:pt x="68326" y="31750"/>
                  </a:lnTo>
                  <a:lnTo>
                    <a:pt x="77851" y="9525"/>
                  </a:lnTo>
                  <a:lnTo>
                    <a:pt x="87376" y="0"/>
                  </a:lnTo>
                  <a:lnTo>
                    <a:pt x="96901" y="9525"/>
                  </a:lnTo>
                  <a:lnTo>
                    <a:pt x="115951" y="101600"/>
                  </a:lnTo>
                  <a:lnTo>
                    <a:pt x="125476" y="176149"/>
                  </a:lnTo>
                  <a:lnTo>
                    <a:pt x="135001" y="258572"/>
                  </a:lnTo>
                  <a:lnTo>
                    <a:pt x="144526" y="345821"/>
                  </a:lnTo>
                  <a:lnTo>
                    <a:pt x="154051" y="430022"/>
                  </a:lnTo>
                  <a:lnTo>
                    <a:pt x="163576" y="510921"/>
                  </a:lnTo>
                  <a:lnTo>
                    <a:pt x="173101" y="583819"/>
                  </a:lnTo>
                  <a:lnTo>
                    <a:pt x="182626" y="648970"/>
                  </a:lnTo>
                  <a:lnTo>
                    <a:pt x="192151" y="705993"/>
                  </a:lnTo>
                  <a:lnTo>
                    <a:pt x="201676" y="756793"/>
                  </a:lnTo>
                  <a:lnTo>
                    <a:pt x="211201" y="799592"/>
                  </a:lnTo>
                  <a:lnTo>
                    <a:pt x="220726" y="837692"/>
                  </a:lnTo>
                  <a:lnTo>
                    <a:pt x="239776" y="891667"/>
                  </a:lnTo>
                  <a:lnTo>
                    <a:pt x="258826" y="924991"/>
                  </a:lnTo>
                  <a:lnTo>
                    <a:pt x="287401" y="944029"/>
                  </a:lnTo>
                  <a:lnTo>
                    <a:pt x="296926" y="942441"/>
                  </a:lnTo>
                  <a:lnTo>
                    <a:pt x="306451" y="937679"/>
                  </a:lnTo>
                  <a:lnTo>
                    <a:pt x="315976" y="929754"/>
                  </a:lnTo>
                  <a:lnTo>
                    <a:pt x="325501" y="917054"/>
                  </a:lnTo>
                  <a:lnTo>
                    <a:pt x="335026" y="904367"/>
                  </a:lnTo>
                  <a:lnTo>
                    <a:pt x="344551" y="886917"/>
                  </a:lnTo>
                  <a:lnTo>
                    <a:pt x="354076" y="869442"/>
                  </a:lnTo>
                  <a:lnTo>
                    <a:pt x="363601" y="850392"/>
                  </a:lnTo>
                  <a:lnTo>
                    <a:pt x="373126" y="832993"/>
                  </a:lnTo>
                  <a:lnTo>
                    <a:pt x="382651" y="817118"/>
                  </a:lnTo>
                  <a:lnTo>
                    <a:pt x="392176" y="802767"/>
                  </a:lnTo>
                  <a:lnTo>
                    <a:pt x="401701" y="791718"/>
                  </a:lnTo>
                  <a:lnTo>
                    <a:pt x="411226" y="782193"/>
                  </a:lnTo>
                  <a:lnTo>
                    <a:pt x="420751" y="769493"/>
                  </a:lnTo>
                  <a:lnTo>
                    <a:pt x="439801" y="729869"/>
                  </a:lnTo>
                  <a:lnTo>
                    <a:pt x="458851" y="663194"/>
                  </a:lnTo>
                  <a:lnTo>
                    <a:pt x="468376" y="621919"/>
                  </a:lnTo>
                  <a:lnTo>
                    <a:pt x="477901" y="577469"/>
                  </a:lnTo>
                  <a:lnTo>
                    <a:pt x="487426" y="529971"/>
                  </a:lnTo>
                  <a:lnTo>
                    <a:pt x="496951" y="482346"/>
                  </a:lnTo>
                  <a:lnTo>
                    <a:pt x="506476" y="436372"/>
                  </a:lnTo>
                  <a:lnTo>
                    <a:pt x="516001" y="391922"/>
                  </a:lnTo>
                  <a:lnTo>
                    <a:pt x="525526" y="348996"/>
                  </a:lnTo>
                  <a:lnTo>
                    <a:pt x="535051" y="309372"/>
                  </a:lnTo>
                  <a:lnTo>
                    <a:pt x="554101" y="247523"/>
                  </a:lnTo>
                  <a:lnTo>
                    <a:pt x="573151" y="212598"/>
                  </a:lnTo>
                  <a:lnTo>
                    <a:pt x="584200" y="207899"/>
                  </a:lnTo>
                  <a:lnTo>
                    <a:pt x="593725" y="212598"/>
                  </a:lnTo>
                  <a:lnTo>
                    <a:pt x="612775" y="257048"/>
                  </a:lnTo>
                  <a:lnTo>
                    <a:pt x="631825" y="336423"/>
                  </a:lnTo>
                  <a:lnTo>
                    <a:pt x="641350" y="383921"/>
                  </a:lnTo>
                  <a:lnTo>
                    <a:pt x="650875" y="434721"/>
                  </a:lnTo>
                  <a:lnTo>
                    <a:pt x="660400" y="485521"/>
                  </a:lnTo>
                  <a:lnTo>
                    <a:pt x="669925" y="534670"/>
                  </a:lnTo>
                  <a:lnTo>
                    <a:pt x="679450" y="579120"/>
                  </a:lnTo>
                  <a:lnTo>
                    <a:pt x="688975" y="620395"/>
                  </a:lnTo>
                  <a:lnTo>
                    <a:pt x="698500" y="658495"/>
                  </a:lnTo>
                  <a:lnTo>
                    <a:pt x="717550" y="720344"/>
                  </a:lnTo>
                  <a:lnTo>
                    <a:pt x="736600" y="767969"/>
                  </a:lnTo>
                  <a:lnTo>
                    <a:pt x="755650" y="804418"/>
                  </a:lnTo>
                  <a:lnTo>
                    <a:pt x="784225" y="839343"/>
                  </a:lnTo>
                  <a:lnTo>
                    <a:pt x="793750" y="848868"/>
                  </a:lnTo>
                  <a:lnTo>
                    <a:pt x="803275" y="855218"/>
                  </a:lnTo>
                  <a:lnTo>
                    <a:pt x="812800" y="861568"/>
                  </a:lnTo>
                  <a:lnTo>
                    <a:pt x="822325" y="866267"/>
                  </a:lnTo>
                  <a:lnTo>
                    <a:pt x="831850" y="871093"/>
                  </a:lnTo>
                  <a:lnTo>
                    <a:pt x="841375" y="872617"/>
                  </a:lnTo>
                  <a:lnTo>
                    <a:pt x="850900" y="874268"/>
                  </a:lnTo>
                  <a:lnTo>
                    <a:pt x="860425" y="874268"/>
                  </a:lnTo>
                  <a:lnTo>
                    <a:pt x="869950" y="871093"/>
                  </a:lnTo>
                  <a:lnTo>
                    <a:pt x="879475" y="867918"/>
                  </a:lnTo>
                  <a:lnTo>
                    <a:pt x="889000" y="864743"/>
                  </a:lnTo>
                  <a:lnTo>
                    <a:pt x="898525" y="858393"/>
                  </a:lnTo>
                  <a:lnTo>
                    <a:pt x="908050" y="853567"/>
                  </a:lnTo>
                  <a:lnTo>
                    <a:pt x="917575" y="850392"/>
                  </a:lnTo>
                  <a:lnTo>
                    <a:pt x="927100" y="845693"/>
                  </a:lnTo>
                  <a:lnTo>
                    <a:pt x="936625" y="842518"/>
                  </a:lnTo>
                  <a:lnTo>
                    <a:pt x="946150" y="839343"/>
                  </a:lnTo>
                  <a:lnTo>
                    <a:pt x="955675" y="837692"/>
                  </a:lnTo>
                  <a:lnTo>
                    <a:pt x="965200" y="837692"/>
                  </a:lnTo>
                  <a:lnTo>
                    <a:pt x="974725" y="836168"/>
                  </a:lnTo>
                  <a:lnTo>
                    <a:pt x="984250" y="837692"/>
                  </a:lnTo>
                  <a:lnTo>
                    <a:pt x="993775" y="839343"/>
                  </a:lnTo>
                  <a:lnTo>
                    <a:pt x="1003300" y="840867"/>
                  </a:lnTo>
                  <a:lnTo>
                    <a:pt x="1012825" y="844042"/>
                  </a:lnTo>
                  <a:lnTo>
                    <a:pt x="1022350" y="847217"/>
                  </a:lnTo>
                  <a:lnTo>
                    <a:pt x="1031875" y="852043"/>
                  </a:lnTo>
                  <a:lnTo>
                    <a:pt x="1041400" y="856742"/>
                  </a:lnTo>
                  <a:lnTo>
                    <a:pt x="1050925" y="861568"/>
                  </a:lnTo>
                  <a:lnTo>
                    <a:pt x="1060450" y="866267"/>
                  </a:lnTo>
                  <a:lnTo>
                    <a:pt x="1069975" y="871093"/>
                  </a:lnTo>
                  <a:lnTo>
                    <a:pt x="1079500" y="877443"/>
                  </a:lnTo>
                  <a:lnTo>
                    <a:pt x="1089025" y="883742"/>
                  </a:lnTo>
                  <a:lnTo>
                    <a:pt x="1098550" y="890079"/>
                  </a:lnTo>
                  <a:lnTo>
                    <a:pt x="1108075" y="896429"/>
                  </a:lnTo>
                  <a:lnTo>
                    <a:pt x="1119251" y="902779"/>
                  </a:lnTo>
                  <a:lnTo>
                    <a:pt x="1128776" y="909129"/>
                  </a:lnTo>
                  <a:lnTo>
                    <a:pt x="1138301" y="917054"/>
                  </a:lnTo>
                  <a:lnTo>
                    <a:pt x="1147826" y="924991"/>
                  </a:lnTo>
                  <a:lnTo>
                    <a:pt x="1157351" y="931341"/>
                  </a:lnTo>
                  <a:lnTo>
                    <a:pt x="1166876" y="939266"/>
                  </a:lnTo>
                  <a:lnTo>
                    <a:pt x="1176401" y="947204"/>
                  </a:lnTo>
                  <a:lnTo>
                    <a:pt x="1185926" y="955141"/>
                  </a:lnTo>
                  <a:lnTo>
                    <a:pt x="1195451" y="964653"/>
                  </a:lnTo>
                  <a:lnTo>
                    <a:pt x="1204976" y="974178"/>
                  </a:lnTo>
                  <a:lnTo>
                    <a:pt x="1214501" y="983691"/>
                  </a:lnTo>
                  <a:lnTo>
                    <a:pt x="1224026" y="993216"/>
                  </a:lnTo>
                  <a:lnTo>
                    <a:pt x="1233551" y="1002728"/>
                  </a:lnTo>
                  <a:lnTo>
                    <a:pt x="1243076" y="1013841"/>
                  </a:lnTo>
                  <a:lnTo>
                    <a:pt x="1252601" y="1024940"/>
                  </a:lnTo>
                  <a:lnTo>
                    <a:pt x="1262126" y="1036053"/>
                  </a:lnTo>
                  <a:lnTo>
                    <a:pt x="1271651" y="1047153"/>
                  </a:lnTo>
                  <a:lnTo>
                    <a:pt x="1281176" y="1058265"/>
                  </a:lnTo>
                  <a:lnTo>
                    <a:pt x="1290701" y="1069378"/>
                  </a:lnTo>
                  <a:lnTo>
                    <a:pt x="1300226" y="1080477"/>
                  </a:lnTo>
                  <a:lnTo>
                    <a:pt x="1309751" y="1090002"/>
                  </a:lnTo>
                  <a:lnTo>
                    <a:pt x="1319276" y="1101102"/>
                  </a:lnTo>
                  <a:lnTo>
                    <a:pt x="1328801" y="1112215"/>
                  </a:lnTo>
                  <a:lnTo>
                    <a:pt x="1338326" y="1123315"/>
                  </a:lnTo>
                  <a:lnTo>
                    <a:pt x="1347851" y="1134427"/>
                  </a:lnTo>
                  <a:lnTo>
                    <a:pt x="1357376" y="1143939"/>
                  </a:lnTo>
                  <a:lnTo>
                    <a:pt x="1366901" y="1155052"/>
                  </a:lnTo>
                  <a:lnTo>
                    <a:pt x="1376426" y="1166152"/>
                  </a:lnTo>
                  <a:lnTo>
                    <a:pt x="1385951" y="1175677"/>
                  </a:lnTo>
                  <a:lnTo>
                    <a:pt x="1395476" y="1186776"/>
                  </a:lnTo>
                  <a:lnTo>
                    <a:pt x="1405001" y="1196301"/>
                  </a:lnTo>
                  <a:lnTo>
                    <a:pt x="1414526" y="1205814"/>
                  </a:lnTo>
                  <a:lnTo>
                    <a:pt x="1424051" y="1215339"/>
                  </a:lnTo>
                  <a:lnTo>
                    <a:pt x="1433576" y="1223276"/>
                  </a:lnTo>
                  <a:lnTo>
                    <a:pt x="1443101" y="1231201"/>
                  </a:lnTo>
                  <a:lnTo>
                    <a:pt x="1452626" y="1234376"/>
                  </a:lnTo>
                  <a:lnTo>
                    <a:pt x="1462151" y="1237551"/>
                  </a:lnTo>
                  <a:lnTo>
                    <a:pt x="1471676" y="1245489"/>
                  </a:lnTo>
                  <a:lnTo>
                    <a:pt x="1481201" y="1255001"/>
                  </a:lnTo>
                  <a:lnTo>
                    <a:pt x="1490726" y="1264526"/>
                  </a:lnTo>
                  <a:lnTo>
                    <a:pt x="1500251" y="1270876"/>
                  </a:lnTo>
                  <a:lnTo>
                    <a:pt x="1509776" y="1275626"/>
                  </a:lnTo>
                  <a:lnTo>
                    <a:pt x="1519301" y="1280388"/>
                  </a:lnTo>
                  <a:lnTo>
                    <a:pt x="1528826" y="1281976"/>
                  </a:lnTo>
                  <a:lnTo>
                    <a:pt x="1538351" y="1286738"/>
                  </a:lnTo>
                  <a:lnTo>
                    <a:pt x="1547876" y="1289913"/>
                  </a:lnTo>
                  <a:lnTo>
                    <a:pt x="1557401" y="1294663"/>
                  </a:lnTo>
                  <a:lnTo>
                    <a:pt x="1566926" y="1297838"/>
                  </a:lnTo>
                  <a:lnTo>
                    <a:pt x="1576451" y="1302600"/>
                  </a:lnTo>
                  <a:lnTo>
                    <a:pt x="1585976" y="1307363"/>
                  </a:lnTo>
                  <a:lnTo>
                    <a:pt x="1595501" y="1313713"/>
                  </a:lnTo>
                  <a:lnTo>
                    <a:pt x="1605026" y="1320050"/>
                  </a:lnTo>
                  <a:lnTo>
                    <a:pt x="1614551" y="1323225"/>
                  </a:lnTo>
                  <a:lnTo>
                    <a:pt x="1624076" y="1327988"/>
                  </a:lnTo>
                  <a:lnTo>
                    <a:pt x="1633601" y="1329575"/>
                  </a:lnTo>
                  <a:lnTo>
                    <a:pt x="1643126" y="1331163"/>
                  </a:lnTo>
                  <a:lnTo>
                    <a:pt x="1654175" y="1334338"/>
                  </a:lnTo>
                  <a:lnTo>
                    <a:pt x="1663700" y="1335925"/>
                  </a:lnTo>
                  <a:lnTo>
                    <a:pt x="1673225" y="1337513"/>
                  </a:lnTo>
                  <a:lnTo>
                    <a:pt x="1682750" y="1339100"/>
                  </a:lnTo>
                  <a:lnTo>
                    <a:pt x="1692275" y="1340675"/>
                  </a:lnTo>
                  <a:lnTo>
                    <a:pt x="1701800" y="1340675"/>
                  </a:lnTo>
                  <a:lnTo>
                    <a:pt x="1711325" y="1342263"/>
                  </a:lnTo>
                  <a:lnTo>
                    <a:pt x="1720850" y="1343850"/>
                  </a:lnTo>
                  <a:lnTo>
                    <a:pt x="1730375" y="1343850"/>
                  </a:lnTo>
                  <a:lnTo>
                    <a:pt x="1739900" y="1345438"/>
                  </a:lnTo>
                  <a:lnTo>
                    <a:pt x="1749425" y="1345438"/>
                  </a:lnTo>
                  <a:lnTo>
                    <a:pt x="1758950" y="1347025"/>
                  </a:lnTo>
                  <a:lnTo>
                    <a:pt x="1768475" y="1347025"/>
                  </a:lnTo>
                  <a:lnTo>
                    <a:pt x="1778000" y="1347025"/>
                  </a:lnTo>
                  <a:lnTo>
                    <a:pt x="1787525" y="1348613"/>
                  </a:lnTo>
                  <a:lnTo>
                    <a:pt x="1797050" y="1348613"/>
                  </a:lnTo>
                  <a:lnTo>
                    <a:pt x="1806575" y="1348613"/>
                  </a:lnTo>
                  <a:lnTo>
                    <a:pt x="1816100" y="1350200"/>
                  </a:lnTo>
                  <a:lnTo>
                    <a:pt x="1825625" y="1350200"/>
                  </a:lnTo>
                  <a:lnTo>
                    <a:pt x="1835150" y="1350200"/>
                  </a:lnTo>
                  <a:lnTo>
                    <a:pt x="1844675" y="1350200"/>
                  </a:lnTo>
                  <a:lnTo>
                    <a:pt x="1854200" y="1350200"/>
                  </a:lnTo>
                  <a:lnTo>
                    <a:pt x="1863725" y="1350200"/>
                  </a:lnTo>
                  <a:lnTo>
                    <a:pt x="1873250" y="1350200"/>
                  </a:lnTo>
                  <a:lnTo>
                    <a:pt x="1882775" y="1351788"/>
                  </a:lnTo>
                  <a:lnTo>
                    <a:pt x="2579751" y="1351788"/>
                  </a:lnTo>
                  <a:lnTo>
                    <a:pt x="2589276" y="135178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1" name="object 411"/>
          <p:cNvSpPr txBox="1"/>
          <p:nvPr/>
        </p:nvSpPr>
        <p:spPr>
          <a:xfrm>
            <a:off x="3583685" y="7156501"/>
            <a:ext cx="25781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-10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412" name="object 412"/>
          <p:cNvSpPr txBox="1"/>
          <p:nvPr/>
        </p:nvSpPr>
        <p:spPr>
          <a:xfrm>
            <a:off x="3678682" y="6889801"/>
            <a:ext cx="16764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413" name="object 413"/>
          <p:cNvSpPr txBox="1"/>
          <p:nvPr/>
        </p:nvSpPr>
        <p:spPr>
          <a:xfrm>
            <a:off x="3621785" y="6545071"/>
            <a:ext cx="2241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12</a:t>
            </a:r>
            <a:r>
              <a:rPr sz="800" dirty="0">
                <a:latin typeface="Arial"/>
                <a:cs typeface="Arial"/>
              </a:rPr>
              <a:t>.5</a:t>
            </a:r>
            <a:endParaRPr sz="800">
              <a:latin typeface="Arial"/>
              <a:cs typeface="Arial"/>
            </a:endParaRPr>
          </a:p>
        </p:txBody>
      </p:sp>
      <p:sp>
        <p:nvSpPr>
          <p:cNvPr id="414" name="object 414"/>
          <p:cNvSpPr txBox="1"/>
          <p:nvPr/>
        </p:nvSpPr>
        <p:spPr>
          <a:xfrm>
            <a:off x="3621785" y="6210046"/>
            <a:ext cx="2241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25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415" name="object 415"/>
          <p:cNvSpPr txBox="1"/>
          <p:nvPr/>
        </p:nvSpPr>
        <p:spPr>
          <a:xfrm>
            <a:off x="3621785" y="5875146"/>
            <a:ext cx="2241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37</a:t>
            </a:r>
            <a:r>
              <a:rPr sz="800" dirty="0">
                <a:latin typeface="Arial"/>
                <a:cs typeface="Arial"/>
              </a:rPr>
              <a:t>.5</a:t>
            </a:r>
            <a:endParaRPr sz="800">
              <a:latin typeface="Arial"/>
              <a:cs typeface="Arial"/>
            </a:endParaRPr>
          </a:p>
        </p:txBody>
      </p:sp>
      <p:sp>
        <p:nvSpPr>
          <p:cNvPr id="416" name="object 416"/>
          <p:cNvSpPr txBox="1"/>
          <p:nvPr/>
        </p:nvSpPr>
        <p:spPr>
          <a:xfrm>
            <a:off x="3621785" y="5530037"/>
            <a:ext cx="224154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50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417" name="object 417"/>
          <p:cNvSpPr txBox="1"/>
          <p:nvPr/>
        </p:nvSpPr>
        <p:spPr>
          <a:xfrm>
            <a:off x="3621785" y="5262117"/>
            <a:ext cx="2241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60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418" name="object 418"/>
          <p:cNvSpPr txBox="1"/>
          <p:nvPr/>
        </p:nvSpPr>
        <p:spPr>
          <a:xfrm>
            <a:off x="3447308" y="5810184"/>
            <a:ext cx="139700" cy="973455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5" dirty="0">
                <a:latin typeface="Arial"/>
                <a:cs typeface="Arial"/>
              </a:rPr>
              <a:t>R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-30" dirty="0">
                <a:latin typeface="Arial"/>
                <a:cs typeface="Arial"/>
              </a:rPr>
              <a:t>l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60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A</a:t>
            </a:r>
            <a:r>
              <a:rPr sz="800" dirty="0">
                <a:latin typeface="Arial"/>
                <a:cs typeface="Arial"/>
              </a:rPr>
              <a:t>b</a:t>
            </a:r>
            <a:r>
              <a:rPr sz="800" spc="45" dirty="0">
                <a:latin typeface="Arial"/>
                <a:cs typeface="Arial"/>
              </a:rPr>
              <a:t>s</a:t>
            </a:r>
            <a:r>
              <a:rPr sz="800" dirty="0">
                <a:latin typeface="Arial"/>
                <a:cs typeface="Arial"/>
              </a:rPr>
              <a:t>o</a:t>
            </a:r>
            <a:r>
              <a:rPr sz="800" spc="30" dirty="0">
                <a:latin typeface="Arial"/>
                <a:cs typeface="Arial"/>
              </a:rPr>
              <a:t>r</a:t>
            </a:r>
            <a:r>
              <a:rPr sz="800" dirty="0">
                <a:latin typeface="Arial"/>
                <a:cs typeface="Arial"/>
              </a:rPr>
              <a:t>b</a:t>
            </a:r>
            <a:r>
              <a:rPr sz="800" spc="15" dirty="0">
                <a:latin typeface="Arial"/>
                <a:cs typeface="Arial"/>
              </a:rPr>
              <a:t>a</a:t>
            </a:r>
            <a:r>
              <a:rPr sz="800" dirty="0">
                <a:latin typeface="Arial"/>
                <a:cs typeface="Arial"/>
              </a:rPr>
              <a:t>n</a:t>
            </a:r>
            <a:r>
              <a:rPr sz="800" spc="45" dirty="0">
                <a:latin typeface="Arial"/>
                <a:cs typeface="Arial"/>
              </a:rPr>
              <a:t>c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[</a:t>
            </a:r>
            <a:r>
              <a:rPr sz="800" spc="45" dirty="0">
                <a:latin typeface="Arial"/>
                <a:cs typeface="Arial"/>
              </a:rPr>
              <a:t>%</a:t>
            </a:r>
            <a:r>
              <a:rPr sz="800" dirty="0">
                <a:latin typeface="Arial"/>
                <a:cs typeface="Arial"/>
              </a:rPr>
              <a:t>]</a:t>
            </a:r>
            <a:endParaRPr sz="800">
              <a:latin typeface="Arial"/>
              <a:cs typeface="Arial"/>
            </a:endParaRPr>
          </a:p>
        </p:txBody>
      </p:sp>
      <p:sp>
        <p:nvSpPr>
          <p:cNvPr id="419" name="object 419"/>
          <p:cNvSpPr txBox="1"/>
          <p:nvPr/>
        </p:nvSpPr>
        <p:spPr>
          <a:xfrm>
            <a:off x="4032884" y="5463921"/>
            <a:ext cx="336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210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0</a:t>
            </a:r>
            <a:r>
              <a:rPr sz="80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420" name="object 420"/>
          <p:cNvSpPr txBox="1"/>
          <p:nvPr/>
        </p:nvSpPr>
        <p:spPr>
          <a:xfrm>
            <a:off x="4530090" y="5673344"/>
            <a:ext cx="336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267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4</a:t>
            </a:r>
            <a:r>
              <a:rPr sz="80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421" name="object 421"/>
          <p:cNvSpPr txBox="1"/>
          <p:nvPr/>
        </p:nvSpPr>
        <p:spPr>
          <a:xfrm>
            <a:off x="4922011" y="6305550"/>
            <a:ext cx="336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312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5</a:t>
            </a:r>
            <a:r>
              <a:rPr sz="80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22" name="object 422"/>
          <p:cNvSpPr/>
          <p:nvPr/>
        </p:nvSpPr>
        <p:spPr>
          <a:xfrm>
            <a:off x="3941064" y="5349240"/>
            <a:ext cx="2593975" cy="1896110"/>
          </a:xfrm>
          <a:custGeom>
            <a:avLst/>
            <a:gdLst/>
            <a:ahLst/>
            <a:cxnLst/>
            <a:rect l="l" t="t" r="r" b="b"/>
            <a:pathLst>
              <a:path w="2593975" h="1896109">
                <a:moveTo>
                  <a:pt x="0" y="1895856"/>
                </a:moveTo>
                <a:lnTo>
                  <a:pt x="2593847" y="1895856"/>
                </a:lnTo>
                <a:lnTo>
                  <a:pt x="2593847" y="0"/>
                </a:lnTo>
                <a:lnTo>
                  <a:pt x="0" y="0"/>
                </a:lnTo>
                <a:lnTo>
                  <a:pt x="0" y="18958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 txBox="1"/>
          <p:nvPr/>
        </p:nvSpPr>
        <p:spPr>
          <a:xfrm>
            <a:off x="3937761" y="5185917"/>
            <a:ext cx="149415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Apex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chrysin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100%</a:t>
            </a:r>
            <a:r>
              <a:rPr sz="800" spc="1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at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11.51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min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24" name="object 424"/>
          <p:cNvGrpSpPr/>
          <p:nvPr/>
        </p:nvGrpSpPr>
        <p:grpSpPr>
          <a:xfrm>
            <a:off x="7161085" y="5344477"/>
            <a:ext cx="2684145" cy="1986280"/>
            <a:chOff x="7161085" y="5344477"/>
            <a:chExt cx="2684145" cy="1986280"/>
          </a:xfrm>
        </p:grpSpPr>
        <p:sp>
          <p:nvSpPr>
            <p:cNvPr id="425" name="object 425"/>
            <p:cNvSpPr/>
            <p:nvPr/>
          </p:nvSpPr>
          <p:spPr>
            <a:xfrm>
              <a:off x="7246619" y="7281672"/>
              <a:ext cx="2593975" cy="44450"/>
            </a:xfrm>
            <a:custGeom>
              <a:avLst/>
              <a:gdLst/>
              <a:ahLst/>
              <a:cxnLst/>
              <a:rect l="l" t="t" r="r" b="b"/>
              <a:pathLst>
                <a:path w="2593975" h="44450">
                  <a:moveTo>
                    <a:pt x="0" y="0"/>
                  </a:moveTo>
                  <a:lnTo>
                    <a:pt x="2593848" y="0"/>
                  </a:lnTo>
                </a:path>
                <a:path w="2593975" h="44450">
                  <a:moveTo>
                    <a:pt x="0" y="0"/>
                  </a:moveTo>
                  <a:lnTo>
                    <a:pt x="0" y="44195"/>
                  </a:lnTo>
                </a:path>
                <a:path w="2593975"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7463027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7679435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7897367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8112251" y="7281672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8328659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8545067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8759951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8976359" y="7281672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9192767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9407651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9624059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9840467" y="7281672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7211567" y="5349240"/>
              <a:ext cx="0" cy="1896110"/>
            </a:xfrm>
            <a:custGeom>
              <a:avLst/>
              <a:gdLst/>
              <a:ahLst/>
              <a:cxnLst/>
              <a:rect l="l" t="t" r="r" b="b"/>
              <a:pathLst>
                <a:path h="1896109">
                  <a:moveTo>
                    <a:pt x="0" y="0"/>
                  </a:moveTo>
                  <a:lnTo>
                    <a:pt x="0" y="189585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7165847" y="7245096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7185659" y="7178040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7185659" y="7110984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7185659" y="7042404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7165847" y="6973824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7185659" y="6906768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7185659" y="6839712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7185659" y="6771132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7185659" y="6704076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7165847" y="6635496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7185659" y="6568440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7185659" y="6501384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7185659" y="6432804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7185659" y="6365748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7165847" y="6297168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7185659" y="6230112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7185659" y="6163056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7185659" y="6094476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7185659" y="6027420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7165847" y="5958840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7185659" y="5891784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7185659" y="5824728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7185659" y="5756148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7185659" y="5687568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7165847" y="5622036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7185659" y="5553456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7185659" y="5486400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7185659" y="5417820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7165847" y="5349240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19812" y="0"/>
                  </a:lnTo>
                </a:path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7246619" y="5579364"/>
              <a:ext cx="2589530" cy="1394460"/>
            </a:xfrm>
            <a:custGeom>
              <a:avLst/>
              <a:gdLst/>
              <a:ahLst/>
              <a:cxnLst/>
              <a:rect l="l" t="t" r="r" b="b"/>
              <a:pathLst>
                <a:path w="2589529" h="1394459">
                  <a:moveTo>
                    <a:pt x="0" y="0"/>
                  </a:moveTo>
                  <a:lnTo>
                    <a:pt x="28575" y="42926"/>
                  </a:lnTo>
                  <a:lnTo>
                    <a:pt x="49276" y="50800"/>
                  </a:lnTo>
                  <a:lnTo>
                    <a:pt x="58801" y="53975"/>
                  </a:lnTo>
                  <a:lnTo>
                    <a:pt x="68326" y="55626"/>
                  </a:lnTo>
                  <a:lnTo>
                    <a:pt x="77851" y="57150"/>
                  </a:lnTo>
                  <a:lnTo>
                    <a:pt x="87376" y="55626"/>
                  </a:lnTo>
                  <a:lnTo>
                    <a:pt x="96901" y="49276"/>
                  </a:lnTo>
                  <a:lnTo>
                    <a:pt x="106426" y="44450"/>
                  </a:lnTo>
                  <a:lnTo>
                    <a:pt x="115951" y="41275"/>
                  </a:lnTo>
                  <a:lnTo>
                    <a:pt x="125476" y="44450"/>
                  </a:lnTo>
                  <a:lnTo>
                    <a:pt x="135001" y="58801"/>
                  </a:lnTo>
                  <a:lnTo>
                    <a:pt x="154051" y="131826"/>
                  </a:lnTo>
                  <a:lnTo>
                    <a:pt x="163576" y="187452"/>
                  </a:lnTo>
                  <a:lnTo>
                    <a:pt x="173101" y="250952"/>
                  </a:lnTo>
                  <a:lnTo>
                    <a:pt x="182626" y="316103"/>
                  </a:lnTo>
                  <a:lnTo>
                    <a:pt x="192151" y="376428"/>
                  </a:lnTo>
                  <a:lnTo>
                    <a:pt x="201676" y="427228"/>
                  </a:lnTo>
                  <a:lnTo>
                    <a:pt x="211201" y="466979"/>
                  </a:lnTo>
                  <a:lnTo>
                    <a:pt x="230251" y="522478"/>
                  </a:lnTo>
                  <a:lnTo>
                    <a:pt x="249301" y="562229"/>
                  </a:lnTo>
                  <a:lnTo>
                    <a:pt x="258826" y="581279"/>
                  </a:lnTo>
                  <a:lnTo>
                    <a:pt x="277876" y="630555"/>
                  </a:lnTo>
                  <a:lnTo>
                    <a:pt x="296926" y="690880"/>
                  </a:lnTo>
                  <a:lnTo>
                    <a:pt x="306451" y="725805"/>
                  </a:lnTo>
                  <a:lnTo>
                    <a:pt x="315976" y="760730"/>
                  </a:lnTo>
                  <a:lnTo>
                    <a:pt x="325501" y="794131"/>
                  </a:lnTo>
                  <a:lnTo>
                    <a:pt x="335026" y="829056"/>
                  </a:lnTo>
                  <a:lnTo>
                    <a:pt x="344551" y="862457"/>
                  </a:lnTo>
                  <a:lnTo>
                    <a:pt x="363601" y="924344"/>
                  </a:lnTo>
                  <a:lnTo>
                    <a:pt x="382651" y="973582"/>
                  </a:lnTo>
                  <a:lnTo>
                    <a:pt x="401701" y="1011694"/>
                  </a:lnTo>
                  <a:lnTo>
                    <a:pt x="430276" y="1038694"/>
                  </a:lnTo>
                  <a:lnTo>
                    <a:pt x="439801" y="1041869"/>
                  </a:lnTo>
                  <a:lnTo>
                    <a:pt x="449326" y="1038694"/>
                  </a:lnTo>
                  <a:lnTo>
                    <a:pt x="487426" y="1003757"/>
                  </a:lnTo>
                  <a:lnTo>
                    <a:pt x="506476" y="970407"/>
                  </a:lnTo>
                  <a:lnTo>
                    <a:pt x="525526" y="925931"/>
                  </a:lnTo>
                  <a:lnTo>
                    <a:pt x="544576" y="873506"/>
                  </a:lnTo>
                  <a:lnTo>
                    <a:pt x="563626" y="814705"/>
                  </a:lnTo>
                  <a:lnTo>
                    <a:pt x="573151" y="782955"/>
                  </a:lnTo>
                  <a:lnTo>
                    <a:pt x="584200" y="751205"/>
                  </a:lnTo>
                  <a:lnTo>
                    <a:pt x="593725" y="717931"/>
                  </a:lnTo>
                  <a:lnTo>
                    <a:pt x="603250" y="686054"/>
                  </a:lnTo>
                  <a:lnTo>
                    <a:pt x="612775" y="652780"/>
                  </a:lnTo>
                  <a:lnTo>
                    <a:pt x="622300" y="622554"/>
                  </a:lnTo>
                  <a:lnTo>
                    <a:pt x="631825" y="592455"/>
                  </a:lnTo>
                  <a:lnTo>
                    <a:pt x="641350" y="565404"/>
                  </a:lnTo>
                  <a:lnTo>
                    <a:pt x="650875" y="538353"/>
                  </a:lnTo>
                  <a:lnTo>
                    <a:pt x="669925" y="495554"/>
                  </a:lnTo>
                  <a:lnTo>
                    <a:pt x="698500" y="455803"/>
                  </a:lnTo>
                  <a:lnTo>
                    <a:pt x="708025" y="451104"/>
                  </a:lnTo>
                  <a:lnTo>
                    <a:pt x="717550" y="451104"/>
                  </a:lnTo>
                  <a:lnTo>
                    <a:pt x="755650" y="489204"/>
                  </a:lnTo>
                  <a:lnTo>
                    <a:pt x="774700" y="532003"/>
                  </a:lnTo>
                  <a:lnTo>
                    <a:pt x="793750" y="586105"/>
                  </a:lnTo>
                  <a:lnTo>
                    <a:pt x="803275" y="617855"/>
                  </a:lnTo>
                  <a:lnTo>
                    <a:pt x="812800" y="649605"/>
                  </a:lnTo>
                  <a:lnTo>
                    <a:pt x="822325" y="681355"/>
                  </a:lnTo>
                  <a:lnTo>
                    <a:pt x="831850" y="713105"/>
                  </a:lnTo>
                  <a:lnTo>
                    <a:pt x="841375" y="741680"/>
                  </a:lnTo>
                  <a:lnTo>
                    <a:pt x="860425" y="790956"/>
                  </a:lnTo>
                  <a:lnTo>
                    <a:pt x="889000" y="824230"/>
                  </a:lnTo>
                  <a:lnTo>
                    <a:pt x="898525" y="821055"/>
                  </a:lnTo>
                  <a:lnTo>
                    <a:pt x="927100" y="778256"/>
                  </a:lnTo>
                  <a:lnTo>
                    <a:pt x="946150" y="727456"/>
                  </a:lnTo>
                  <a:lnTo>
                    <a:pt x="965200" y="665480"/>
                  </a:lnTo>
                  <a:lnTo>
                    <a:pt x="974725" y="632079"/>
                  </a:lnTo>
                  <a:lnTo>
                    <a:pt x="984250" y="598805"/>
                  </a:lnTo>
                  <a:lnTo>
                    <a:pt x="993775" y="565404"/>
                  </a:lnTo>
                  <a:lnTo>
                    <a:pt x="1003300" y="528828"/>
                  </a:lnTo>
                  <a:lnTo>
                    <a:pt x="1012825" y="493903"/>
                  </a:lnTo>
                  <a:lnTo>
                    <a:pt x="1022350" y="460629"/>
                  </a:lnTo>
                  <a:lnTo>
                    <a:pt x="1031875" y="428879"/>
                  </a:lnTo>
                  <a:lnTo>
                    <a:pt x="1041400" y="395478"/>
                  </a:lnTo>
                  <a:lnTo>
                    <a:pt x="1060450" y="336677"/>
                  </a:lnTo>
                  <a:lnTo>
                    <a:pt x="1079500" y="284353"/>
                  </a:lnTo>
                  <a:lnTo>
                    <a:pt x="1098550" y="241427"/>
                  </a:lnTo>
                  <a:lnTo>
                    <a:pt x="1128776" y="198501"/>
                  </a:lnTo>
                  <a:lnTo>
                    <a:pt x="1157351" y="182626"/>
                  </a:lnTo>
                  <a:lnTo>
                    <a:pt x="1166876" y="184277"/>
                  </a:lnTo>
                  <a:lnTo>
                    <a:pt x="1195451" y="209677"/>
                  </a:lnTo>
                  <a:lnTo>
                    <a:pt x="1224026" y="260477"/>
                  </a:lnTo>
                  <a:lnTo>
                    <a:pt x="1243076" y="308102"/>
                  </a:lnTo>
                  <a:lnTo>
                    <a:pt x="1262126" y="366903"/>
                  </a:lnTo>
                  <a:lnTo>
                    <a:pt x="1271651" y="397002"/>
                  </a:lnTo>
                  <a:lnTo>
                    <a:pt x="1281176" y="428879"/>
                  </a:lnTo>
                  <a:lnTo>
                    <a:pt x="1290701" y="462153"/>
                  </a:lnTo>
                  <a:lnTo>
                    <a:pt x="1300226" y="493903"/>
                  </a:lnTo>
                  <a:lnTo>
                    <a:pt x="1309751" y="525653"/>
                  </a:lnTo>
                  <a:lnTo>
                    <a:pt x="1319276" y="559054"/>
                  </a:lnTo>
                  <a:lnTo>
                    <a:pt x="1328801" y="593979"/>
                  </a:lnTo>
                  <a:lnTo>
                    <a:pt x="1338326" y="630555"/>
                  </a:lnTo>
                  <a:lnTo>
                    <a:pt x="1347851" y="667004"/>
                  </a:lnTo>
                  <a:lnTo>
                    <a:pt x="1357376" y="703580"/>
                  </a:lnTo>
                  <a:lnTo>
                    <a:pt x="1366901" y="740156"/>
                  </a:lnTo>
                  <a:lnTo>
                    <a:pt x="1376426" y="776605"/>
                  </a:lnTo>
                  <a:lnTo>
                    <a:pt x="1385951" y="813181"/>
                  </a:lnTo>
                  <a:lnTo>
                    <a:pt x="1395476" y="848106"/>
                  </a:lnTo>
                  <a:lnTo>
                    <a:pt x="1405001" y="883031"/>
                  </a:lnTo>
                  <a:lnTo>
                    <a:pt x="1424051" y="951344"/>
                  </a:lnTo>
                  <a:lnTo>
                    <a:pt x="1443101" y="1008519"/>
                  </a:lnTo>
                  <a:lnTo>
                    <a:pt x="1462151" y="1032344"/>
                  </a:lnTo>
                  <a:lnTo>
                    <a:pt x="1471676" y="1059345"/>
                  </a:lnTo>
                  <a:lnTo>
                    <a:pt x="1490726" y="1126045"/>
                  </a:lnTo>
                  <a:lnTo>
                    <a:pt x="1509776" y="1162583"/>
                  </a:lnTo>
                  <a:lnTo>
                    <a:pt x="1538351" y="1195933"/>
                  </a:lnTo>
                  <a:lnTo>
                    <a:pt x="1547876" y="1208633"/>
                  </a:lnTo>
                  <a:lnTo>
                    <a:pt x="1557401" y="1221346"/>
                  </a:lnTo>
                  <a:lnTo>
                    <a:pt x="1566926" y="1232458"/>
                  </a:lnTo>
                  <a:lnTo>
                    <a:pt x="1576451" y="1246759"/>
                  </a:lnTo>
                  <a:lnTo>
                    <a:pt x="1585976" y="1262634"/>
                  </a:lnTo>
                  <a:lnTo>
                    <a:pt x="1595501" y="1280109"/>
                  </a:lnTo>
                  <a:lnTo>
                    <a:pt x="1605026" y="1297584"/>
                  </a:lnTo>
                  <a:lnTo>
                    <a:pt x="1614551" y="1310284"/>
                  </a:lnTo>
                  <a:lnTo>
                    <a:pt x="1624076" y="1318221"/>
                  </a:lnTo>
                  <a:lnTo>
                    <a:pt x="1633601" y="1324571"/>
                  </a:lnTo>
                  <a:lnTo>
                    <a:pt x="1643126" y="1330934"/>
                  </a:lnTo>
                  <a:lnTo>
                    <a:pt x="1654175" y="1337284"/>
                  </a:lnTo>
                  <a:lnTo>
                    <a:pt x="1663700" y="1342047"/>
                  </a:lnTo>
                  <a:lnTo>
                    <a:pt x="1673225" y="1345222"/>
                  </a:lnTo>
                  <a:lnTo>
                    <a:pt x="1682750" y="1349984"/>
                  </a:lnTo>
                  <a:lnTo>
                    <a:pt x="1692275" y="1353159"/>
                  </a:lnTo>
                  <a:lnTo>
                    <a:pt x="1701800" y="1356347"/>
                  </a:lnTo>
                  <a:lnTo>
                    <a:pt x="1711325" y="1359522"/>
                  </a:lnTo>
                  <a:lnTo>
                    <a:pt x="1720850" y="1361109"/>
                  </a:lnTo>
                  <a:lnTo>
                    <a:pt x="1730375" y="1364284"/>
                  </a:lnTo>
                  <a:lnTo>
                    <a:pt x="1739900" y="1367459"/>
                  </a:lnTo>
                  <a:lnTo>
                    <a:pt x="1816100" y="1380159"/>
                  </a:lnTo>
                  <a:lnTo>
                    <a:pt x="1825625" y="1380159"/>
                  </a:lnTo>
                  <a:lnTo>
                    <a:pt x="1835150" y="1381760"/>
                  </a:lnTo>
                  <a:lnTo>
                    <a:pt x="1844675" y="1383347"/>
                  </a:lnTo>
                  <a:lnTo>
                    <a:pt x="1854200" y="1383347"/>
                  </a:lnTo>
                  <a:lnTo>
                    <a:pt x="1863725" y="1384935"/>
                  </a:lnTo>
                  <a:lnTo>
                    <a:pt x="1873250" y="1384935"/>
                  </a:lnTo>
                  <a:lnTo>
                    <a:pt x="1882775" y="1386522"/>
                  </a:lnTo>
                  <a:lnTo>
                    <a:pt x="1892300" y="1388110"/>
                  </a:lnTo>
                  <a:lnTo>
                    <a:pt x="1901825" y="1388110"/>
                  </a:lnTo>
                  <a:lnTo>
                    <a:pt x="1911350" y="1388110"/>
                  </a:lnTo>
                  <a:lnTo>
                    <a:pt x="1920875" y="1389697"/>
                  </a:lnTo>
                  <a:lnTo>
                    <a:pt x="1930400" y="1389697"/>
                  </a:lnTo>
                  <a:lnTo>
                    <a:pt x="1939925" y="1389697"/>
                  </a:lnTo>
                  <a:lnTo>
                    <a:pt x="1949450" y="1389697"/>
                  </a:lnTo>
                  <a:lnTo>
                    <a:pt x="1958975" y="1391285"/>
                  </a:lnTo>
                  <a:lnTo>
                    <a:pt x="1968500" y="1391285"/>
                  </a:lnTo>
                  <a:lnTo>
                    <a:pt x="1978025" y="1391285"/>
                  </a:lnTo>
                  <a:lnTo>
                    <a:pt x="1987550" y="1391285"/>
                  </a:lnTo>
                  <a:lnTo>
                    <a:pt x="1997075" y="1392872"/>
                  </a:lnTo>
                  <a:lnTo>
                    <a:pt x="2073275" y="1392872"/>
                  </a:lnTo>
                  <a:lnTo>
                    <a:pt x="2082800" y="1394460"/>
                  </a:lnTo>
                  <a:lnTo>
                    <a:pt x="2579751" y="1394460"/>
                  </a:lnTo>
                  <a:lnTo>
                    <a:pt x="2589276" y="13944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9" name="object 469"/>
          <p:cNvSpPr txBox="1"/>
          <p:nvPr/>
        </p:nvSpPr>
        <p:spPr>
          <a:xfrm>
            <a:off x="6889750" y="7156501"/>
            <a:ext cx="25781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-10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470" name="object 470"/>
          <p:cNvSpPr txBox="1"/>
          <p:nvPr/>
        </p:nvSpPr>
        <p:spPr>
          <a:xfrm>
            <a:off x="6984872" y="6889801"/>
            <a:ext cx="16764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471" name="object 471"/>
          <p:cNvSpPr txBox="1"/>
          <p:nvPr/>
        </p:nvSpPr>
        <p:spPr>
          <a:xfrm>
            <a:off x="6927850" y="6545071"/>
            <a:ext cx="2241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12</a:t>
            </a:r>
            <a:r>
              <a:rPr sz="800" dirty="0">
                <a:latin typeface="Arial"/>
                <a:cs typeface="Arial"/>
              </a:rPr>
              <a:t>.5</a:t>
            </a:r>
            <a:endParaRPr sz="800">
              <a:latin typeface="Arial"/>
              <a:cs typeface="Arial"/>
            </a:endParaRPr>
          </a:p>
        </p:txBody>
      </p:sp>
      <p:sp>
        <p:nvSpPr>
          <p:cNvPr id="472" name="object 472"/>
          <p:cNvSpPr txBox="1"/>
          <p:nvPr/>
        </p:nvSpPr>
        <p:spPr>
          <a:xfrm>
            <a:off x="6927850" y="6210046"/>
            <a:ext cx="2241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25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473" name="object 473"/>
          <p:cNvSpPr txBox="1"/>
          <p:nvPr/>
        </p:nvSpPr>
        <p:spPr>
          <a:xfrm>
            <a:off x="6927850" y="5875146"/>
            <a:ext cx="2241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37</a:t>
            </a:r>
            <a:r>
              <a:rPr sz="800" dirty="0">
                <a:latin typeface="Arial"/>
                <a:cs typeface="Arial"/>
              </a:rPr>
              <a:t>.5</a:t>
            </a:r>
            <a:endParaRPr sz="800">
              <a:latin typeface="Arial"/>
              <a:cs typeface="Arial"/>
            </a:endParaRPr>
          </a:p>
        </p:txBody>
      </p:sp>
      <p:sp>
        <p:nvSpPr>
          <p:cNvPr id="474" name="object 474"/>
          <p:cNvSpPr txBox="1"/>
          <p:nvPr/>
        </p:nvSpPr>
        <p:spPr>
          <a:xfrm>
            <a:off x="6927850" y="5530037"/>
            <a:ext cx="224154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50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475" name="object 475"/>
          <p:cNvSpPr txBox="1"/>
          <p:nvPr/>
        </p:nvSpPr>
        <p:spPr>
          <a:xfrm>
            <a:off x="6927850" y="5262117"/>
            <a:ext cx="2241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60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476" name="object 476"/>
          <p:cNvSpPr txBox="1"/>
          <p:nvPr/>
        </p:nvSpPr>
        <p:spPr>
          <a:xfrm>
            <a:off x="6753499" y="5811708"/>
            <a:ext cx="139700" cy="97028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5" dirty="0">
                <a:latin typeface="Arial"/>
                <a:cs typeface="Arial"/>
              </a:rPr>
              <a:t>R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-30" dirty="0">
                <a:latin typeface="Arial"/>
                <a:cs typeface="Arial"/>
              </a:rPr>
              <a:t>l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60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A</a:t>
            </a:r>
            <a:r>
              <a:rPr sz="800" dirty="0">
                <a:latin typeface="Arial"/>
                <a:cs typeface="Arial"/>
              </a:rPr>
              <a:t>b</a:t>
            </a:r>
            <a:r>
              <a:rPr sz="800" spc="45" dirty="0">
                <a:latin typeface="Arial"/>
                <a:cs typeface="Arial"/>
              </a:rPr>
              <a:t>s</a:t>
            </a:r>
            <a:r>
              <a:rPr sz="800" dirty="0">
                <a:latin typeface="Arial"/>
                <a:cs typeface="Arial"/>
              </a:rPr>
              <a:t>o</a:t>
            </a:r>
            <a:r>
              <a:rPr sz="800" spc="30" dirty="0">
                <a:latin typeface="Arial"/>
                <a:cs typeface="Arial"/>
              </a:rPr>
              <a:t>r</a:t>
            </a:r>
            <a:r>
              <a:rPr sz="800" dirty="0">
                <a:latin typeface="Arial"/>
                <a:cs typeface="Arial"/>
              </a:rPr>
              <a:t>ban</a:t>
            </a:r>
            <a:r>
              <a:rPr sz="800" spc="45" dirty="0">
                <a:latin typeface="Arial"/>
                <a:cs typeface="Arial"/>
              </a:rPr>
              <a:t>c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[</a:t>
            </a:r>
            <a:r>
              <a:rPr sz="800" spc="30" dirty="0">
                <a:latin typeface="Arial"/>
                <a:cs typeface="Arial"/>
              </a:rPr>
              <a:t>%</a:t>
            </a:r>
            <a:r>
              <a:rPr sz="800" dirty="0">
                <a:latin typeface="Arial"/>
                <a:cs typeface="Arial"/>
              </a:rPr>
              <a:t>]</a:t>
            </a:r>
            <a:endParaRPr sz="800">
              <a:latin typeface="Arial"/>
              <a:cs typeface="Arial"/>
            </a:endParaRPr>
          </a:p>
        </p:txBody>
      </p:sp>
      <p:sp>
        <p:nvSpPr>
          <p:cNvPr id="477" name="object 477"/>
          <p:cNvSpPr txBox="1"/>
          <p:nvPr/>
        </p:nvSpPr>
        <p:spPr>
          <a:xfrm>
            <a:off x="7367778" y="5463921"/>
            <a:ext cx="336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213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3</a:t>
            </a:r>
            <a:r>
              <a:rPr sz="80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478" name="object 478"/>
          <p:cNvSpPr txBox="1"/>
          <p:nvPr/>
        </p:nvSpPr>
        <p:spPr>
          <a:xfrm>
            <a:off x="8409178" y="5606237"/>
            <a:ext cx="33718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333.78</a:t>
            </a:r>
            <a:endParaRPr sz="800">
              <a:latin typeface="Arial"/>
              <a:cs typeface="Arial"/>
            </a:endParaRPr>
          </a:p>
        </p:txBody>
      </p:sp>
      <p:sp>
        <p:nvSpPr>
          <p:cNvPr id="479" name="object 479"/>
          <p:cNvSpPr txBox="1"/>
          <p:nvPr/>
        </p:nvSpPr>
        <p:spPr>
          <a:xfrm>
            <a:off x="7959979" y="5875146"/>
            <a:ext cx="336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282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5</a:t>
            </a:r>
            <a:r>
              <a:rPr sz="80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480" name="object 480"/>
          <p:cNvSpPr/>
          <p:nvPr/>
        </p:nvSpPr>
        <p:spPr>
          <a:xfrm>
            <a:off x="7246619" y="5349240"/>
            <a:ext cx="2593975" cy="1896110"/>
          </a:xfrm>
          <a:custGeom>
            <a:avLst/>
            <a:gdLst/>
            <a:ahLst/>
            <a:cxnLst/>
            <a:rect l="l" t="t" r="r" b="b"/>
            <a:pathLst>
              <a:path w="2593975" h="1896109">
                <a:moveTo>
                  <a:pt x="0" y="1895856"/>
                </a:moveTo>
                <a:lnTo>
                  <a:pt x="2593848" y="1895856"/>
                </a:lnTo>
                <a:lnTo>
                  <a:pt x="2593848" y="0"/>
                </a:lnTo>
                <a:lnTo>
                  <a:pt x="0" y="0"/>
                </a:lnTo>
                <a:lnTo>
                  <a:pt x="0" y="18958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 txBox="1"/>
          <p:nvPr/>
        </p:nvSpPr>
        <p:spPr>
          <a:xfrm>
            <a:off x="7243698" y="5185917"/>
            <a:ext cx="15728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Apex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scutellarin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100%</a:t>
            </a:r>
            <a:r>
              <a:rPr sz="800" spc="1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at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4.84</a:t>
            </a:r>
            <a:r>
              <a:rPr sz="800" spc="15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min</a:t>
            </a:r>
            <a:endParaRPr sz="800">
              <a:latin typeface="Arial"/>
              <a:cs typeface="Arial"/>
            </a:endParaRPr>
          </a:p>
        </p:txBody>
      </p:sp>
      <p:sp>
        <p:nvSpPr>
          <p:cNvPr id="482" name="object 48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200</a:t>
            </a:r>
          </a:p>
        </p:txBody>
      </p:sp>
      <p:sp>
        <p:nvSpPr>
          <p:cNvPr id="483" name="object 48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300</a:t>
            </a:r>
          </a:p>
        </p:txBody>
      </p:sp>
      <p:sp>
        <p:nvSpPr>
          <p:cNvPr id="484" name="object 484"/>
          <p:cNvSpPr txBox="1"/>
          <p:nvPr/>
        </p:nvSpPr>
        <p:spPr>
          <a:xfrm>
            <a:off x="2172716" y="7310343"/>
            <a:ext cx="19494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Arial"/>
                <a:cs typeface="Arial"/>
              </a:rPr>
              <a:t>400</a:t>
            </a:r>
            <a:endParaRPr sz="800">
              <a:latin typeface="Arial"/>
              <a:cs typeface="Arial"/>
            </a:endParaRPr>
          </a:p>
        </p:txBody>
      </p:sp>
      <p:sp>
        <p:nvSpPr>
          <p:cNvPr id="485" name="object 485"/>
          <p:cNvSpPr txBox="1"/>
          <p:nvPr/>
        </p:nvSpPr>
        <p:spPr>
          <a:xfrm>
            <a:off x="3052317" y="7310343"/>
            <a:ext cx="19494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Arial"/>
                <a:cs typeface="Arial"/>
              </a:rPr>
              <a:t>500</a:t>
            </a:r>
            <a:endParaRPr sz="800">
              <a:latin typeface="Arial"/>
              <a:cs typeface="Arial"/>
            </a:endParaRPr>
          </a:p>
        </p:txBody>
      </p:sp>
      <p:sp>
        <p:nvSpPr>
          <p:cNvPr id="486" name="object 486"/>
          <p:cNvSpPr txBox="1"/>
          <p:nvPr/>
        </p:nvSpPr>
        <p:spPr>
          <a:xfrm>
            <a:off x="3842384" y="7310648"/>
            <a:ext cx="19494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Arial"/>
                <a:cs typeface="Arial"/>
              </a:rPr>
              <a:t>200</a:t>
            </a:r>
            <a:endParaRPr sz="800">
              <a:latin typeface="Arial"/>
              <a:cs typeface="Arial"/>
            </a:endParaRPr>
          </a:p>
        </p:txBody>
      </p:sp>
      <p:sp>
        <p:nvSpPr>
          <p:cNvPr id="487" name="object 487"/>
          <p:cNvSpPr txBox="1"/>
          <p:nvPr/>
        </p:nvSpPr>
        <p:spPr>
          <a:xfrm>
            <a:off x="4701285" y="7310648"/>
            <a:ext cx="19494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Arial"/>
                <a:cs typeface="Arial"/>
              </a:rPr>
              <a:t>300</a:t>
            </a:r>
            <a:endParaRPr sz="800">
              <a:latin typeface="Arial"/>
              <a:cs typeface="Arial"/>
            </a:endParaRPr>
          </a:p>
        </p:txBody>
      </p:sp>
      <p:sp>
        <p:nvSpPr>
          <p:cNvPr id="488" name="object 488"/>
          <p:cNvSpPr txBox="1"/>
          <p:nvPr/>
        </p:nvSpPr>
        <p:spPr>
          <a:xfrm>
            <a:off x="5562091" y="7310648"/>
            <a:ext cx="19494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Arial"/>
                <a:cs typeface="Arial"/>
              </a:rPr>
              <a:t>400</a:t>
            </a:r>
            <a:endParaRPr sz="800">
              <a:latin typeface="Arial"/>
              <a:cs typeface="Arial"/>
            </a:endParaRPr>
          </a:p>
        </p:txBody>
      </p:sp>
      <p:sp>
        <p:nvSpPr>
          <p:cNvPr id="489" name="object 489"/>
          <p:cNvSpPr txBox="1"/>
          <p:nvPr/>
        </p:nvSpPr>
        <p:spPr>
          <a:xfrm>
            <a:off x="6432041" y="7310648"/>
            <a:ext cx="19494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Arial"/>
                <a:cs typeface="Arial"/>
              </a:rPr>
              <a:t>500</a:t>
            </a:r>
            <a:endParaRPr sz="800">
              <a:latin typeface="Arial"/>
              <a:cs typeface="Arial"/>
            </a:endParaRPr>
          </a:p>
        </p:txBody>
      </p:sp>
      <p:sp>
        <p:nvSpPr>
          <p:cNvPr id="490" name="object 490"/>
          <p:cNvSpPr txBox="1"/>
          <p:nvPr/>
        </p:nvSpPr>
        <p:spPr>
          <a:xfrm>
            <a:off x="7148576" y="7310648"/>
            <a:ext cx="19494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Arial"/>
                <a:cs typeface="Arial"/>
              </a:rPr>
              <a:t>200</a:t>
            </a:r>
            <a:endParaRPr sz="800">
              <a:latin typeface="Arial"/>
              <a:cs typeface="Arial"/>
            </a:endParaRPr>
          </a:p>
        </p:txBody>
      </p:sp>
      <p:sp>
        <p:nvSpPr>
          <p:cNvPr id="491" name="object 491"/>
          <p:cNvSpPr txBox="1"/>
          <p:nvPr/>
        </p:nvSpPr>
        <p:spPr>
          <a:xfrm>
            <a:off x="8007477" y="7310648"/>
            <a:ext cx="19494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Arial"/>
                <a:cs typeface="Arial"/>
              </a:rPr>
              <a:t>300</a:t>
            </a:r>
            <a:endParaRPr sz="800">
              <a:latin typeface="Arial"/>
              <a:cs typeface="Arial"/>
            </a:endParaRPr>
          </a:p>
        </p:txBody>
      </p:sp>
      <p:sp>
        <p:nvSpPr>
          <p:cNvPr id="492" name="object 492"/>
          <p:cNvSpPr txBox="1"/>
          <p:nvPr/>
        </p:nvSpPr>
        <p:spPr>
          <a:xfrm>
            <a:off x="8867902" y="7310648"/>
            <a:ext cx="19494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Arial"/>
                <a:cs typeface="Arial"/>
              </a:rPr>
              <a:t>400</a:t>
            </a:r>
            <a:endParaRPr sz="800">
              <a:latin typeface="Arial"/>
              <a:cs typeface="Arial"/>
            </a:endParaRPr>
          </a:p>
        </p:txBody>
      </p:sp>
      <p:sp>
        <p:nvSpPr>
          <p:cNvPr id="493" name="object 493"/>
          <p:cNvSpPr txBox="1"/>
          <p:nvPr/>
        </p:nvSpPr>
        <p:spPr>
          <a:xfrm>
            <a:off x="9738106" y="7310648"/>
            <a:ext cx="19494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Arial"/>
                <a:cs typeface="Arial"/>
              </a:rPr>
              <a:t>500</a:t>
            </a:r>
            <a:endParaRPr sz="800">
              <a:latin typeface="Arial"/>
              <a:cs typeface="Arial"/>
            </a:endParaRPr>
          </a:p>
        </p:txBody>
      </p:sp>
      <p:sp>
        <p:nvSpPr>
          <p:cNvPr id="494" name="object 494"/>
          <p:cNvSpPr txBox="1"/>
          <p:nvPr/>
        </p:nvSpPr>
        <p:spPr>
          <a:xfrm>
            <a:off x="1447038" y="7443845"/>
            <a:ext cx="79438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dirty="0">
                <a:latin typeface="Arial"/>
                <a:cs typeface="Arial"/>
              </a:rPr>
              <a:t>Wavelength</a:t>
            </a:r>
            <a:r>
              <a:rPr sz="800" spc="-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[nm]</a:t>
            </a:r>
            <a:endParaRPr sz="800">
              <a:latin typeface="Arial"/>
              <a:cs typeface="Arial"/>
            </a:endParaRPr>
          </a:p>
        </p:txBody>
      </p:sp>
      <p:sp>
        <p:nvSpPr>
          <p:cNvPr id="495" name="object 495"/>
          <p:cNvSpPr txBox="1"/>
          <p:nvPr/>
        </p:nvSpPr>
        <p:spPr>
          <a:xfrm>
            <a:off x="4845811" y="7443569"/>
            <a:ext cx="794385" cy="14033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800" dirty="0">
                <a:latin typeface="Arial"/>
                <a:cs typeface="Arial"/>
              </a:rPr>
              <a:t>Wavelength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[nm]</a:t>
            </a:r>
            <a:endParaRPr sz="800">
              <a:latin typeface="Arial"/>
              <a:cs typeface="Arial"/>
            </a:endParaRPr>
          </a:p>
        </p:txBody>
      </p:sp>
      <p:sp>
        <p:nvSpPr>
          <p:cNvPr id="496" name="object 496"/>
          <p:cNvSpPr txBox="1"/>
          <p:nvPr/>
        </p:nvSpPr>
        <p:spPr>
          <a:xfrm>
            <a:off x="8152003" y="7443569"/>
            <a:ext cx="794385" cy="14033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800" dirty="0">
                <a:latin typeface="Arial"/>
                <a:cs typeface="Arial"/>
              </a:rPr>
              <a:t>Wavelength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[nm]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522</Words>
  <Application>Microsoft Office PowerPoint</Application>
  <PresentationFormat>Custom</PresentationFormat>
  <Paragraphs>276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Mix 1 metabolite  spectra and  retention times</vt:lpstr>
      <vt:lpstr>Mix 2 &amp; scutellarin  metabolite spectra  and retention times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IF-kimlab</dc:creator>
  <cp:lastModifiedBy>Bryce Askey</cp:lastModifiedBy>
  <cp:revision>1</cp:revision>
  <dcterms:created xsi:type="dcterms:W3CDTF">2021-11-24T00:07:28Z</dcterms:created>
  <dcterms:modified xsi:type="dcterms:W3CDTF">2021-11-24T00:08:26Z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2021-11-24T00:00:00Z</vt:filetime>
  </property>
</Properties>
</file>