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83" r:id="rId5"/>
    <p:sldId id="285" r:id="rId6"/>
    <p:sldId id="277"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showGuides="1">
      <p:cViewPr>
        <p:scale>
          <a:sx n="100" d="100"/>
          <a:sy n="100" d="100"/>
        </p:scale>
        <p:origin x="-54" y="-912"/>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11/23/2021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8918685"/>
            <a:ext cx="7772400" cy="1323439"/>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Fig. S1. Enzyme names in blue are specific isoforms that have been identified in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p>
          <a:p>
            <a:r>
              <a:rPr lang="en-US" sz="1000" dirty="0">
                <a:latin typeface="Arial" panose="020B0604020202020204" pitchFamily="34" charset="0"/>
                <a:cs typeface="Arial" panose="020B0604020202020204" pitchFamily="34" charset="0"/>
              </a:rPr>
              <a:t>Enzymes are phenylalanine ammonia lyase (</a:t>
            </a:r>
            <a:r>
              <a:rPr lang="en-US" sz="1000" dirty="0" err="1">
                <a:latin typeface="Arial" panose="020B0604020202020204" pitchFamily="34" charset="0"/>
                <a:cs typeface="Arial" panose="020B0604020202020204" pitchFamily="34" charset="0"/>
              </a:rPr>
              <a:t>SbPAL</a:t>
            </a:r>
            <a:r>
              <a:rPr lang="en-US" sz="1000" dirty="0">
                <a:latin typeface="Arial" panose="020B0604020202020204" pitchFamily="34" charset="0"/>
                <a:cs typeface="Arial" panose="020B0604020202020204" pitchFamily="34" charset="0"/>
              </a:rPr>
              <a:t>), cinnamate 4-hydroxylase (SbC4H), cinnamate-CoA ligase (SbCLL-7), 4-coumarate CoA ligase (SbCLL-1), chalcone synthase (SbCHS-1), pinocembrin-chalcone synthase (SbCHS-2), chalcone isomerase (</a:t>
            </a:r>
            <a:r>
              <a:rPr lang="en-US" sz="1000" dirty="0" err="1">
                <a:latin typeface="Arial" panose="020B0604020202020204" pitchFamily="34" charset="0"/>
                <a:cs typeface="Arial" panose="020B0604020202020204" pitchFamily="34" charset="0"/>
              </a:rPr>
              <a:t>SbCHI</a:t>
            </a:r>
            <a:r>
              <a:rPr lang="en-US" sz="1000" dirty="0">
                <a:latin typeface="Arial" panose="020B0604020202020204" pitchFamily="34" charset="0"/>
                <a:cs typeface="Arial" panose="020B0604020202020204" pitchFamily="34" charset="0"/>
              </a:rPr>
              <a:t>), flavone synthase I (</a:t>
            </a:r>
            <a:r>
              <a:rPr lang="en-US" sz="1000" dirty="0" err="1">
                <a:latin typeface="Arial" panose="020B0604020202020204" pitchFamily="34" charset="0"/>
                <a:cs typeface="Arial" panose="020B0604020202020204" pitchFamily="34" charset="0"/>
              </a:rPr>
              <a:t>SbFNSI</a:t>
            </a:r>
            <a:r>
              <a:rPr lang="en-US" sz="1000" dirty="0">
                <a:latin typeface="Arial" panose="020B0604020202020204" pitchFamily="34" charset="0"/>
                <a:cs typeface="Arial" panose="020B0604020202020204" pitchFamily="34" charset="0"/>
              </a:rPr>
              <a:t>), flavone synthase II (</a:t>
            </a:r>
            <a:r>
              <a:rPr lang="en-US" sz="1000" dirty="0" err="1">
                <a:latin typeface="Arial" panose="020B0604020202020204" pitchFamily="34" charset="0"/>
                <a:cs typeface="Arial" panose="020B0604020202020204" pitchFamily="34" charset="0"/>
              </a:rPr>
              <a:t>SbFNSII</a:t>
            </a:r>
            <a:r>
              <a:rPr lang="en-US" sz="1000" dirty="0">
                <a:latin typeface="Arial" panose="020B0604020202020204" pitchFamily="34" charset="0"/>
                <a:cs typeface="Arial" panose="020B0604020202020204" pitchFamily="34" charset="0"/>
              </a:rPr>
              <a:t>), flavone 6-hydroxylase (SBF6H), flavone 8-hydroxylase (SbF8H), and 8-O-methyl transferase (Sb8-OMT).</a:t>
            </a:r>
          </a:p>
          <a:p>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388F3129-9C33-4796-91B8-9EFAF090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45" y="349851"/>
            <a:ext cx="5353909" cy="8760941"/>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387712" y="9242456"/>
            <a:ext cx="4996973" cy="86177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M</a:t>
            </a:r>
            <a:r>
              <a:rPr lang="en-US" sz="1000" dirty="0">
                <a:latin typeface="Arial" panose="020B0604020202020204" pitchFamily="34" charset="0"/>
                <a:cs typeface="Arial" panose="020B0604020202020204" pitchFamily="34" charset="0"/>
              </a:rPr>
              <a:t>etabolite data collected from the (a) leaves, (b) stems, and (c) roots of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2057396" y="7927851"/>
            <a:ext cx="3980797" cy="116955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(a) oroxylin A and (b) oroxyloside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 Asterisk (*) indicates p-value &lt; 0.05 relative to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for the same organ and flavone.</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1DADC2BA-9E66-4F48-A7E1-2D79E4204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6" y="2441440"/>
            <a:ext cx="3657607" cy="5486411"/>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Box 442">
            <a:extLst>
              <a:ext uri="{FF2B5EF4-FFF2-40B4-BE49-F238E27FC236}">
                <a16:creationId xmlns:a16="http://schemas.microsoft.com/office/drawing/2014/main" id="{C59B7FBE-97BE-444C-9FAF-270DE146581D}"/>
              </a:ext>
            </a:extLst>
          </p:cNvPr>
          <p:cNvSpPr txBox="1"/>
          <p:nvPr/>
        </p:nvSpPr>
        <p:spPr>
          <a:xfrm>
            <a:off x="471587" y="6232694"/>
            <a:ext cx="6930094"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stems.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444" name="Group 443">
            <a:extLst>
              <a:ext uri="{FF2B5EF4-FFF2-40B4-BE49-F238E27FC236}">
                <a16:creationId xmlns:a16="http://schemas.microsoft.com/office/drawing/2014/main" id="{EE2CDBBD-4EAB-40F8-AC8F-9B75B5F14EAB}"/>
              </a:ext>
            </a:extLst>
          </p:cNvPr>
          <p:cNvGrpSpPr/>
          <p:nvPr/>
        </p:nvGrpSpPr>
        <p:grpSpPr>
          <a:xfrm>
            <a:off x="471588" y="3918097"/>
            <a:ext cx="6829223" cy="2222205"/>
            <a:chOff x="384379" y="3938388"/>
            <a:chExt cx="6829223" cy="2222205"/>
          </a:xfrm>
        </p:grpSpPr>
        <p:grpSp>
          <p:nvGrpSpPr>
            <p:cNvPr id="449" name="Group 144">
              <a:extLst>
                <a:ext uri="{FF2B5EF4-FFF2-40B4-BE49-F238E27FC236}">
                  <a16:creationId xmlns:a16="http://schemas.microsoft.com/office/drawing/2014/main" id="{CD8BDEAD-B18A-4DDC-889A-FB89C27008D1}"/>
                </a:ext>
              </a:extLst>
            </p:cNvPr>
            <p:cNvGrpSpPr>
              <a:grpSpLocks noChangeAspect="1"/>
            </p:cNvGrpSpPr>
            <p:nvPr/>
          </p:nvGrpSpPr>
          <p:grpSpPr bwMode="auto">
            <a:xfrm>
              <a:off x="2730501" y="3943748"/>
              <a:ext cx="2238375" cy="2028826"/>
              <a:chOff x="1791" y="2265"/>
              <a:chExt cx="1410" cy="1278"/>
            </a:xfrm>
          </p:grpSpPr>
          <p:sp>
            <p:nvSpPr>
              <p:cNvPr id="606" name="AutoShape 143">
                <a:extLst>
                  <a:ext uri="{FF2B5EF4-FFF2-40B4-BE49-F238E27FC236}">
                    <a16:creationId xmlns:a16="http://schemas.microsoft.com/office/drawing/2014/main" id="{A08746B2-0113-4F76-956A-22C2C0EF6F6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Line 145">
                <a:extLst>
                  <a:ext uri="{FF2B5EF4-FFF2-40B4-BE49-F238E27FC236}">
                    <a16:creationId xmlns:a16="http://schemas.microsoft.com/office/drawing/2014/main" id="{EF19CBC0-2887-4EDE-B387-2706A0419116}"/>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146">
                <a:extLst>
                  <a:ext uri="{FF2B5EF4-FFF2-40B4-BE49-F238E27FC236}">
                    <a16:creationId xmlns:a16="http://schemas.microsoft.com/office/drawing/2014/main" id="{305D75ED-9CA4-46E2-B8AB-9527427D981E}"/>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961748E7-2935-425B-999B-D896AED7B3E9}"/>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A0B3ED-AE51-465C-9115-5B01F34E3606}"/>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150">
                <a:extLst>
                  <a:ext uri="{FF2B5EF4-FFF2-40B4-BE49-F238E27FC236}">
                    <a16:creationId xmlns:a16="http://schemas.microsoft.com/office/drawing/2014/main" id="{F5F3DC8D-2C56-407C-833A-228046F9457C}"/>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152">
                <a:extLst>
                  <a:ext uri="{FF2B5EF4-FFF2-40B4-BE49-F238E27FC236}">
                    <a16:creationId xmlns:a16="http://schemas.microsoft.com/office/drawing/2014/main" id="{0698AB0E-96FB-44F9-9BFE-7C7D8A8E27B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153">
                <a:extLst>
                  <a:ext uri="{FF2B5EF4-FFF2-40B4-BE49-F238E27FC236}">
                    <a16:creationId xmlns:a16="http://schemas.microsoft.com/office/drawing/2014/main" id="{8C582439-4582-4186-8205-E707BD07423F}"/>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154">
                <a:extLst>
                  <a:ext uri="{FF2B5EF4-FFF2-40B4-BE49-F238E27FC236}">
                    <a16:creationId xmlns:a16="http://schemas.microsoft.com/office/drawing/2014/main" id="{D021AA81-B97C-4F9D-826F-2D77D495ABDB}"/>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155">
                <a:extLst>
                  <a:ext uri="{FF2B5EF4-FFF2-40B4-BE49-F238E27FC236}">
                    <a16:creationId xmlns:a16="http://schemas.microsoft.com/office/drawing/2014/main" id="{6FD3C23B-7DAA-45E5-91D9-0C2925862B36}"/>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156">
                <a:extLst>
                  <a:ext uri="{FF2B5EF4-FFF2-40B4-BE49-F238E27FC236}">
                    <a16:creationId xmlns:a16="http://schemas.microsoft.com/office/drawing/2014/main" id="{68FFD8D5-9844-47CA-A544-E3C513A0220D}"/>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158">
                <a:extLst>
                  <a:ext uri="{FF2B5EF4-FFF2-40B4-BE49-F238E27FC236}">
                    <a16:creationId xmlns:a16="http://schemas.microsoft.com/office/drawing/2014/main" id="{1C29269B-BD27-432D-8225-A81F6A29342B}"/>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159">
                <a:extLst>
                  <a:ext uri="{FF2B5EF4-FFF2-40B4-BE49-F238E27FC236}">
                    <a16:creationId xmlns:a16="http://schemas.microsoft.com/office/drawing/2014/main" id="{D51341BB-1F14-4B48-B4C9-98DA82EC603E}"/>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160">
                <a:extLst>
                  <a:ext uri="{FF2B5EF4-FFF2-40B4-BE49-F238E27FC236}">
                    <a16:creationId xmlns:a16="http://schemas.microsoft.com/office/drawing/2014/main" id="{5868CE2A-9AAC-4C9C-8957-DFDC8FD5DAC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162">
                <a:extLst>
                  <a:ext uri="{FF2B5EF4-FFF2-40B4-BE49-F238E27FC236}">
                    <a16:creationId xmlns:a16="http://schemas.microsoft.com/office/drawing/2014/main" id="{E7561BA1-B1BE-4EEE-9437-336ECB5EE733}"/>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Line 163">
                <a:extLst>
                  <a:ext uri="{FF2B5EF4-FFF2-40B4-BE49-F238E27FC236}">
                    <a16:creationId xmlns:a16="http://schemas.microsoft.com/office/drawing/2014/main" id="{01B21D03-A35C-4F2D-8D46-A5EDA14DA668}"/>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165">
                <a:extLst>
                  <a:ext uri="{FF2B5EF4-FFF2-40B4-BE49-F238E27FC236}">
                    <a16:creationId xmlns:a16="http://schemas.microsoft.com/office/drawing/2014/main" id="{AA0886BB-18EC-4924-BA23-E5DD248B61A5}"/>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166">
                <a:extLst>
                  <a:ext uri="{FF2B5EF4-FFF2-40B4-BE49-F238E27FC236}">
                    <a16:creationId xmlns:a16="http://schemas.microsoft.com/office/drawing/2014/main" id="{78111C38-D3DA-4AC1-9E8A-CEA5291310E5}"/>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167">
                <a:extLst>
                  <a:ext uri="{FF2B5EF4-FFF2-40B4-BE49-F238E27FC236}">
                    <a16:creationId xmlns:a16="http://schemas.microsoft.com/office/drawing/2014/main" id="{92784FF4-031F-42D5-AC52-784CC3C2B152}"/>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168">
                <a:extLst>
                  <a:ext uri="{FF2B5EF4-FFF2-40B4-BE49-F238E27FC236}">
                    <a16:creationId xmlns:a16="http://schemas.microsoft.com/office/drawing/2014/main" id="{C0D0CE55-CF4B-491F-9C4B-3BC66B00CE90}"/>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Line 169">
                <a:extLst>
                  <a:ext uri="{FF2B5EF4-FFF2-40B4-BE49-F238E27FC236}">
                    <a16:creationId xmlns:a16="http://schemas.microsoft.com/office/drawing/2014/main" id="{CB60E6CC-2E09-4BA8-8B44-9D090F771CC6}"/>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 name="Line 171">
                <a:extLst>
                  <a:ext uri="{FF2B5EF4-FFF2-40B4-BE49-F238E27FC236}">
                    <a16:creationId xmlns:a16="http://schemas.microsoft.com/office/drawing/2014/main" id="{ABBF5830-2BD6-4C6B-ADC5-EA1BFF7FA78C}"/>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Line 172">
                <a:extLst>
                  <a:ext uri="{FF2B5EF4-FFF2-40B4-BE49-F238E27FC236}">
                    <a16:creationId xmlns:a16="http://schemas.microsoft.com/office/drawing/2014/main" id="{1AB0D73D-5A66-4801-8094-23D9278EDA9F}"/>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173">
                <a:extLst>
                  <a:ext uri="{FF2B5EF4-FFF2-40B4-BE49-F238E27FC236}">
                    <a16:creationId xmlns:a16="http://schemas.microsoft.com/office/drawing/2014/main" id="{FB6C704E-0AC0-43FE-B6A9-83FC4639C43E}"/>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174">
                <a:extLst>
                  <a:ext uri="{FF2B5EF4-FFF2-40B4-BE49-F238E27FC236}">
                    <a16:creationId xmlns:a16="http://schemas.microsoft.com/office/drawing/2014/main" id="{FED9BAD0-891C-45C8-A3BE-4B61E4BB67DB}"/>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176">
                <a:extLst>
                  <a:ext uri="{FF2B5EF4-FFF2-40B4-BE49-F238E27FC236}">
                    <a16:creationId xmlns:a16="http://schemas.microsoft.com/office/drawing/2014/main" id="{DB5A58B5-7DE2-4AAA-B8ED-9258122FFCBD}"/>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Line 177">
                <a:extLst>
                  <a:ext uri="{FF2B5EF4-FFF2-40B4-BE49-F238E27FC236}">
                    <a16:creationId xmlns:a16="http://schemas.microsoft.com/office/drawing/2014/main" id="{FDFD9C2B-5E82-4A2A-A1F8-1DD936DB8D3C}"/>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178">
                <a:extLst>
                  <a:ext uri="{FF2B5EF4-FFF2-40B4-BE49-F238E27FC236}">
                    <a16:creationId xmlns:a16="http://schemas.microsoft.com/office/drawing/2014/main" id="{636A8C9E-86E7-47D3-9A58-6ED2CCDE5C74}"/>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179">
                <a:extLst>
                  <a:ext uri="{FF2B5EF4-FFF2-40B4-BE49-F238E27FC236}">
                    <a16:creationId xmlns:a16="http://schemas.microsoft.com/office/drawing/2014/main" id="{CE72EAC8-785A-40D5-B377-A728EC1B6D2B}"/>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181">
                <a:extLst>
                  <a:ext uri="{FF2B5EF4-FFF2-40B4-BE49-F238E27FC236}">
                    <a16:creationId xmlns:a16="http://schemas.microsoft.com/office/drawing/2014/main" id="{076E03DF-3A3D-41D8-BA3B-0A3C5A0BE556}"/>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182">
                <a:extLst>
                  <a:ext uri="{FF2B5EF4-FFF2-40B4-BE49-F238E27FC236}">
                    <a16:creationId xmlns:a16="http://schemas.microsoft.com/office/drawing/2014/main" id="{10BAEFA0-B308-4BEA-9040-933B5A3B4E43}"/>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183">
                <a:extLst>
                  <a:ext uri="{FF2B5EF4-FFF2-40B4-BE49-F238E27FC236}">
                    <a16:creationId xmlns:a16="http://schemas.microsoft.com/office/drawing/2014/main" id="{5BF6DDCB-071E-4277-8B15-4DEE9D2C5CC7}"/>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185">
                <a:extLst>
                  <a:ext uri="{FF2B5EF4-FFF2-40B4-BE49-F238E27FC236}">
                    <a16:creationId xmlns:a16="http://schemas.microsoft.com/office/drawing/2014/main" id="{DCFE4761-9B73-4680-8485-646EF6011024}"/>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baicalensis</a:t>
                </a:r>
                <a:endParaRPr lang="en-US" sz="800" dirty="0">
                  <a:latin typeface="Arial" panose="020B0604020202020204" pitchFamily="34" charset="0"/>
                  <a:cs typeface="Arial" panose="020B0604020202020204" pitchFamily="34" charset="0"/>
                </a:endParaRPr>
              </a:p>
            </p:txBody>
          </p:sp>
          <p:sp>
            <p:nvSpPr>
              <p:cNvPr id="639" name="Freeform 186">
                <a:extLst>
                  <a:ext uri="{FF2B5EF4-FFF2-40B4-BE49-F238E27FC236}">
                    <a16:creationId xmlns:a16="http://schemas.microsoft.com/office/drawing/2014/main" id="{459CD1C2-116B-4636-87CF-5B1D27F29832}"/>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Line 187">
                <a:extLst>
                  <a:ext uri="{FF2B5EF4-FFF2-40B4-BE49-F238E27FC236}">
                    <a16:creationId xmlns:a16="http://schemas.microsoft.com/office/drawing/2014/main" id="{36F5A4B3-5F18-463F-966A-03AB7E06F485}"/>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 name="Line 188">
                <a:extLst>
                  <a:ext uri="{FF2B5EF4-FFF2-40B4-BE49-F238E27FC236}">
                    <a16:creationId xmlns:a16="http://schemas.microsoft.com/office/drawing/2014/main" id="{83C442F8-EA0F-4B77-94CE-434B42B94E9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189">
                <a:extLst>
                  <a:ext uri="{FF2B5EF4-FFF2-40B4-BE49-F238E27FC236}">
                    <a16:creationId xmlns:a16="http://schemas.microsoft.com/office/drawing/2014/main" id="{D22E1F05-1664-4FB0-A5F4-17377626B24C}"/>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190">
                <a:extLst>
                  <a:ext uri="{FF2B5EF4-FFF2-40B4-BE49-F238E27FC236}">
                    <a16:creationId xmlns:a16="http://schemas.microsoft.com/office/drawing/2014/main" id="{D36BFF8B-A347-4C69-8607-99F58CADF9AF}"/>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191">
                <a:extLst>
                  <a:ext uri="{FF2B5EF4-FFF2-40B4-BE49-F238E27FC236}">
                    <a16:creationId xmlns:a16="http://schemas.microsoft.com/office/drawing/2014/main" id="{51DE322B-5838-4695-B2DB-6E2ACA9B0146}"/>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192">
                <a:extLst>
                  <a:ext uri="{FF2B5EF4-FFF2-40B4-BE49-F238E27FC236}">
                    <a16:creationId xmlns:a16="http://schemas.microsoft.com/office/drawing/2014/main" id="{B9DFC156-8617-4508-A23C-9D048AFED928}"/>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193">
                <a:extLst>
                  <a:ext uri="{FF2B5EF4-FFF2-40B4-BE49-F238E27FC236}">
                    <a16:creationId xmlns:a16="http://schemas.microsoft.com/office/drawing/2014/main" id="{FD243256-1D22-4794-A802-89500C4377C2}"/>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194">
                <a:extLst>
                  <a:ext uri="{FF2B5EF4-FFF2-40B4-BE49-F238E27FC236}">
                    <a16:creationId xmlns:a16="http://schemas.microsoft.com/office/drawing/2014/main" id="{D9F65F1D-5759-4046-A35B-87516349259D}"/>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195">
                <a:extLst>
                  <a:ext uri="{FF2B5EF4-FFF2-40B4-BE49-F238E27FC236}">
                    <a16:creationId xmlns:a16="http://schemas.microsoft.com/office/drawing/2014/main" id="{70C0CE8A-E74C-4BB0-84E8-6489F66DF10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196">
                <a:extLst>
                  <a:ext uri="{FF2B5EF4-FFF2-40B4-BE49-F238E27FC236}">
                    <a16:creationId xmlns:a16="http://schemas.microsoft.com/office/drawing/2014/main" id="{3E2E1A20-08F6-4E53-AD8A-D5CF8DD697E1}"/>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197">
                <a:extLst>
                  <a:ext uri="{FF2B5EF4-FFF2-40B4-BE49-F238E27FC236}">
                    <a16:creationId xmlns:a16="http://schemas.microsoft.com/office/drawing/2014/main" id="{F9204B57-BB3C-4829-85B5-D9A6AB601769}"/>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198">
                <a:extLst>
                  <a:ext uri="{FF2B5EF4-FFF2-40B4-BE49-F238E27FC236}">
                    <a16:creationId xmlns:a16="http://schemas.microsoft.com/office/drawing/2014/main" id="{EF4B4E69-4732-4F15-BA07-484E93B64B72}"/>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199">
                <a:extLst>
                  <a:ext uri="{FF2B5EF4-FFF2-40B4-BE49-F238E27FC236}">
                    <a16:creationId xmlns:a16="http://schemas.microsoft.com/office/drawing/2014/main" id="{E75375B0-A8EF-471F-9135-7E587D8DFFB5}"/>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200">
                <a:extLst>
                  <a:ext uri="{FF2B5EF4-FFF2-40B4-BE49-F238E27FC236}">
                    <a16:creationId xmlns:a16="http://schemas.microsoft.com/office/drawing/2014/main" id="{38C1307A-8AD8-4580-86CC-80C501CB1095}"/>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201">
                <a:extLst>
                  <a:ext uri="{FF2B5EF4-FFF2-40B4-BE49-F238E27FC236}">
                    <a16:creationId xmlns:a16="http://schemas.microsoft.com/office/drawing/2014/main" id="{82F9D390-B449-45E9-BA30-3CD3305C6807}"/>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202">
                <a:extLst>
                  <a:ext uri="{FF2B5EF4-FFF2-40B4-BE49-F238E27FC236}">
                    <a16:creationId xmlns:a16="http://schemas.microsoft.com/office/drawing/2014/main" id="{61EC3C7A-6DF3-4294-B94F-55308C836E89}"/>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203">
                <a:extLst>
                  <a:ext uri="{FF2B5EF4-FFF2-40B4-BE49-F238E27FC236}">
                    <a16:creationId xmlns:a16="http://schemas.microsoft.com/office/drawing/2014/main" id="{81E2C387-5021-4022-B5FC-34E63E04855D}"/>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Line 204">
                <a:extLst>
                  <a:ext uri="{FF2B5EF4-FFF2-40B4-BE49-F238E27FC236}">
                    <a16:creationId xmlns:a16="http://schemas.microsoft.com/office/drawing/2014/main" id="{F943BF2D-E4AE-4FB6-9368-875566D2ECDC}"/>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Line 205">
                <a:extLst>
                  <a:ext uri="{FF2B5EF4-FFF2-40B4-BE49-F238E27FC236}">
                    <a16:creationId xmlns:a16="http://schemas.microsoft.com/office/drawing/2014/main" id="{B6365DB0-7ADC-4C57-B14D-75528DCF67FF}"/>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Freeform 209">
                <a:extLst>
                  <a:ext uri="{FF2B5EF4-FFF2-40B4-BE49-F238E27FC236}">
                    <a16:creationId xmlns:a16="http://schemas.microsoft.com/office/drawing/2014/main" id="{F979F433-04FB-4316-B965-318E0A10CC6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Line 210">
                <a:extLst>
                  <a:ext uri="{FF2B5EF4-FFF2-40B4-BE49-F238E27FC236}">
                    <a16:creationId xmlns:a16="http://schemas.microsoft.com/office/drawing/2014/main" id="{84EB27A4-89D5-4CFE-9CCB-6DC636A76099}"/>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 name="Line 211">
                <a:extLst>
                  <a:ext uri="{FF2B5EF4-FFF2-40B4-BE49-F238E27FC236}">
                    <a16:creationId xmlns:a16="http://schemas.microsoft.com/office/drawing/2014/main" id="{6CC1EB6B-7B65-4AFF-99E7-2B01F5D2CD97}"/>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Line 212">
                <a:extLst>
                  <a:ext uri="{FF2B5EF4-FFF2-40B4-BE49-F238E27FC236}">
                    <a16:creationId xmlns:a16="http://schemas.microsoft.com/office/drawing/2014/main" id="{E4DF49E1-9A04-4F9B-AB9D-DB733538DD47}"/>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 name="Line 213">
                <a:extLst>
                  <a:ext uri="{FF2B5EF4-FFF2-40B4-BE49-F238E27FC236}">
                    <a16:creationId xmlns:a16="http://schemas.microsoft.com/office/drawing/2014/main" id="{B444B6ED-16C3-491D-A375-15DFA21BD065}"/>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214">
                <a:extLst>
                  <a:ext uri="{FF2B5EF4-FFF2-40B4-BE49-F238E27FC236}">
                    <a16:creationId xmlns:a16="http://schemas.microsoft.com/office/drawing/2014/main" id="{A47BCEF0-C448-4D4A-BA9F-68E27A227AF8}"/>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Line 215">
                <a:extLst>
                  <a:ext uri="{FF2B5EF4-FFF2-40B4-BE49-F238E27FC236}">
                    <a16:creationId xmlns:a16="http://schemas.microsoft.com/office/drawing/2014/main" id="{C9569CA8-E7ED-43FA-8F8B-734606771FF8}"/>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 name="Line 216">
                <a:extLst>
                  <a:ext uri="{FF2B5EF4-FFF2-40B4-BE49-F238E27FC236}">
                    <a16:creationId xmlns:a16="http://schemas.microsoft.com/office/drawing/2014/main" id="{C1391EE0-72BD-4C75-A66F-11F3556C25F6}"/>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Line 217">
                <a:extLst>
                  <a:ext uri="{FF2B5EF4-FFF2-40B4-BE49-F238E27FC236}">
                    <a16:creationId xmlns:a16="http://schemas.microsoft.com/office/drawing/2014/main" id="{B3EDFFC8-0532-4131-A4E2-791C36F7C99A}"/>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 name="Line 218">
                <a:extLst>
                  <a:ext uri="{FF2B5EF4-FFF2-40B4-BE49-F238E27FC236}">
                    <a16:creationId xmlns:a16="http://schemas.microsoft.com/office/drawing/2014/main" id="{C827720F-4D59-47A1-AE40-D9046466DDE7}"/>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219">
                <a:extLst>
                  <a:ext uri="{FF2B5EF4-FFF2-40B4-BE49-F238E27FC236}">
                    <a16:creationId xmlns:a16="http://schemas.microsoft.com/office/drawing/2014/main" id="{D20A48AC-9ECA-47B7-AC51-B8F531BB7D2E}"/>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220">
                <a:extLst>
                  <a:ext uri="{FF2B5EF4-FFF2-40B4-BE49-F238E27FC236}">
                    <a16:creationId xmlns:a16="http://schemas.microsoft.com/office/drawing/2014/main" id="{97D08C9B-C7F1-4D2D-8DEC-8AAF2B68280E}"/>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221">
                <a:extLst>
                  <a:ext uri="{FF2B5EF4-FFF2-40B4-BE49-F238E27FC236}">
                    <a16:creationId xmlns:a16="http://schemas.microsoft.com/office/drawing/2014/main" id="{B590B593-65CD-4190-9BF7-0300B5B55E07}"/>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222">
                <a:extLst>
                  <a:ext uri="{FF2B5EF4-FFF2-40B4-BE49-F238E27FC236}">
                    <a16:creationId xmlns:a16="http://schemas.microsoft.com/office/drawing/2014/main" id="{F7D6F6B7-FAB9-4B67-97A5-F02B620EC635}"/>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223">
                <a:extLst>
                  <a:ext uri="{FF2B5EF4-FFF2-40B4-BE49-F238E27FC236}">
                    <a16:creationId xmlns:a16="http://schemas.microsoft.com/office/drawing/2014/main" id="{2A9ABCC0-73C9-4EB3-B31C-D516615CCB52}"/>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224">
                <a:extLst>
                  <a:ext uri="{FF2B5EF4-FFF2-40B4-BE49-F238E27FC236}">
                    <a16:creationId xmlns:a16="http://schemas.microsoft.com/office/drawing/2014/main" id="{B6E17C38-FC34-4A97-8B51-AC7D3B5536B4}"/>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225">
                <a:extLst>
                  <a:ext uri="{FF2B5EF4-FFF2-40B4-BE49-F238E27FC236}">
                    <a16:creationId xmlns:a16="http://schemas.microsoft.com/office/drawing/2014/main" id="{84E281EF-4D9C-404D-847A-46230859EE15}"/>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226">
                <a:extLst>
                  <a:ext uri="{FF2B5EF4-FFF2-40B4-BE49-F238E27FC236}">
                    <a16:creationId xmlns:a16="http://schemas.microsoft.com/office/drawing/2014/main" id="{85A8DAE0-81F2-4296-A212-FF8619D5EE25}"/>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227">
                <a:extLst>
                  <a:ext uri="{FF2B5EF4-FFF2-40B4-BE49-F238E27FC236}">
                    <a16:creationId xmlns:a16="http://schemas.microsoft.com/office/drawing/2014/main" id="{44CF6A53-8835-404E-AB45-28AE2A25E1AD}"/>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0" name="Group 300">
              <a:extLst>
                <a:ext uri="{FF2B5EF4-FFF2-40B4-BE49-F238E27FC236}">
                  <a16:creationId xmlns:a16="http://schemas.microsoft.com/office/drawing/2014/main" id="{3CAF24A5-EBC0-4334-BB29-5BD2C5B01C5C}"/>
                </a:ext>
              </a:extLst>
            </p:cNvPr>
            <p:cNvGrpSpPr>
              <a:grpSpLocks noChangeAspect="1"/>
            </p:cNvGrpSpPr>
            <p:nvPr/>
          </p:nvGrpSpPr>
          <p:grpSpPr bwMode="auto">
            <a:xfrm>
              <a:off x="573088" y="3938388"/>
              <a:ext cx="2238375" cy="2028825"/>
              <a:chOff x="223" y="2265"/>
              <a:chExt cx="1410" cy="1278"/>
            </a:xfrm>
          </p:grpSpPr>
          <p:sp>
            <p:nvSpPr>
              <p:cNvPr id="528" name="AutoShape 299">
                <a:extLst>
                  <a:ext uri="{FF2B5EF4-FFF2-40B4-BE49-F238E27FC236}">
                    <a16:creationId xmlns:a16="http://schemas.microsoft.com/office/drawing/2014/main" id="{B0225133-7383-4DBE-9DA4-DDABF163D51C}"/>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Line 301">
                <a:extLst>
                  <a:ext uri="{FF2B5EF4-FFF2-40B4-BE49-F238E27FC236}">
                    <a16:creationId xmlns:a16="http://schemas.microsoft.com/office/drawing/2014/main" id="{ED0AEA01-90AE-418B-B08F-70EFD27EA1E0}"/>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02">
                <a:extLst>
                  <a:ext uri="{FF2B5EF4-FFF2-40B4-BE49-F238E27FC236}">
                    <a16:creationId xmlns:a16="http://schemas.microsoft.com/office/drawing/2014/main" id="{AF3B5FFF-C6B4-4A6F-AC43-42239337D0A0}"/>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04">
                <a:extLst>
                  <a:ext uri="{FF2B5EF4-FFF2-40B4-BE49-F238E27FC236}">
                    <a16:creationId xmlns:a16="http://schemas.microsoft.com/office/drawing/2014/main" id="{5C4CD594-937B-4A7E-9066-7D037F3CF74A}"/>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05">
                <a:extLst>
                  <a:ext uri="{FF2B5EF4-FFF2-40B4-BE49-F238E27FC236}">
                    <a16:creationId xmlns:a16="http://schemas.microsoft.com/office/drawing/2014/main" id="{A5501FA3-D9E9-443A-A89D-7F595C572756}"/>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306">
                <a:extLst>
                  <a:ext uri="{FF2B5EF4-FFF2-40B4-BE49-F238E27FC236}">
                    <a16:creationId xmlns:a16="http://schemas.microsoft.com/office/drawing/2014/main" id="{F945C29C-254B-42C5-B32E-C111B65D56F3}"/>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308">
                <a:extLst>
                  <a:ext uri="{FF2B5EF4-FFF2-40B4-BE49-F238E27FC236}">
                    <a16:creationId xmlns:a16="http://schemas.microsoft.com/office/drawing/2014/main" id="{E72195FE-31DC-4029-8CD7-EDA9B38546BF}"/>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309">
                <a:extLst>
                  <a:ext uri="{FF2B5EF4-FFF2-40B4-BE49-F238E27FC236}">
                    <a16:creationId xmlns:a16="http://schemas.microsoft.com/office/drawing/2014/main" id="{7FFB3FFE-72AA-4DDB-A47A-6A4E9C2DF4AE}"/>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310">
                <a:extLst>
                  <a:ext uri="{FF2B5EF4-FFF2-40B4-BE49-F238E27FC236}">
                    <a16:creationId xmlns:a16="http://schemas.microsoft.com/office/drawing/2014/main" id="{CACBA0A3-4535-4F2A-BCE1-809DF0BE16FC}"/>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311">
                <a:extLst>
                  <a:ext uri="{FF2B5EF4-FFF2-40B4-BE49-F238E27FC236}">
                    <a16:creationId xmlns:a16="http://schemas.microsoft.com/office/drawing/2014/main" id="{AE2E7624-E670-4FC2-8067-18610A94F8E0}"/>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312">
                <a:extLst>
                  <a:ext uri="{FF2B5EF4-FFF2-40B4-BE49-F238E27FC236}">
                    <a16:creationId xmlns:a16="http://schemas.microsoft.com/office/drawing/2014/main" id="{8267C8B6-5E94-4611-9630-7E0BF209EE28}"/>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314">
                <a:extLst>
                  <a:ext uri="{FF2B5EF4-FFF2-40B4-BE49-F238E27FC236}">
                    <a16:creationId xmlns:a16="http://schemas.microsoft.com/office/drawing/2014/main" id="{C4B96587-056B-4E96-A139-A8FD4C2ED0D4}"/>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315">
                <a:extLst>
                  <a:ext uri="{FF2B5EF4-FFF2-40B4-BE49-F238E27FC236}">
                    <a16:creationId xmlns:a16="http://schemas.microsoft.com/office/drawing/2014/main" id="{161B37D0-B15C-47F8-A87C-2AAC847F93E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316">
                <a:extLst>
                  <a:ext uri="{FF2B5EF4-FFF2-40B4-BE49-F238E27FC236}">
                    <a16:creationId xmlns:a16="http://schemas.microsoft.com/office/drawing/2014/main" id="{E3073315-271C-473E-AD3F-0F3DEA318A20}"/>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318">
                <a:extLst>
                  <a:ext uri="{FF2B5EF4-FFF2-40B4-BE49-F238E27FC236}">
                    <a16:creationId xmlns:a16="http://schemas.microsoft.com/office/drawing/2014/main" id="{09B88D20-A288-4F36-92E5-7FAD59685B49}"/>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319">
                <a:extLst>
                  <a:ext uri="{FF2B5EF4-FFF2-40B4-BE49-F238E27FC236}">
                    <a16:creationId xmlns:a16="http://schemas.microsoft.com/office/drawing/2014/main" id="{E4A68712-0FB5-4D70-82CA-77E6D152FD9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Rectangle 320">
                <a:extLst>
                  <a:ext uri="{FF2B5EF4-FFF2-40B4-BE49-F238E27FC236}">
                    <a16:creationId xmlns:a16="http://schemas.microsoft.com/office/drawing/2014/main" id="{08621194-C8D6-4351-8854-C9F7A8CA6639}"/>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5" name="Line 321">
                <a:extLst>
                  <a:ext uri="{FF2B5EF4-FFF2-40B4-BE49-F238E27FC236}">
                    <a16:creationId xmlns:a16="http://schemas.microsoft.com/office/drawing/2014/main" id="{15B9E1E3-4C0F-4BC1-9DBF-102691D9F18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322">
                <a:extLst>
                  <a:ext uri="{FF2B5EF4-FFF2-40B4-BE49-F238E27FC236}">
                    <a16:creationId xmlns:a16="http://schemas.microsoft.com/office/drawing/2014/main" id="{2879D13E-9538-46D0-A6F6-31A768F51D31}"/>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323">
                <a:extLst>
                  <a:ext uri="{FF2B5EF4-FFF2-40B4-BE49-F238E27FC236}">
                    <a16:creationId xmlns:a16="http://schemas.microsoft.com/office/drawing/2014/main" id="{9AE7FBF7-C92F-4EC6-AC20-46CBAF439F37}"/>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324">
                <a:extLst>
                  <a:ext uri="{FF2B5EF4-FFF2-40B4-BE49-F238E27FC236}">
                    <a16:creationId xmlns:a16="http://schemas.microsoft.com/office/drawing/2014/main" id="{37457349-86E5-4FC4-B1A0-FEC6527034D3}"/>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325">
                <a:extLst>
                  <a:ext uri="{FF2B5EF4-FFF2-40B4-BE49-F238E27FC236}">
                    <a16:creationId xmlns:a16="http://schemas.microsoft.com/office/drawing/2014/main" id="{822F1DBA-5F6C-4617-8F40-D32FD2C28E5F}"/>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Rectangle 326">
                <a:extLst>
                  <a:ext uri="{FF2B5EF4-FFF2-40B4-BE49-F238E27FC236}">
                    <a16:creationId xmlns:a16="http://schemas.microsoft.com/office/drawing/2014/main" id="{0E09E9E4-E3C3-4C56-8FC1-F2CC94A38E76}"/>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1" name="Line 327">
                <a:extLst>
                  <a:ext uri="{FF2B5EF4-FFF2-40B4-BE49-F238E27FC236}">
                    <a16:creationId xmlns:a16="http://schemas.microsoft.com/office/drawing/2014/main" id="{A3518536-67C7-4215-9E22-6FA67CA2C036}"/>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328">
                <a:extLst>
                  <a:ext uri="{FF2B5EF4-FFF2-40B4-BE49-F238E27FC236}">
                    <a16:creationId xmlns:a16="http://schemas.microsoft.com/office/drawing/2014/main" id="{4B1B88D3-A423-4281-9FA7-DC25AAE90FE7}"/>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329">
                <a:extLst>
                  <a:ext uri="{FF2B5EF4-FFF2-40B4-BE49-F238E27FC236}">
                    <a16:creationId xmlns:a16="http://schemas.microsoft.com/office/drawing/2014/main" id="{02A526A1-57F7-4348-8F94-6AE1E62105CD}"/>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330">
                <a:extLst>
                  <a:ext uri="{FF2B5EF4-FFF2-40B4-BE49-F238E27FC236}">
                    <a16:creationId xmlns:a16="http://schemas.microsoft.com/office/drawing/2014/main" id="{68302A1A-DBE6-4C9D-A426-C2D8D2ABC4A5}"/>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331">
                <a:extLst>
                  <a:ext uri="{FF2B5EF4-FFF2-40B4-BE49-F238E27FC236}">
                    <a16:creationId xmlns:a16="http://schemas.microsoft.com/office/drawing/2014/main" id="{A469B32F-E4D5-4C7C-9FF1-37307A2C6D43}"/>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6" name="Line 332">
                <a:extLst>
                  <a:ext uri="{FF2B5EF4-FFF2-40B4-BE49-F238E27FC236}">
                    <a16:creationId xmlns:a16="http://schemas.microsoft.com/office/drawing/2014/main" id="{CD67D185-9B63-48E4-95F1-D1DD27150774}"/>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333">
                <a:extLst>
                  <a:ext uri="{FF2B5EF4-FFF2-40B4-BE49-F238E27FC236}">
                    <a16:creationId xmlns:a16="http://schemas.microsoft.com/office/drawing/2014/main" id="{C0C5F8CF-56C5-41EA-8DC4-BF000CBA2E84}"/>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334">
                <a:extLst>
                  <a:ext uri="{FF2B5EF4-FFF2-40B4-BE49-F238E27FC236}">
                    <a16:creationId xmlns:a16="http://schemas.microsoft.com/office/drawing/2014/main" id="{616DB17D-0A48-4A51-AF7C-F23FF7712D13}"/>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335">
                <a:extLst>
                  <a:ext uri="{FF2B5EF4-FFF2-40B4-BE49-F238E27FC236}">
                    <a16:creationId xmlns:a16="http://schemas.microsoft.com/office/drawing/2014/main" id="{FBDBFC02-455C-4691-BEBE-404754BB02F7}"/>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336">
                <a:extLst>
                  <a:ext uri="{FF2B5EF4-FFF2-40B4-BE49-F238E27FC236}">
                    <a16:creationId xmlns:a16="http://schemas.microsoft.com/office/drawing/2014/main" id="{E54B0016-92F0-461E-92CF-CACE0B209FBF}"/>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337">
                <a:extLst>
                  <a:ext uri="{FF2B5EF4-FFF2-40B4-BE49-F238E27FC236}">
                    <a16:creationId xmlns:a16="http://schemas.microsoft.com/office/drawing/2014/main" id="{E1C3EE86-1F0D-4AD3-A155-87178FECDBEA}"/>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338">
                <a:extLst>
                  <a:ext uri="{FF2B5EF4-FFF2-40B4-BE49-F238E27FC236}">
                    <a16:creationId xmlns:a16="http://schemas.microsoft.com/office/drawing/2014/main" id="{163CAE58-3485-4254-8374-F06F8DBC9E21}"/>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339">
                <a:extLst>
                  <a:ext uri="{FF2B5EF4-FFF2-40B4-BE49-F238E27FC236}">
                    <a16:creationId xmlns:a16="http://schemas.microsoft.com/office/drawing/2014/main" id="{FEAD38CB-6816-4732-AE2A-C2A66344A696}"/>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Rectangle 340">
                <a:extLst>
                  <a:ext uri="{FF2B5EF4-FFF2-40B4-BE49-F238E27FC236}">
                    <a16:creationId xmlns:a16="http://schemas.microsoft.com/office/drawing/2014/main" id="{B72045C5-A3A9-4614-A1DD-0C3A5FDF92C7}"/>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5" name="Rectangle 341">
                <a:extLst>
                  <a:ext uri="{FF2B5EF4-FFF2-40B4-BE49-F238E27FC236}">
                    <a16:creationId xmlns:a16="http://schemas.microsoft.com/office/drawing/2014/main" id="{C573A7D8-FD60-4C97-AF84-1D74699333D9}"/>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barbata</a:t>
                </a:r>
                <a:endParaRPr lang="en-US" sz="800" dirty="0">
                  <a:latin typeface="Arial" panose="020B0604020202020204" pitchFamily="34" charset="0"/>
                  <a:cs typeface="Arial" panose="020B0604020202020204" pitchFamily="34" charset="0"/>
                </a:endParaRPr>
              </a:p>
            </p:txBody>
          </p:sp>
          <p:sp>
            <p:nvSpPr>
              <p:cNvPr id="566" name="Freeform 342">
                <a:extLst>
                  <a:ext uri="{FF2B5EF4-FFF2-40B4-BE49-F238E27FC236}">
                    <a16:creationId xmlns:a16="http://schemas.microsoft.com/office/drawing/2014/main" id="{C8EC5453-57A3-4444-B4D2-89F7A750B291}"/>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344">
                <a:extLst>
                  <a:ext uri="{FF2B5EF4-FFF2-40B4-BE49-F238E27FC236}">
                    <a16:creationId xmlns:a16="http://schemas.microsoft.com/office/drawing/2014/main" id="{3B617CD3-EBD0-4703-9FF3-E1DA47076BC3}"/>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345">
                <a:extLst>
                  <a:ext uri="{FF2B5EF4-FFF2-40B4-BE49-F238E27FC236}">
                    <a16:creationId xmlns:a16="http://schemas.microsoft.com/office/drawing/2014/main" id="{E960013D-3D98-4BBE-A299-023CBEB52A53}"/>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346">
                <a:extLst>
                  <a:ext uri="{FF2B5EF4-FFF2-40B4-BE49-F238E27FC236}">
                    <a16:creationId xmlns:a16="http://schemas.microsoft.com/office/drawing/2014/main" id="{F858DDFD-15A6-427B-8618-F85077F217C7}"/>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347">
                <a:extLst>
                  <a:ext uri="{FF2B5EF4-FFF2-40B4-BE49-F238E27FC236}">
                    <a16:creationId xmlns:a16="http://schemas.microsoft.com/office/drawing/2014/main" id="{FA774AB3-6EB0-492B-9A97-963557AF9F33}"/>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348">
                <a:extLst>
                  <a:ext uri="{FF2B5EF4-FFF2-40B4-BE49-F238E27FC236}">
                    <a16:creationId xmlns:a16="http://schemas.microsoft.com/office/drawing/2014/main" id="{42825C9C-3AD4-4673-A331-CE81AD01C748}"/>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Line 349">
                <a:extLst>
                  <a:ext uri="{FF2B5EF4-FFF2-40B4-BE49-F238E27FC236}">
                    <a16:creationId xmlns:a16="http://schemas.microsoft.com/office/drawing/2014/main" id="{8E42C9B7-3B43-4D9B-8960-FD13FCB971E2}"/>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350">
                <a:extLst>
                  <a:ext uri="{FF2B5EF4-FFF2-40B4-BE49-F238E27FC236}">
                    <a16:creationId xmlns:a16="http://schemas.microsoft.com/office/drawing/2014/main" id="{4859D752-5D55-4B74-B597-097FC50CBDF8}"/>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351">
                <a:extLst>
                  <a:ext uri="{FF2B5EF4-FFF2-40B4-BE49-F238E27FC236}">
                    <a16:creationId xmlns:a16="http://schemas.microsoft.com/office/drawing/2014/main" id="{02D18218-F844-4E2B-AB8C-367F5F5CEFC2}"/>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Line 352">
                <a:extLst>
                  <a:ext uri="{FF2B5EF4-FFF2-40B4-BE49-F238E27FC236}">
                    <a16:creationId xmlns:a16="http://schemas.microsoft.com/office/drawing/2014/main" id="{6FE7C13D-9597-4B06-9226-D69791E8BEED}"/>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 name="Line 353">
                <a:extLst>
                  <a:ext uri="{FF2B5EF4-FFF2-40B4-BE49-F238E27FC236}">
                    <a16:creationId xmlns:a16="http://schemas.microsoft.com/office/drawing/2014/main" id="{B0BEE144-4FAC-444A-9172-D2BD4CA0B83A}"/>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354">
                <a:extLst>
                  <a:ext uri="{FF2B5EF4-FFF2-40B4-BE49-F238E27FC236}">
                    <a16:creationId xmlns:a16="http://schemas.microsoft.com/office/drawing/2014/main" id="{3A074DAD-3003-471F-969F-CF46A7081505}"/>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355">
                <a:extLst>
                  <a:ext uri="{FF2B5EF4-FFF2-40B4-BE49-F238E27FC236}">
                    <a16:creationId xmlns:a16="http://schemas.microsoft.com/office/drawing/2014/main" id="{653FF835-2893-4371-9D59-6E916C73CAFB}"/>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356">
                <a:extLst>
                  <a:ext uri="{FF2B5EF4-FFF2-40B4-BE49-F238E27FC236}">
                    <a16:creationId xmlns:a16="http://schemas.microsoft.com/office/drawing/2014/main" id="{6BABC63D-156A-4D23-AE58-C8627D1C0AAC}"/>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357">
                <a:extLst>
                  <a:ext uri="{FF2B5EF4-FFF2-40B4-BE49-F238E27FC236}">
                    <a16:creationId xmlns:a16="http://schemas.microsoft.com/office/drawing/2014/main" id="{E811D223-48E7-419D-A760-9AA02A503CEE}"/>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358">
                <a:extLst>
                  <a:ext uri="{FF2B5EF4-FFF2-40B4-BE49-F238E27FC236}">
                    <a16:creationId xmlns:a16="http://schemas.microsoft.com/office/drawing/2014/main" id="{F49764F5-012E-406F-8B19-745E7DC44F31}"/>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359">
                <a:extLst>
                  <a:ext uri="{FF2B5EF4-FFF2-40B4-BE49-F238E27FC236}">
                    <a16:creationId xmlns:a16="http://schemas.microsoft.com/office/drawing/2014/main" id="{C6DC4892-B90D-4BB6-8AFE-FCC2DA1621C0}"/>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360">
                <a:extLst>
                  <a:ext uri="{FF2B5EF4-FFF2-40B4-BE49-F238E27FC236}">
                    <a16:creationId xmlns:a16="http://schemas.microsoft.com/office/drawing/2014/main" id="{00C794F5-B8AB-44A4-8D0F-365614541A64}"/>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361">
                <a:extLst>
                  <a:ext uri="{FF2B5EF4-FFF2-40B4-BE49-F238E27FC236}">
                    <a16:creationId xmlns:a16="http://schemas.microsoft.com/office/drawing/2014/main" id="{76DAD877-EFDD-4ECD-A3F8-F66BC6146BFB}"/>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Freeform 365">
                <a:extLst>
                  <a:ext uri="{FF2B5EF4-FFF2-40B4-BE49-F238E27FC236}">
                    <a16:creationId xmlns:a16="http://schemas.microsoft.com/office/drawing/2014/main" id="{730DC3D9-2FDC-48FF-B897-02B4DA2334FD}"/>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366">
                <a:extLst>
                  <a:ext uri="{FF2B5EF4-FFF2-40B4-BE49-F238E27FC236}">
                    <a16:creationId xmlns:a16="http://schemas.microsoft.com/office/drawing/2014/main" id="{160918E7-1F13-4A91-9CF1-47216339C44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367">
                <a:extLst>
                  <a:ext uri="{FF2B5EF4-FFF2-40B4-BE49-F238E27FC236}">
                    <a16:creationId xmlns:a16="http://schemas.microsoft.com/office/drawing/2014/main" id="{063315CD-01A5-4E2A-BAB8-198DA5FAE3E2}"/>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368">
                <a:extLst>
                  <a:ext uri="{FF2B5EF4-FFF2-40B4-BE49-F238E27FC236}">
                    <a16:creationId xmlns:a16="http://schemas.microsoft.com/office/drawing/2014/main" id="{F809B9D1-7B2E-45A2-BB56-0AC3D7754B71}"/>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369">
                <a:extLst>
                  <a:ext uri="{FF2B5EF4-FFF2-40B4-BE49-F238E27FC236}">
                    <a16:creationId xmlns:a16="http://schemas.microsoft.com/office/drawing/2014/main" id="{1A29F1B8-DFF6-4744-BC3D-94CE88248D70}"/>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370">
                <a:extLst>
                  <a:ext uri="{FF2B5EF4-FFF2-40B4-BE49-F238E27FC236}">
                    <a16:creationId xmlns:a16="http://schemas.microsoft.com/office/drawing/2014/main" id="{D8A7C15F-4B7F-434E-BD06-1356177D7E44}"/>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371">
                <a:extLst>
                  <a:ext uri="{FF2B5EF4-FFF2-40B4-BE49-F238E27FC236}">
                    <a16:creationId xmlns:a16="http://schemas.microsoft.com/office/drawing/2014/main" id="{B01F86F4-F352-41B4-AE84-1EB42C4ADEE6}"/>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372">
                <a:extLst>
                  <a:ext uri="{FF2B5EF4-FFF2-40B4-BE49-F238E27FC236}">
                    <a16:creationId xmlns:a16="http://schemas.microsoft.com/office/drawing/2014/main" id="{3283ABFC-C47F-4DA9-8A6A-9FE8EBE29AEE}"/>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373">
                <a:extLst>
                  <a:ext uri="{FF2B5EF4-FFF2-40B4-BE49-F238E27FC236}">
                    <a16:creationId xmlns:a16="http://schemas.microsoft.com/office/drawing/2014/main" id="{C93DCEA7-57B5-48A0-B76A-52FDDCA53529}"/>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374">
                <a:extLst>
                  <a:ext uri="{FF2B5EF4-FFF2-40B4-BE49-F238E27FC236}">
                    <a16:creationId xmlns:a16="http://schemas.microsoft.com/office/drawing/2014/main" id="{BFE59DAB-EA44-41A8-A95F-1162535908B4}"/>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375">
                <a:extLst>
                  <a:ext uri="{FF2B5EF4-FFF2-40B4-BE49-F238E27FC236}">
                    <a16:creationId xmlns:a16="http://schemas.microsoft.com/office/drawing/2014/main" id="{0732789F-959B-4F6A-AF79-6582B48A2427}"/>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376">
                <a:extLst>
                  <a:ext uri="{FF2B5EF4-FFF2-40B4-BE49-F238E27FC236}">
                    <a16:creationId xmlns:a16="http://schemas.microsoft.com/office/drawing/2014/main" id="{E1F3ED2F-C00A-4871-A077-5A494F97547A}"/>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377">
                <a:extLst>
                  <a:ext uri="{FF2B5EF4-FFF2-40B4-BE49-F238E27FC236}">
                    <a16:creationId xmlns:a16="http://schemas.microsoft.com/office/drawing/2014/main" id="{D48B43B8-9F55-46BA-8ED5-11553D7E9234}"/>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378">
                <a:extLst>
                  <a:ext uri="{FF2B5EF4-FFF2-40B4-BE49-F238E27FC236}">
                    <a16:creationId xmlns:a16="http://schemas.microsoft.com/office/drawing/2014/main" id="{960DF384-1004-40E1-BB74-17A0357FFE9F}"/>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379">
                <a:extLst>
                  <a:ext uri="{FF2B5EF4-FFF2-40B4-BE49-F238E27FC236}">
                    <a16:creationId xmlns:a16="http://schemas.microsoft.com/office/drawing/2014/main" id="{03AB27FC-200C-4BD3-8A23-49BF12B1CAE5}"/>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380">
                <a:extLst>
                  <a:ext uri="{FF2B5EF4-FFF2-40B4-BE49-F238E27FC236}">
                    <a16:creationId xmlns:a16="http://schemas.microsoft.com/office/drawing/2014/main" id="{C9562DD5-EFB5-4869-8791-D00D645BF1CA}"/>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381">
                <a:extLst>
                  <a:ext uri="{FF2B5EF4-FFF2-40B4-BE49-F238E27FC236}">
                    <a16:creationId xmlns:a16="http://schemas.microsoft.com/office/drawing/2014/main" id="{B5E3736A-C6E3-4792-8A0E-839345442D56}"/>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382">
                <a:extLst>
                  <a:ext uri="{FF2B5EF4-FFF2-40B4-BE49-F238E27FC236}">
                    <a16:creationId xmlns:a16="http://schemas.microsoft.com/office/drawing/2014/main" id="{C296ADF6-6863-4E43-88D5-75A4BDD68176}"/>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383">
                <a:extLst>
                  <a:ext uri="{FF2B5EF4-FFF2-40B4-BE49-F238E27FC236}">
                    <a16:creationId xmlns:a16="http://schemas.microsoft.com/office/drawing/2014/main" id="{6000F5D2-BA7F-4864-AC33-A0C7486CC80A}"/>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384">
                <a:extLst>
                  <a:ext uri="{FF2B5EF4-FFF2-40B4-BE49-F238E27FC236}">
                    <a16:creationId xmlns:a16="http://schemas.microsoft.com/office/drawing/2014/main" id="{3A7C3E21-E2C1-4C68-A7A8-7556F90820A6}"/>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Rectangle 386">
                <a:extLst>
                  <a:ext uri="{FF2B5EF4-FFF2-40B4-BE49-F238E27FC236}">
                    <a16:creationId xmlns:a16="http://schemas.microsoft.com/office/drawing/2014/main" id="{B67D947E-8925-4BF3-AF06-92863A723D5D}"/>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1" name="Group 693">
              <a:extLst>
                <a:ext uri="{FF2B5EF4-FFF2-40B4-BE49-F238E27FC236}">
                  <a16:creationId xmlns:a16="http://schemas.microsoft.com/office/drawing/2014/main" id="{E38C6C6E-A44A-41E6-9881-A8BB9D246F9A}"/>
                </a:ext>
              </a:extLst>
            </p:cNvPr>
            <p:cNvGrpSpPr>
              <a:grpSpLocks noChangeAspect="1"/>
            </p:cNvGrpSpPr>
            <p:nvPr/>
          </p:nvGrpSpPr>
          <p:grpSpPr bwMode="auto">
            <a:xfrm>
              <a:off x="4905378" y="3939777"/>
              <a:ext cx="2238375" cy="2028825"/>
              <a:chOff x="3359" y="2265"/>
              <a:chExt cx="1410" cy="1278"/>
            </a:xfrm>
          </p:grpSpPr>
          <p:sp>
            <p:nvSpPr>
              <p:cNvPr id="474" name="AutoShape 692">
                <a:extLst>
                  <a:ext uri="{FF2B5EF4-FFF2-40B4-BE49-F238E27FC236}">
                    <a16:creationId xmlns:a16="http://schemas.microsoft.com/office/drawing/2014/main" id="{239E4762-6CD4-474E-A138-921FD3C2480B}"/>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Line 694">
                <a:extLst>
                  <a:ext uri="{FF2B5EF4-FFF2-40B4-BE49-F238E27FC236}">
                    <a16:creationId xmlns:a16="http://schemas.microsoft.com/office/drawing/2014/main" id="{D8EF3FB2-E9D3-4A8F-8266-BC247CA15B87}"/>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695">
                <a:extLst>
                  <a:ext uri="{FF2B5EF4-FFF2-40B4-BE49-F238E27FC236}">
                    <a16:creationId xmlns:a16="http://schemas.microsoft.com/office/drawing/2014/main" id="{B6C27838-9361-49D9-8931-BE0310BFB0DD}"/>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697">
                <a:extLst>
                  <a:ext uri="{FF2B5EF4-FFF2-40B4-BE49-F238E27FC236}">
                    <a16:creationId xmlns:a16="http://schemas.microsoft.com/office/drawing/2014/main" id="{4776BD50-5B91-49A9-84A1-53F02F3A000E}"/>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698">
                <a:extLst>
                  <a:ext uri="{FF2B5EF4-FFF2-40B4-BE49-F238E27FC236}">
                    <a16:creationId xmlns:a16="http://schemas.microsoft.com/office/drawing/2014/main" id="{5FB070F7-852B-4F26-9135-336464CD13E2}"/>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699">
                <a:extLst>
                  <a:ext uri="{FF2B5EF4-FFF2-40B4-BE49-F238E27FC236}">
                    <a16:creationId xmlns:a16="http://schemas.microsoft.com/office/drawing/2014/main" id="{80E763E8-A398-42A9-8FFC-1E296C98E596}"/>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701">
                <a:extLst>
                  <a:ext uri="{FF2B5EF4-FFF2-40B4-BE49-F238E27FC236}">
                    <a16:creationId xmlns:a16="http://schemas.microsoft.com/office/drawing/2014/main" id="{D320A1CC-2C52-4D9B-A170-515AD7DD6E4A}"/>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702">
                <a:extLst>
                  <a:ext uri="{FF2B5EF4-FFF2-40B4-BE49-F238E27FC236}">
                    <a16:creationId xmlns:a16="http://schemas.microsoft.com/office/drawing/2014/main" id="{F2BC2FE5-7BD0-45B5-B9EA-66A265D75832}"/>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703">
                <a:extLst>
                  <a:ext uri="{FF2B5EF4-FFF2-40B4-BE49-F238E27FC236}">
                    <a16:creationId xmlns:a16="http://schemas.microsoft.com/office/drawing/2014/main" id="{CE55B7C6-B92F-41B5-A61B-60F03630F662}"/>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704">
                <a:extLst>
                  <a:ext uri="{FF2B5EF4-FFF2-40B4-BE49-F238E27FC236}">
                    <a16:creationId xmlns:a16="http://schemas.microsoft.com/office/drawing/2014/main" id="{B7A7AC8C-44C2-43A9-B457-50746A433059}"/>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705">
                <a:extLst>
                  <a:ext uri="{FF2B5EF4-FFF2-40B4-BE49-F238E27FC236}">
                    <a16:creationId xmlns:a16="http://schemas.microsoft.com/office/drawing/2014/main" id="{62743F05-9476-4B04-BC63-95AA374E6666}"/>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707">
                <a:extLst>
                  <a:ext uri="{FF2B5EF4-FFF2-40B4-BE49-F238E27FC236}">
                    <a16:creationId xmlns:a16="http://schemas.microsoft.com/office/drawing/2014/main" id="{BB1C5B6C-1C1E-4838-AEA4-CD1C621E3104}"/>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708">
                <a:extLst>
                  <a:ext uri="{FF2B5EF4-FFF2-40B4-BE49-F238E27FC236}">
                    <a16:creationId xmlns:a16="http://schemas.microsoft.com/office/drawing/2014/main" id="{34F61E7C-14A8-4F24-9DE6-AF4E26A1D12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709">
                <a:extLst>
                  <a:ext uri="{FF2B5EF4-FFF2-40B4-BE49-F238E27FC236}">
                    <a16:creationId xmlns:a16="http://schemas.microsoft.com/office/drawing/2014/main" id="{20D4A2A6-D972-471B-AFDF-09903F12D287}"/>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11">
                <a:extLst>
                  <a:ext uri="{FF2B5EF4-FFF2-40B4-BE49-F238E27FC236}">
                    <a16:creationId xmlns:a16="http://schemas.microsoft.com/office/drawing/2014/main" id="{1F833C42-F6F2-46E5-B3C2-B0DFDCC65FD4}"/>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712">
                <a:extLst>
                  <a:ext uri="{FF2B5EF4-FFF2-40B4-BE49-F238E27FC236}">
                    <a16:creationId xmlns:a16="http://schemas.microsoft.com/office/drawing/2014/main" id="{C36E3052-7D15-4D9D-937D-8CBAFC5CEFEC}"/>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714">
                <a:extLst>
                  <a:ext uri="{FF2B5EF4-FFF2-40B4-BE49-F238E27FC236}">
                    <a16:creationId xmlns:a16="http://schemas.microsoft.com/office/drawing/2014/main" id="{F3BEC5EC-8E75-4BC6-B14A-A5981DFD7DFF}"/>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15">
                <a:extLst>
                  <a:ext uri="{FF2B5EF4-FFF2-40B4-BE49-F238E27FC236}">
                    <a16:creationId xmlns:a16="http://schemas.microsoft.com/office/drawing/2014/main" id="{DDDF2AA5-AE77-4CC2-80FF-C5D75F66D2C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716">
                <a:extLst>
                  <a:ext uri="{FF2B5EF4-FFF2-40B4-BE49-F238E27FC236}">
                    <a16:creationId xmlns:a16="http://schemas.microsoft.com/office/drawing/2014/main" id="{5D5207A4-4E21-4135-BA6F-878460CA346F}"/>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717">
                <a:extLst>
                  <a:ext uri="{FF2B5EF4-FFF2-40B4-BE49-F238E27FC236}">
                    <a16:creationId xmlns:a16="http://schemas.microsoft.com/office/drawing/2014/main" id="{E7119067-0428-42C4-ABC1-61D012EC87F9}"/>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718">
                <a:extLst>
                  <a:ext uri="{FF2B5EF4-FFF2-40B4-BE49-F238E27FC236}">
                    <a16:creationId xmlns:a16="http://schemas.microsoft.com/office/drawing/2014/main" id="{87E17C2F-D875-4115-99B3-8384926874EA}"/>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720">
                <a:extLst>
                  <a:ext uri="{FF2B5EF4-FFF2-40B4-BE49-F238E27FC236}">
                    <a16:creationId xmlns:a16="http://schemas.microsoft.com/office/drawing/2014/main" id="{FEA48BC0-F658-4EB2-8894-B27742588271}"/>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721">
                <a:extLst>
                  <a:ext uri="{FF2B5EF4-FFF2-40B4-BE49-F238E27FC236}">
                    <a16:creationId xmlns:a16="http://schemas.microsoft.com/office/drawing/2014/main" id="{0842B6FE-0CF1-4CFB-905F-9285C39AAE6C}"/>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722">
                <a:extLst>
                  <a:ext uri="{FF2B5EF4-FFF2-40B4-BE49-F238E27FC236}">
                    <a16:creationId xmlns:a16="http://schemas.microsoft.com/office/drawing/2014/main" id="{032B708B-43D7-4C89-B4ED-907E7E88C8BE}"/>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723">
                <a:extLst>
                  <a:ext uri="{FF2B5EF4-FFF2-40B4-BE49-F238E27FC236}">
                    <a16:creationId xmlns:a16="http://schemas.microsoft.com/office/drawing/2014/main" id="{6DE7F6F8-9B46-417F-8751-8E8EAD58B5B0}"/>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725">
                <a:extLst>
                  <a:ext uri="{FF2B5EF4-FFF2-40B4-BE49-F238E27FC236}">
                    <a16:creationId xmlns:a16="http://schemas.microsoft.com/office/drawing/2014/main" id="{038A7372-BDB9-4AD5-A474-CBF4A36EA215}"/>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726">
                <a:extLst>
                  <a:ext uri="{FF2B5EF4-FFF2-40B4-BE49-F238E27FC236}">
                    <a16:creationId xmlns:a16="http://schemas.microsoft.com/office/drawing/2014/main" id="{E4F2FFDB-7DFE-46DB-947B-C204757A739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727">
                <a:extLst>
                  <a:ext uri="{FF2B5EF4-FFF2-40B4-BE49-F238E27FC236}">
                    <a16:creationId xmlns:a16="http://schemas.microsoft.com/office/drawing/2014/main" id="{DFB3B091-7D77-4758-8A59-B995E072D5F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728">
                <a:extLst>
                  <a:ext uri="{FF2B5EF4-FFF2-40B4-BE49-F238E27FC236}">
                    <a16:creationId xmlns:a16="http://schemas.microsoft.com/office/drawing/2014/main" id="{4E5C4E1C-6E7C-4C99-AFEB-2CAFA8EE317C}"/>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730">
                <a:extLst>
                  <a:ext uri="{FF2B5EF4-FFF2-40B4-BE49-F238E27FC236}">
                    <a16:creationId xmlns:a16="http://schemas.microsoft.com/office/drawing/2014/main" id="{A72395DC-153A-47F1-B572-3697A086EADC}"/>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731">
                <a:extLst>
                  <a:ext uri="{FF2B5EF4-FFF2-40B4-BE49-F238E27FC236}">
                    <a16:creationId xmlns:a16="http://schemas.microsoft.com/office/drawing/2014/main" id="{A03675A6-2DD1-46A7-B642-7D3B04A5156D}"/>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732">
                <a:extLst>
                  <a:ext uri="{FF2B5EF4-FFF2-40B4-BE49-F238E27FC236}">
                    <a16:creationId xmlns:a16="http://schemas.microsoft.com/office/drawing/2014/main" id="{57E619B7-FFBF-4190-9949-29B51F157877}"/>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Rectangle 734">
                <a:extLst>
                  <a:ext uri="{FF2B5EF4-FFF2-40B4-BE49-F238E27FC236}">
                    <a16:creationId xmlns:a16="http://schemas.microsoft.com/office/drawing/2014/main" id="{F9F9ED1F-F8E6-4E36-93AA-FF496CE03564}"/>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racemosa</a:t>
                </a:r>
                <a:endParaRPr lang="en-US" sz="800" dirty="0">
                  <a:latin typeface="Arial" panose="020B0604020202020204" pitchFamily="34" charset="0"/>
                  <a:cs typeface="Arial" panose="020B0604020202020204" pitchFamily="34" charset="0"/>
                </a:endParaRPr>
              </a:p>
            </p:txBody>
          </p:sp>
          <p:sp>
            <p:nvSpPr>
              <p:cNvPr id="507" name="Freeform 735">
                <a:extLst>
                  <a:ext uri="{FF2B5EF4-FFF2-40B4-BE49-F238E27FC236}">
                    <a16:creationId xmlns:a16="http://schemas.microsoft.com/office/drawing/2014/main" id="{B17B53F6-F96B-48D3-A487-2B0D45B365AE}"/>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736">
                <a:extLst>
                  <a:ext uri="{FF2B5EF4-FFF2-40B4-BE49-F238E27FC236}">
                    <a16:creationId xmlns:a16="http://schemas.microsoft.com/office/drawing/2014/main" id="{F5AF6EDE-DA98-4027-8369-C4C509781430}"/>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737">
                <a:extLst>
                  <a:ext uri="{FF2B5EF4-FFF2-40B4-BE49-F238E27FC236}">
                    <a16:creationId xmlns:a16="http://schemas.microsoft.com/office/drawing/2014/main" id="{34C3CFD8-704D-46D3-BAB2-52BD455A2B2C}"/>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738">
                <a:extLst>
                  <a:ext uri="{FF2B5EF4-FFF2-40B4-BE49-F238E27FC236}">
                    <a16:creationId xmlns:a16="http://schemas.microsoft.com/office/drawing/2014/main" id="{5F57F6E4-88D5-4860-9B5F-3F9CD5BEDCA5}"/>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739">
                <a:extLst>
                  <a:ext uri="{FF2B5EF4-FFF2-40B4-BE49-F238E27FC236}">
                    <a16:creationId xmlns:a16="http://schemas.microsoft.com/office/drawing/2014/main" id="{9DE17776-9EAD-4731-BAF1-013A34435FE0}"/>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Line 740">
                <a:extLst>
                  <a:ext uri="{FF2B5EF4-FFF2-40B4-BE49-F238E27FC236}">
                    <a16:creationId xmlns:a16="http://schemas.microsoft.com/office/drawing/2014/main" id="{2BA7AE89-D4B0-4A95-8102-402CB5F3EA52}"/>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741">
                <a:extLst>
                  <a:ext uri="{FF2B5EF4-FFF2-40B4-BE49-F238E27FC236}">
                    <a16:creationId xmlns:a16="http://schemas.microsoft.com/office/drawing/2014/main" id="{8944E079-DB49-475D-9EC9-66351B0A27A0}"/>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742">
                <a:extLst>
                  <a:ext uri="{FF2B5EF4-FFF2-40B4-BE49-F238E27FC236}">
                    <a16:creationId xmlns:a16="http://schemas.microsoft.com/office/drawing/2014/main" id="{DF458D33-C267-463F-BFB4-4ECC3DE840F6}"/>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743">
                <a:extLst>
                  <a:ext uri="{FF2B5EF4-FFF2-40B4-BE49-F238E27FC236}">
                    <a16:creationId xmlns:a16="http://schemas.microsoft.com/office/drawing/2014/main" id="{8DC247A7-BBEC-4596-949F-84948756459E}"/>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744">
                <a:extLst>
                  <a:ext uri="{FF2B5EF4-FFF2-40B4-BE49-F238E27FC236}">
                    <a16:creationId xmlns:a16="http://schemas.microsoft.com/office/drawing/2014/main" id="{F482DA0E-7671-43F7-A906-B5BE0D7BD17B}"/>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745">
                <a:extLst>
                  <a:ext uri="{FF2B5EF4-FFF2-40B4-BE49-F238E27FC236}">
                    <a16:creationId xmlns:a16="http://schemas.microsoft.com/office/drawing/2014/main" id="{53411085-9303-4A69-B392-DA13E2E8F60F}"/>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746">
                <a:extLst>
                  <a:ext uri="{FF2B5EF4-FFF2-40B4-BE49-F238E27FC236}">
                    <a16:creationId xmlns:a16="http://schemas.microsoft.com/office/drawing/2014/main" id="{B14535C2-D0ED-4A00-9CC6-23443DA03B1C}"/>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747">
                <a:extLst>
                  <a:ext uri="{FF2B5EF4-FFF2-40B4-BE49-F238E27FC236}">
                    <a16:creationId xmlns:a16="http://schemas.microsoft.com/office/drawing/2014/main" id="{EFD6758A-44FB-417C-A43E-8E05159CEA4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748">
                <a:extLst>
                  <a:ext uri="{FF2B5EF4-FFF2-40B4-BE49-F238E27FC236}">
                    <a16:creationId xmlns:a16="http://schemas.microsoft.com/office/drawing/2014/main" id="{21DC590A-DB26-433D-908F-5B6E8016F1C6}"/>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749">
                <a:extLst>
                  <a:ext uri="{FF2B5EF4-FFF2-40B4-BE49-F238E27FC236}">
                    <a16:creationId xmlns:a16="http://schemas.microsoft.com/office/drawing/2014/main" id="{BFEAD535-4043-43D7-852B-4E1116820B45}"/>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750">
                <a:extLst>
                  <a:ext uri="{FF2B5EF4-FFF2-40B4-BE49-F238E27FC236}">
                    <a16:creationId xmlns:a16="http://schemas.microsoft.com/office/drawing/2014/main" id="{3B0ADBF0-99A3-46B4-BF39-9B198EEDECFB}"/>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751">
                <a:extLst>
                  <a:ext uri="{FF2B5EF4-FFF2-40B4-BE49-F238E27FC236}">
                    <a16:creationId xmlns:a16="http://schemas.microsoft.com/office/drawing/2014/main" id="{C817F07E-5E8B-497F-8B12-97F5F815764B}"/>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524" name="Line 752">
                <a:extLst>
                  <a:ext uri="{FF2B5EF4-FFF2-40B4-BE49-F238E27FC236}">
                    <a16:creationId xmlns:a16="http://schemas.microsoft.com/office/drawing/2014/main" id="{B7396853-A27D-4052-BA50-32246803D571}"/>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753">
                <a:extLst>
                  <a:ext uri="{FF2B5EF4-FFF2-40B4-BE49-F238E27FC236}">
                    <a16:creationId xmlns:a16="http://schemas.microsoft.com/office/drawing/2014/main" id="{C1E4F897-454B-4AA8-879A-EBB82DAFC38B}"/>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754">
                <a:extLst>
                  <a:ext uri="{FF2B5EF4-FFF2-40B4-BE49-F238E27FC236}">
                    <a16:creationId xmlns:a16="http://schemas.microsoft.com/office/drawing/2014/main" id="{B19F0DFE-005A-4CA1-AD39-9D31F078BEE6}"/>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755">
                <a:extLst>
                  <a:ext uri="{FF2B5EF4-FFF2-40B4-BE49-F238E27FC236}">
                    <a16:creationId xmlns:a16="http://schemas.microsoft.com/office/drawing/2014/main" id="{CAA82B6B-1F14-4DE2-A785-A4A89C6C6F4B}"/>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52" name="TextBox 451">
              <a:extLst>
                <a:ext uri="{FF2B5EF4-FFF2-40B4-BE49-F238E27FC236}">
                  <a16:creationId xmlns:a16="http://schemas.microsoft.com/office/drawing/2014/main" id="{AD727C55-01E5-41E8-A1D9-A7B82CB63281}"/>
                </a:ext>
              </a:extLst>
            </p:cNvPr>
            <p:cNvSpPr txBox="1"/>
            <p:nvPr/>
          </p:nvSpPr>
          <p:spPr>
            <a:xfrm rot="16200000">
              <a:off x="-318378" y="4792012"/>
              <a:ext cx="162095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Absorbance, </a:t>
              </a:r>
              <a:r>
                <a:rPr lang="el-GR" sz="800" dirty="0">
                  <a:latin typeface="Arial" panose="020B0604020202020204" pitchFamily="34" charset="0"/>
                  <a:cs typeface="Arial" panose="020B0604020202020204" pitchFamily="34" charset="0"/>
                </a:rPr>
                <a:t>λ</a:t>
              </a:r>
              <a:r>
                <a:rPr lang="en-US" sz="800" dirty="0">
                  <a:latin typeface="Arial" panose="020B0604020202020204" pitchFamily="34" charset="0"/>
                  <a:cs typeface="Arial" panose="020B0604020202020204" pitchFamily="34" charset="0"/>
                </a:rPr>
                <a:t> = 276 nm [</a:t>
              </a:r>
              <a:r>
                <a:rPr lang="en-US" sz="800" dirty="0" err="1">
                  <a:latin typeface="Arial" panose="020B0604020202020204" pitchFamily="34" charset="0"/>
                  <a:cs typeface="Arial" panose="020B0604020202020204" pitchFamily="34" charset="0"/>
                </a:rPr>
                <a:t>mAU</a:t>
              </a:r>
              <a:r>
                <a:rPr lang="en-US" sz="800" dirty="0">
                  <a:latin typeface="Arial" panose="020B0604020202020204" pitchFamily="34" charset="0"/>
                  <a:cs typeface="Arial" panose="020B0604020202020204" pitchFamily="34" charset="0"/>
                </a:rPr>
                <a:t>]</a:t>
              </a:r>
            </a:p>
          </p:txBody>
        </p:sp>
        <p:sp>
          <p:nvSpPr>
            <p:cNvPr id="453" name="TextBox 452">
              <a:extLst>
                <a:ext uri="{FF2B5EF4-FFF2-40B4-BE49-F238E27FC236}">
                  <a16:creationId xmlns:a16="http://schemas.microsoft.com/office/drawing/2014/main" id="{DCF0C193-2DC8-43E3-A962-1CCE551FC74B}"/>
                </a:ext>
              </a:extLst>
            </p:cNvPr>
            <p:cNvSpPr txBox="1"/>
            <p:nvPr/>
          </p:nvSpPr>
          <p:spPr>
            <a:xfrm>
              <a:off x="3619792"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54" name="Rectangle 392">
              <a:extLst>
                <a:ext uri="{FF2B5EF4-FFF2-40B4-BE49-F238E27FC236}">
                  <a16:creationId xmlns:a16="http://schemas.microsoft.com/office/drawing/2014/main" id="{868C22BB-2022-401F-B6FE-62E1C8E735D8}"/>
                </a:ext>
              </a:extLst>
            </p:cNvPr>
            <p:cNvSpPr>
              <a:spLocks noChangeArrowheads="1"/>
            </p:cNvSpPr>
            <p:nvPr/>
          </p:nvSpPr>
          <p:spPr bwMode="auto">
            <a:xfrm>
              <a:off x="792958"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5" name="Rectangle 396">
              <a:extLst>
                <a:ext uri="{FF2B5EF4-FFF2-40B4-BE49-F238E27FC236}">
                  <a16:creationId xmlns:a16="http://schemas.microsoft.com/office/drawing/2014/main" id="{E8F3B154-C0A3-4FDB-876F-9BD1686B64CB}"/>
                </a:ext>
              </a:extLst>
            </p:cNvPr>
            <p:cNvSpPr>
              <a:spLocks noChangeArrowheads="1"/>
            </p:cNvSpPr>
            <p:nvPr/>
          </p:nvSpPr>
          <p:spPr bwMode="auto">
            <a:xfrm>
              <a:off x="124222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6" name="Rectangle 402">
              <a:extLst>
                <a:ext uri="{FF2B5EF4-FFF2-40B4-BE49-F238E27FC236}">
                  <a16:creationId xmlns:a16="http://schemas.microsoft.com/office/drawing/2014/main" id="{1027F69A-3EF6-4663-B021-381431FFD388}"/>
                </a:ext>
              </a:extLst>
            </p:cNvPr>
            <p:cNvSpPr>
              <a:spLocks noChangeArrowheads="1"/>
            </p:cNvSpPr>
            <p:nvPr/>
          </p:nvSpPr>
          <p:spPr bwMode="auto">
            <a:xfrm>
              <a:off x="215027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7" name="Rectangle 406">
              <a:extLst>
                <a:ext uri="{FF2B5EF4-FFF2-40B4-BE49-F238E27FC236}">
                  <a16:creationId xmlns:a16="http://schemas.microsoft.com/office/drawing/2014/main" id="{C53EA2F0-7ED6-4758-A696-BCEE315ECBD3}"/>
                </a:ext>
              </a:extLst>
            </p:cNvPr>
            <p:cNvSpPr>
              <a:spLocks noChangeArrowheads="1"/>
            </p:cNvSpPr>
            <p:nvPr/>
          </p:nvSpPr>
          <p:spPr bwMode="auto">
            <a:xfrm>
              <a:off x="2599533"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396">
              <a:extLst>
                <a:ext uri="{FF2B5EF4-FFF2-40B4-BE49-F238E27FC236}">
                  <a16:creationId xmlns:a16="http://schemas.microsoft.com/office/drawing/2014/main" id="{E82E7A17-1DF1-4322-AACE-86547BF1F66A}"/>
                </a:ext>
              </a:extLst>
            </p:cNvPr>
            <p:cNvSpPr>
              <a:spLocks noChangeArrowheads="1"/>
            </p:cNvSpPr>
            <p:nvPr/>
          </p:nvSpPr>
          <p:spPr bwMode="auto">
            <a:xfrm>
              <a:off x="1700214" y="5841206"/>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9" name="Rectangle 392">
              <a:extLst>
                <a:ext uri="{FF2B5EF4-FFF2-40B4-BE49-F238E27FC236}">
                  <a16:creationId xmlns:a16="http://schemas.microsoft.com/office/drawing/2014/main" id="{29D22917-EDC9-45FA-92E4-1A219A592CDB}"/>
                </a:ext>
              </a:extLst>
            </p:cNvPr>
            <p:cNvSpPr>
              <a:spLocks noChangeArrowheads="1"/>
            </p:cNvSpPr>
            <p:nvPr/>
          </p:nvSpPr>
          <p:spPr bwMode="auto">
            <a:xfrm>
              <a:off x="2954737"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0" name="Rectangle 396">
              <a:extLst>
                <a:ext uri="{FF2B5EF4-FFF2-40B4-BE49-F238E27FC236}">
                  <a16:creationId xmlns:a16="http://schemas.microsoft.com/office/drawing/2014/main" id="{F9C47EDC-B748-4305-905A-34FC700616C3}"/>
                </a:ext>
              </a:extLst>
            </p:cNvPr>
            <p:cNvSpPr>
              <a:spLocks noChangeArrowheads="1"/>
            </p:cNvSpPr>
            <p:nvPr/>
          </p:nvSpPr>
          <p:spPr bwMode="auto">
            <a:xfrm>
              <a:off x="340399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1" name="Rectangle 402">
              <a:extLst>
                <a:ext uri="{FF2B5EF4-FFF2-40B4-BE49-F238E27FC236}">
                  <a16:creationId xmlns:a16="http://schemas.microsoft.com/office/drawing/2014/main" id="{FE8FCD1B-3AEB-4EB5-8D79-AF2E80BD01F2}"/>
                </a:ext>
              </a:extLst>
            </p:cNvPr>
            <p:cNvSpPr>
              <a:spLocks noChangeArrowheads="1"/>
            </p:cNvSpPr>
            <p:nvPr/>
          </p:nvSpPr>
          <p:spPr bwMode="auto">
            <a:xfrm>
              <a:off x="431204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2" name="Rectangle 406">
              <a:extLst>
                <a:ext uri="{FF2B5EF4-FFF2-40B4-BE49-F238E27FC236}">
                  <a16:creationId xmlns:a16="http://schemas.microsoft.com/office/drawing/2014/main" id="{B9C29A0F-CB5A-430F-9F96-38970B1AE123}"/>
                </a:ext>
              </a:extLst>
            </p:cNvPr>
            <p:cNvSpPr>
              <a:spLocks noChangeArrowheads="1"/>
            </p:cNvSpPr>
            <p:nvPr/>
          </p:nvSpPr>
          <p:spPr bwMode="auto">
            <a:xfrm>
              <a:off x="4761312"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Rectangle 396">
              <a:extLst>
                <a:ext uri="{FF2B5EF4-FFF2-40B4-BE49-F238E27FC236}">
                  <a16:creationId xmlns:a16="http://schemas.microsoft.com/office/drawing/2014/main" id="{10A43734-8C4F-4B3D-ADDD-0AB7F6BEC6F2}"/>
                </a:ext>
              </a:extLst>
            </p:cNvPr>
            <p:cNvSpPr>
              <a:spLocks noChangeArrowheads="1"/>
            </p:cNvSpPr>
            <p:nvPr/>
          </p:nvSpPr>
          <p:spPr bwMode="auto">
            <a:xfrm>
              <a:off x="3861993" y="5843193"/>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4" name="Rectangle 392">
              <a:extLst>
                <a:ext uri="{FF2B5EF4-FFF2-40B4-BE49-F238E27FC236}">
                  <a16:creationId xmlns:a16="http://schemas.microsoft.com/office/drawing/2014/main" id="{C2C91FFF-6419-4728-96B1-B9ED963DC0AA}"/>
                </a:ext>
              </a:extLst>
            </p:cNvPr>
            <p:cNvSpPr>
              <a:spLocks noChangeArrowheads="1"/>
            </p:cNvSpPr>
            <p:nvPr/>
          </p:nvSpPr>
          <p:spPr bwMode="auto">
            <a:xfrm>
              <a:off x="5138739"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5" name="Rectangle 396">
              <a:extLst>
                <a:ext uri="{FF2B5EF4-FFF2-40B4-BE49-F238E27FC236}">
                  <a16:creationId xmlns:a16="http://schemas.microsoft.com/office/drawing/2014/main" id="{2B5D8F5A-25DF-4648-9AE9-4B33456A42B5}"/>
                </a:ext>
              </a:extLst>
            </p:cNvPr>
            <p:cNvSpPr>
              <a:spLocks noChangeArrowheads="1"/>
            </p:cNvSpPr>
            <p:nvPr/>
          </p:nvSpPr>
          <p:spPr bwMode="auto">
            <a:xfrm>
              <a:off x="558800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6" name="Rectangle 402">
              <a:extLst>
                <a:ext uri="{FF2B5EF4-FFF2-40B4-BE49-F238E27FC236}">
                  <a16:creationId xmlns:a16="http://schemas.microsoft.com/office/drawing/2014/main" id="{946FF1BA-6099-40C0-9094-D3A019DCD598}"/>
                </a:ext>
              </a:extLst>
            </p:cNvPr>
            <p:cNvSpPr>
              <a:spLocks noChangeArrowheads="1"/>
            </p:cNvSpPr>
            <p:nvPr/>
          </p:nvSpPr>
          <p:spPr bwMode="auto">
            <a:xfrm>
              <a:off x="649605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7" name="Rectangle 406">
              <a:extLst>
                <a:ext uri="{FF2B5EF4-FFF2-40B4-BE49-F238E27FC236}">
                  <a16:creationId xmlns:a16="http://schemas.microsoft.com/office/drawing/2014/main" id="{0E9618F6-457C-4380-A07E-C4CB5125DAEC}"/>
                </a:ext>
              </a:extLst>
            </p:cNvPr>
            <p:cNvSpPr>
              <a:spLocks noChangeArrowheads="1"/>
            </p:cNvSpPr>
            <p:nvPr/>
          </p:nvSpPr>
          <p:spPr bwMode="auto">
            <a:xfrm>
              <a:off x="6945314"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8" name="Rectangle 396">
              <a:extLst>
                <a:ext uri="{FF2B5EF4-FFF2-40B4-BE49-F238E27FC236}">
                  <a16:creationId xmlns:a16="http://schemas.microsoft.com/office/drawing/2014/main" id="{2B110E52-B7C7-496A-B6C6-23EA13D0D9BD}"/>
                </a:ext>
              </a:extLst>
            </p:cNvPr>
            <p:cNvSpPr>
              <a:spLocks noChangeArrowheads="1"/>
            </p:cNvSpPr>
            <p:nvPr/>
          </p:nvSpPr>
          <p:spPr bwMode="auto">
            <a:xfrm>
              <a:off x="6045995" y="5848350"/>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9" name="TextBox 468">
              <a:extLst>
                <a:ext uri="{FF2B5EF4-FFF2-40B4-BE49-F238E27FC236}">
                  <a16:creationId xmlns:a16="http://schemas.microsoft.com/office/drawing/2014/main" id="{D01FBF21-614F-45CF-9BF7-97A112BAE41A}"/>
                </a:ext>
              </a:extLst>
            </p:cNvPr>
            <p:cNvSpPr txBox="1"/>
            <p:nvPr/>
          </p:nvSpPr>
          <p:spPr>
            <a:xfrm>
              <a:off x="5802121"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0" name="TextBox 469">
              <a:extLst>
                <a:ext uri="{FF2B5EF4-FFF2-40B4-BE49-F238E27FC236}">
                  <a16:creationId xmlns:a16="http://schemas.microsoft.com/office/drawing/2014/main" id="{D4967284-D192-4246-AFDD-061452443732}"/>
                </a:ext>
              </a:extLst>
            </p:cNvPr>
            <p:cNvSpPr txBox="1"/>
            <p:nvPr/>
          </p:nvSpPr>
          <p:spPr>
            <a:xfrm>
              <a:off x="1472160"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1" name="Notched Right Arrow 444">
              <a:extLst>
                <a:ext uri="{FF2B5EF4-FFF2-40B4-BE49-F238E27FC236}">
                  <a16:creationId xmlns:a16="http://schemas.microsoft.com/office/drawing/2014/main" id="{E40AF1DE-7F61-4586-ADD6-F0DDF7098BFC}"/>
                </a:ext>
              </a:extLst>
            </p:cNvPr>
            <p:cNvSpPr/>
            <p:nvPr/>
          </p:nvSpPr>
          <p:spPr>
            <a:xfrm rot="5400000" flipV="1">
              <a:off x="1692464" y="4474051"/>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Notched Right Arrow 444">
              <a:extLst>
                <a:ext uri="{FF2B5EF4-FFF2-40B4-BE49-F238E27FC236}">
                  <a16:creationId xmlns:a16="http://schemas.microsoft.com/office/drawing/2014/main" id="{FB1022FF-533E-4CC7-9556-B6D4702B92A9}"/>
                </a:ext>
              </a:extLst>
            </p:cNvPr>
            <p:cNvSpPr/>
            <p:nvPr/>
          </p:nvSpPr>
          <p:spPr>
            <a:xfrm rot="5400000" flipV="1">
              <a:off x="3874757" y="421051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Notched Right Arrow 444">
              <a:extLst>
                <a:ext uri="{FF2B5EF4-FFF2-40B4-BE49-F238E27FC236}">
                  <a16:creationId xmlns:a16="http://schemas.microsoft.com/office/drawing/2014/main" id="{335562EC-EAFD-48E7-BB86-F14E710F6377}"/>
                </a:ext>
              </a:extLst>
            </p:cNvPr>
            <p:cNvSpPr/>
            <p:nvPr/>
          </p:nvSpPr>
          <p:spPr>
            <a:xfrm rot="5400000" flipV="1">
              <a:off x="6041150" y="546325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051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E1972E-5246-9944-8BEB-76E0D4611C34}"/>
              </a:ext>
            </a:extLst>
          </p:cNvPr>
          <p:cNvPicPr/>
          <p:nvPr/>
        </p:nvPicPr>
        <p:blipFill>
          <a:blip r:embed="rId2"/>
          <a:stretch>
            <a:fillRect/>
          </a:stretch>
        </p:blipFill>
        <p:spPr>
          <a:xfrm>
            <a:off x="2417276" y="2118510"/>
            <a:ext cx="2571602" cy="2344847"/>
          </a:xfrm>
          <a:prstGeom prst="rect">
            <a:avLst/>
          </a:prstGeom>
        </p:spPr>
      </p:pic>
      <p:sp>
        <p:nvSpPr>
          <p:cNvPr id="3" name="TextBox 2">
            <a:extLst>
              <a:ext uri="{FF2B5EF4-FFF2-40B4-BE49-F238E27FC236}">
                <a16:creationId xmlns:a16="http://schemas.microsoft.com/office/drawing/2014/main" id="{4D37E50F-7929-8549-837B-388B0300A20A}"/>
              </a:ext>
            </a:extLst>
          </p:cNvPr>
          <p:cNvSpPr txBox="1"/>
          <p:nvPr/>
        </p:nvSpPr>
        <p:spPr>
          <a:xfrm>
            <a:off x="1854570" y="6953740"/>
            <a:ext cx="4063260" cy="116955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Characterization of a new scutellarin isomer. </a:t>
            </a:r>
            <a:r>
              <a:rPr lang="en-US" sz="1000" dirty="0">
                <a:latin typeface="Arial" panose="020B0604020202020204" pitchFamily="34" charset="0"/>
                <a:cs typeface="Arial" panose="020B0604020202020204" pitchFamily="34" charset="0"/>
              </a:rPr>
              <a:t>(a) Standard scutellarin and isolated compound were eluted with different retention times in LC-HRMS analysis. (b) Key NMR correlations of isolated compound. 1D-NOESY and1D-ROESY correlations are represented by red and green two-way arrows, respectively (left). A three-bond HMBC correlation from H-1’’ to C-8 (right).</a:t>
            </a:r>
          </a:p>
        </p:txBody>
      </p:sp>
      <p:sp>
        <p:nvSpPr>
          <p:cNvPr id="6" name="TextBox 5">
            <a:extLst>
              <a:ext uri="{FF2B5EF4-FFF2-40B4-BE49-F238E27FC236}">
                <a16:creationId xmlns:a16="http://schemas.microsoft.com/office/drawing/2014/main" id="{A605EDA6-AA0E-8B47-8622-7B0595FE2550}"/>
              </a:ext>
            </a:extLst>
          </p:cNvPr>
          <p:cNvSpPr txBox="1"/>
          <p:nvPr/>
        </p:nvSpPr>
        <p:spPr>
          <a:xfrm>
            <a:off x="1919335" y="1964621"/>
            <a:ext cx="284052"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a</a:t>
            </a:r>
          </a:p>
        </p:txBody>
      </p:sp>
      <p:sp>
        <p:nvSpPr>
          <p:cNvPr id="7" name="TextBox 6">
            <a:extLst>
              <a:ext uri="{FF2B5EF4-FFF2-40B4-BE49-F238E27FC236}">
                <a16:creationId xmlns:a16="http://schemas.microsoft.com/office/drawing/2014/main" id="{93F93F37-8AD8-E040-A521-4A97D547D55B}"/>
              </a:ext>
            </a:extLst>
          </p:cNvPr>
          <p:cNvSpPr txBox="1"/>
          <p:nvPr/>
        </p:nvSpPr>
        <p:spPr>
          <a:xfrm>
            <a:off x="1746855" y="4762781"/>
            <a:ext cx="293670" cy="307777"/>
          </a:xfrm>
          <a:prstGeom prst="rect">
            <a:avLst/>
          </a:prstGeom>
          <a:solidFill>
            <a:schemeClr val="bg1"/>
          </a:solidFill>
        </p:spPr>
        <p:txBody>
          <a:bodyPr wrap="none" rtlCol="0">
            <a:spAutoFit/>
          </a:bodyPr>
          <a:lstStyle/>
          <a:p>
            <a:r>
              <a:rPr lang="en-US" sz="1400" b="1" dirty="0">
                <a:latin typeface="Arial" panose="020B0604020202020204" pitchFamily="34" charset="0"/>
                <a:cs typeface="Arial" panose="020B0604020202020204" pitchFamily="34" charset="0"/>
              </a:rPr>
              <a:t>b</a:t>
            </a:r>
          </a:p>
        </p:txBody>
      </p:sp>
      <p:grpSp>
        <p:nvGrpSpPr>
          <p:cNvPr id="11" name="Group 10">
            <a:extLst>
              <a:ext uri="{FF2B5EF4-FFF2-40B4-BE49-F238E27FC236}">
                <a16:creationId xmlns:a16="http://schemas.microsoft.com/office/drawing/2014/main" id="{B763F8F0-C687-1947-A66A-C7002C2A5696}"/>
              </a:ext>
            </a:extLst>
          </p:cNvPr>
          <p:cNvGrpSpPr/>
          <p:nvPr/>
        </p:nvGrpSpPr>
        <p:grpSpPr>
          <a:xfrm>
            <a:off x="1824727" y="5148175"/>
            <a:ext cx="3985388" cy="1515049"/>
            <a:chOff x="1824727" y="5148175"/>
            <a:chExt cx="3985388" cy="1515049"/>
          </a:xfrm>
        </p:grpSpPr>
        <p:pic>
          <p:nvPicPr>
            <p:cNvPr id="5" name="Picture 4">
              <a:extLst>
                <a:ext uri="{FF2B5EF4-FFF2-40B4-BE49-F238E27FC236}">
                  <a16:creationId xmlns:a16="http://schemas.microsoft.com/office/drawing/2014/main" id="{94713163-2B3A-B844-B2D5-DC6431906A03}"/>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21705" y="5150019"/>
              <a:ext cx="3788410" cy="1513205"/>
            </a:xfrm>
            <a:prstGeom prst="rect">
              <a:avLst/>
            </a:prstGeom>
            <a:noFill/>
          </p:spPr>
        </p:pic>
        <p:sp>
          <p:nvSpPr>
            <p:cNvPr id="8" name="Rectangle 7">
              <a:extLst>
                <a:ext uri="{FF2B5EF4-FFF2-40B4-BE49-F238E27FC236}">
                  <a16:creationId xmlns:a16="http://schemas.microsoft.com/office/drawing/2014/main" id="{26FA6B8D-1849-E64C-AA7C-718347AA9C66}"/>
                </a:ext>
              </a:extLst>
            </p:cNvPr>
            <p:cNvSpPr/>
            <p:nvPr/>
          </p:nvSpPr>
          <p:spPr>
            <a:xfrm>
              <a:off x="3886200" y="5148175"/>
              <a:ext cx="334536" cy="20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E0BB93-1811-B34A-AE8D-899C88D0DE18}"/>
                </a:ext>
              </a:extLst>
            </p:cNvPr>
            <p:cNvSpPr/>
            <p:nvPr/>
          </p:nvSpPr>
          <p:spPr>
            <a:xfrm>
              <a:off x="1824727" y="5170918"/>
              <a:ext cx="334536" cy="20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452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1840562" y="6832772"/>
            <a:ext cx="4091273" cy="1015663"/>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 Asterisk (*) indicates p-value &lt; 0.05 relative to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for the same organ and flavone.</a:t>
            </a:r>
            <a:endParaRPr lang="en-US" sz="1000" b="1" dirty="0">
              <a:latin typeface="Arial" panose="020B0604020202020204" pitchFamily="34" charset="0"/>
              <a:cs typeface="Arial" panose="020B0604020202020204" pitchFamily="34" charset="0"/>
            </a:endParaRPr>
          </a:p>
        </p:txBody>
      </p:sp>
      <p:pic>
        <p:nvPicPr>
          <p:cNvPr id="9" name="Picture 8" descr="Chart, waterfall chart&#10;&#10;Description automatically generated">
            <a:extLst>
              <a:ext uri="{FF2B5EF4-FFF2-40B4-BE49-F238E27FC236}">
                <a16:creationId xmlns:a16="http://schemas.microsoft.com/office/drawing/2014/main" id="{6574BC62-C866-44A2-8735-69ABB989E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4" y="3533073"/>
            <a:ext cx="4091272" cy="3068454"/>
          </a:xfrm>
          <a:prstGeom prst="rect">
            <a:avLst/>
          </a:prstGeom>
        </p:spPr>
      </p:pic>
    </p:spTree>
    <p:extLst>
      <p:ext uri="{BB962C8B-B14F-4D97-AF65-F5344CB8AC3E}">
        <p14:creationId xmlns:p14="http://schemas.microsoft.com/office/powerpoint/2010/main" val="921272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12443</TotalTime>
  <Words>496</Words>
  <Application>Microsoft Office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105</cp:revision>
  <cp:lastPrinted>2021-08-30T14:47:21Z</cp:lastPrinted>
  <dcterms:created xsi:type="dcterms:W3CDTF">2021-05-22T18:25:52Z</dcterms:created>
  <dcterms:modified xsi:type="dcterms:W3CDTF">2021-11-24T01:29:38Z</dcterms:modified>
</cp:coreProperties>
</file>