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946" y="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9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1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0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A656-45FC-4BC5-B599-2BD02740AE99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4F3A0-A297-486B-81B1-2702C0DB0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59F78-A237-4F2A-BB90-6A9B2A860E1F}"/>
              </a:ext>
            </a:extLst>
          </p:cNvPr>
          <p:cNvSpPr txBox="1"/>
          <p:nvPr/>
        </p:nvSpPr>
        <p:spPr>
          <a:xfrm>
            <a:off x="0" y="9350514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Figure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Proposed 4´-hydroxyflavone and 4´-deoxyflavone pathway. Structures of glycosylated metabolites are not shown to save space but are included in Appendix S1. Enzyme names in blue are specific isoforms that have been identified in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S. baicalensis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and enzyme names in black are general names. Metabolites that were quantified have names in bold and are numbered to match the labeling of Figure 2.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95E4CEED-5F86-4F39-8A5F-BE3E24CD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0" y="1093118"/>
            <a:ext cx="7347040" cy="737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92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74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Askey</dc:creator>
  <cp:lastModifiedBy>Askey,Bryce C</cp:lastModifiedBy>
  <cp:revision>8</cp:revision>
  <dcterms:created xsi:type="dcterms:W3CDTF">2021-05-22T18:25:52Z</dcterms:created>
  <dcterms:modified xsi:type="dcterms:W3CDTF">2021-05-25T21:55:39Z</dcterms:modified>
</cp:coreProperties>
</file>