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84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A656-45FC-4BC5-B599-2BD02740AE9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9F78-A237-4F2A-BB90-6A9B2A860E1F}"/>
              </a:ext>
            </a:extLst>
          </p:cNvPr>
          <p:cNvSpPr txBox="1"/>
          <p:nvPr/>
        </p:nvSpPr>
        <p:spPr>
          <a:xfrm>
            <a:off x="0" y="96582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Proposed 4´-hydroxyflavone and 4´-deoxyflavone pathway with aglycones only. Enzyme names in blue are specific isoforms that have been identified in S. baicalensis, and enzyme names in black are general names.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BDCE88-3E04-42C5-8409-927360FE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04" y="438912"/>
            <a:ext cx="4440791" cy="86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9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4</cp:revision>
  <dcterms:created xsi:type="dcterms:W3CDTF">2021-05-22T18:25:52Z</dcterms:created>
  <dcterms:modified xsi:type="dcterms:W3CDTF">2021-05-22T20:51:16Z</dcterms:modified>
</cp:coreProperties>
</file>