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p:scale>
          <a:sx n="78" d="100"/>
          <a:sy n="78" d="100"/>
        </p:scale>
        <p:origin x="612" y="108"/>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7/18/2021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6615D0B4-D0A8-4F5A-8067-54901F48B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8" y="213154"/>
            <a:ext cx="6126892" cy="9190338"/>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9276B2D2-6E39-4DAA-83BD-0AD58C6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81" y="1994071"/>
            <a:ext cx="4046838" cy="6070258"/>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40564-6F65-49C5-866F-F955781CD6CA}"/>
              </a:ext>
            </a:extLst>
          </p:cNvPr>
          <p:cNvPicPr>
            <a:picLocks noChangeAspect="1"/>
          </p:cNvPicPr>
          <p:nvPr/>
        </p:nvPicPr>
        <p:blipFill>
          <a:blip r:embed="rId2"/>
          <a:stretch>
            <a:fillRect/>
          </a:stretch>
        </p:blipFill>
        <p:spPr>
          <a:xfrm>
            <a:off x="1195388" y="388864"/>
            <a:ext cx="5381625" cy="2171700"/>
          </a:xfrm>
          <a:prstGeom prst="rect">
            <a:avLst/>
          </a:prstGeom>
        </p:spPr>
      </p:pic>
      <p:pic>
        <p:nvPicPr>
          <p:cNvPr id="5" name="Picture 4">
            <a:extLst>
              <a:ext uri="{FF2B5EF4-FFF2-40B4-BE49-F238E27FC236}">
                <a16:creationId xmlns:a16="http://schemas.microsoft.com/office/drawing/2014/main" id="{D6A215DC-83DF-43EB-A48B-5E77CED0EF89}"/>
              </a:ext>
            </a:extLst>
          </p:cNvPr>
          <p:cNvPicPr>
            <a:picLocks noChangeAspect="1"/>
          </p:cNvPicPr>
          <p:nvPr/>
        </p:nvPicPr>
        <p:blipFill>
          <a:blip r:embed="rId3"/>
          <a:stretch>
            <a:fillRect/>
          </a:stretch>
        </p:blipFill>
        <p:spPr>
          <a:xfrm>
            <a:off x="1195388" y="2678865"/>
            <a:ext cx="5381625" cy="2171700"/>
          </a:xfrm>
          <a:prstGeom prst="rect">
            <a:avLst/>
          </a:prstGeom>
        </p:spPr>
      </p:pic>
      <p:pic>
        <p:nvPicPr>
          <p:cNvPr id="6" name="Picture 5">
            <a:extLst>
              <a:ext uri="{FF2B5EF4-FFF2-40B4-BE49-F238E27FC236}">
                <a16:creationId xmlns:a16="http://schemas.microsoft.com/office/drawing/2014/main" id="{5D0873C2-1632-40D3-B61D-AF617D9FA211}"/>
              </a:ext>
            </a:extLst>
          </p:cNvPr>
          <p:cNvPicPr>
            <a:picLocks noChangeAspect="1"/>
          </p:cNvPicPr>
          <p:nvPr/>
        </p:nvPicPr>
        <p:blipFill>
          <a:blip r:embed="rId4"/>
          <a:stretch>
            <a:fillRect/>
          </a:stretch>
        </p:blipFill>
        <p:spPr>
          <a:xfrm>
            <a:off x="1195387" y="7374309"/>
            <a:ext cx="5381625" cy="2162175"/>
          </a:xfrm>
          <a:prstGeom prst="rect">
            <a:avLst/>
          </a:prstGeom>
        </p:spPr>
      </p:pic>
      <p:pic>
        <p:nvPicPr>
          <p:cNvPr id="7" name="Picture 6">
            <a:extLst>
              <a:ext uri="{FF2B5EF4-FFF2-40B4-BE49-F238E27FC236}">
                <a16:creationId xmlns:a16="http://schemas.microsoft.com/office/drawing/2014/main" id="{328DD50E-1055-4C2B-BD03-531CD22435EB}"/>
              </a:ext>
            </a:extLst>
          </p:cNvPr>
          <p:cNvPicPr>
            <a:picLocks noChangeAspect="1"/>
          </p:cNvPicPr>
          <p:nvPr/>
        </p:nvPicPr>
        <p:blipFill>
          <a:blip r:embed="rId5"/>
          <a:stretch>
            <a:fillRect/>
          </a:stretch>
        </p:blipFill>
        <p:spPr>
          <a:xfrm>
            <a:off x="1195388" y="5049637"/>
            <a:ext cx="5381625" cy="2162175"/>
          </a:xfrm>
          <a:prstGeom prst="rect">
            <a:avLst/>
          </a:prstGeom>
        </p:spPr>
      </p:pic>
      <p:sp>
        <p:nvSpPr>
          <p:cNvPr id="8" name="TextBox 7">
            <a:extLst>
              <a:ext uri="{FF2B5EF4-FFF2-40B4-BE49-F238E27FC236}">
                <a16:creationId xmlns:a16="http://schemas.microsoft.com/office/drawing/2014/main" id="{DABDCD24-613A-430A-B229-6148CF385E49}"/>
              </a:ext>
            </a:extLst>
          </p:cNvPr>
          <p:cNvSpPr txBox="1"/>
          <p:nvPr/>
        </p:nvSpPr>
        <p:spPr>
          <a:xfrm>
            <a:off x="926593" y="161979"/>
            <a:ext cx="1961691" cy="276999"/>
          </a:xfrm>
          <a:prstGeom prst="rect">
            <a:avLst/>
          </a:prstGeom>
          <a:noFill/>
        </p:spPr>
        <p:txBody>
          <a:bodyPr wrap="none" rtlCol="0">
            <a:spAutoFit/>
          </a:bodyPr>
          <a:lstStyle/>
          <a:p>
            <a:r>
              <a:rPr lang="en-US" sz="1200" dirty="0"/>
              <a:t>S. </a:t>
            </a:r>
            <a:r>
              <a:rPr lang="en-US" sz="1200" dirty="0" err="1"/>
              <a:t>baicalensis</a:t>
            </a:r>
            <a:r>
              <a:rPr lang="en-US" sz="1200" dirty="0"/>
              <a:t> 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26593" y="2426880"/>
            <a:ext cx="2024272" cy="276999"/>
          </a:xfrm>
          <a:prstGeom prst="rect">
            <a:avLst/>
          </a:prstGeom>
          <a:noFill/>
        </p:spPr>
        <p:txBody>
          <a:bodyPr wrap="none" rtlCol="0">
            <a:spAutoFit/>
          </a:bodyPr>
          <a:lstStyle/>
          <a:p>
            <a:r>
              <a:rPr lang="en-US" sz="1200" dirty="0"/>
              <a:t>S. </a:t>
            </a:r>
            <a:r>
              <a:rPr lang="en-US" sz="1200" dirty="0" err="1"/>
              <a:t>baicalensis</a:t>
            </a:r>
            <a:r>
              <a:rPr lang="en-US" sz="1200" dirty="0"/>
              <a:t> 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26593" y="4824704"/>
            <a:ext cx="1235338" cy="276999"/>
          </a:xfrm>
          <a:prstGeom prst="rect">
            <a:avLst/>
          </a:prstGeom>
          <a:noFill/>
        </p:spPr>
        <p:txBody>
          <a:bodyPr wrap="none" rtlCol="0">
            <a:spAutoFit/>
          </a:bodyPr>
          <a:lstStyle/>
          <a:p>
            <a:r>
              <a:rPr lang="en-US" sz="1200" dirty="0"/>
              <a:t>S. </a:t>
            </a:r>
            <a:r>
              <a:rPr lang="en-US" sz="1200" dirty="0" err="1"/>
              <a:t>barbata</a:t>
            </a:r>
            <a:r>
              <a:rPr lang="en-US" sz="1200" dirty="0"/>
              <a:t> 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26593" y="7149376"/>
            <a:ext cx="1358898" cy="276999"/>
          </a:xfrm>
          <a:prstGeom prst="rect">
            <a:avLst/>
          </a:prstGeom>
          <a:noFill/>
        </p:spPr>
        <p:txBody>
          <a:bodyPr wrap="none" rtlCol="0">
            <a:spAutoFit/>
          </a:bodyPr>
          <a:lstStyle/>
          <a:p>
            <a:r>
              <a:rPr lang="en-US" sz="1200" dirty="0"/>
              <a:t>S. </a:t>
            </a:r>
            <a:r>
              <a:rPr lang="en-US" sz="1200" dirty="0" err="1"/>
              <a:t>racemosa</a:t>
            </a:r>
            <a:r>
              <a:rPr lang="en-US" sz="1200" dirty="0"/>
              <a:t> leaves</a:t>
            </a:r>
          </a:p>
        </p:txBody>
      </p:sp>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roots, (B)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leaves, (C)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leaves, and (D)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leaves.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LC-MS and MS</a:t>
            </a:r>
            <a:r>
              <a:rPr lang="en-US" sz="1000" baseline="30000" dirty="0">
                <a:latin typeface="Arial" panose="020B0604020202020204" pitchFamily="34" charset="0"/>
                <a:cs typeface="Arial" panose="020B0604020202020204" pitchFamily="34" charset="0"/>
              </a:rPr>
              <a:t>2</a:t>
            </a:r>
            <a:r>
              <a:rPr lang="en-US" sz="1000" dirty="0">
                <a:latin typeface="Arial" panose="020B0604020202020204" pitchFamily="34" charset="0"/>
                <a:cs typeface="Arial" panose="020B0604020202020204" pitchFamily="34" charset="0"/>
              </a:rPr>
              <a:t>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 and the structure of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8" name="Picture 7" descr="Chart, waterfall chart&#10;&#10;Description automatically generated">
            <a:extLst>
              <a:ext uri="{FF2B5EF4-FFF2-40B4-BE49-F238E27FC236}">
                <a16:creationId xmlns:a16="http://schemas.microsoft.com/office/drawing/2014/main" id="{CDDF5D73-2661-47B0-8F14-86665509E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488" y="3348681"/>
            <a:ext cx="4497423" cy="3361037"/>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activity test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1103</TotalTime>
  <Words>424</Words>
  <Application>Microsoft Office PowerPoint</Application>
  <PresentationFormat>Custom</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50</cp:revision>
  <dcterms:created xsi:type="dcterms:W3CDTF">2021-05-22T18:25:52Z</dcterms:created>
  <dcterms:modified xsi:type="dcterms:W3CDTF">2021-07-18T17:36:07Z</dcterms:modified>
</cp:coreProperties>
</file>