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ED54"/>
    <a:srgbClr val="E5EC5E"/>
    <a:srgbClr val="E6969C"/>
    <a:srgbClr val="EB9569"/>
    <a:srgbClr val="EB74A1"/>
    <a:srgbClr val="E07FEA"/>
    <a:srgbClr val="9C8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396" y="-1620"/>
      </p:cViewPr>
      <p:guideLst>
        <p:guide orient="horz" pos="340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355421"/>
            <a:ext cx="5829300" cy="23152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120765"/>
            <a:ext cx="48006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1135142"/>
            <a:ext cx="1157288" cy="2419302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1135142"/>
            <a:ext cx="3357563" cy="241930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940868"/>
            <a:ext cx="5829300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578075"/>
            <a:ext cx="58293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5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417804"/>
            <a:ext cx="303014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425429"/>
            <a:ext cx="303014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417804"/>
            <a:ext cx="303133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425429"/>
            <a:ext cx="303133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430054"/>
            <a:ext cx="2256235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9" y="430054"/>
            <a:ext cx="3833813" cy="92186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260283"/>
            <a:ext cx="2256235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8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7560945"/>
            <a:ext cx="411480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965120"/>
            <a:ext cx="41148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8453557"/>
            <a:ext cx="41148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520316"/>
            <a:ext cx="61722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EBE3-1740-4D45-B435-43B16EB302B8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10011253"/>
            <a:ext cx="21717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38CE6123-7ADE-4AD6-89F4-1F191A4B0DE5}"/>
              </a:ext>
            </a:extLst>
          </p:cNvPr>
          <p:cNvSpPr/>
          <p:nvPr/>
        </p:nvSpPr>
        <p:spPr>
          <a:xfrm>
            <a:off x="1904653" y="8375274"/>
            <a:ext cx="2776803" cy="445574"/>
          </a:xfrm>
          <a:prstGeom prst="rect">
            <a:avLst/>
          </a:prstGeom>
          <a:solidFill>
            <a:srgbClr val="78ED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1C9E7B5-17F2-461F-BD67-609F3BF3815A}"/>
              </a:ext>
            </a:extLst>
          </p:cNvPr>
          <p:cNvSpPr/>
          <p:nvPr/>
        </p:nvSpPr>
        <p:spPr>
          <a:xfrm>
            <a:off x="1904653" y="8076162"/>
            <a:ext cx="2776803" cy="283446"/>
          </a:xfrm>
          <a:prstGeom prst="rect">
            <a:avLst/>
          </a:prstGeom>
          <a:solidFill>
            <a:srgbClr val="E5EC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6E90989-FA92-4D7F-BA4C-0CB67325EF72}"/>
              </a:ext>
            </a:extLst>
          </p:cNvPr>
          <p:cNvSpPr/>
          <p:nvPr/>
        </p:nvSpPr>
        <p:spPr>
          <a:xfrm>
            <a:off x="1904653" y="3468568"/>
            <a:ext cx="2776803" cy="4589102"/>
          </a:xfrm>
          <a:prstGeom prst="rect">
            <a:avLst/>
          </a:prstGeom>
          <a:solidFill>
            <a:srgbClr val="EB95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C7A8107-B591-4283-AFAF-3D9083D0FD9C}"/>
              </a:ext>
            </a:extLst>
          </p:cNvPr>
          <p:cNvSpPr/>
          <p:nvPr/>
        </p:nvSpPr>
        <p:spPr>
          <a:xfrm>
            <a:off x="1904653" y="3318058"/>
            <a:ext cx="2776803" cy="131875"/>
          </a:xfrm>
          <a:prstGeom prst="rect">
            <a:avLst/>
          </a:prstGeom>
          <a:solidFill>
            <a:srgbClr val="EB74A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B3BF23E-6DCE-40CF-90D1-BE1506CE8A38}"/>
              </a:ext>
            </a:extLst>
          </p:cNvPr>
          <p:cNvSpPr/>
          <p:nvPr/>
        </p:nvSpPr>
        <p:spPr>
          <a:xfrm>
            <a:off x="1904653" y="2419313"/>
            <a:ext cx="2776803" cy="878860"/>
          </a:xfrm>
          <a:prstGeom prst="rect">
            <a:avLst/>
          </a:prstGeom>
          <a:solidFill>
            <a:srgbClr val="E07FE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1378FC8-BD17-478F-B8A0-23CCB2260EC1}"/>
              </a:ext>
            </a:extLst>
          </p:cNvPr>
          <p:cNvSpPr/>
          <p:nvPr/>
        </p:nvSpPr>
        <p:spPr>
          <a:xfrm>
            <a:off x="1904653" y="1071417"/>
            <a:ext cx="2776803" cy="1330457"/>
          </a:xfrm>
          <a:prstGeom prst="rect">
            <a:avLst/>
          </a:prstGeom>
          <a:solidFill>
            <a:srgbClr val="9C8AE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22149" y="1084144"/>
            <a:ext cx="163025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multicaulis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2420888" y="1135083"/>
            <a:ext cx="91334" cy="75195"/>
          </a:xfrm>
          <a:custGeom>
            <a:avLst/>
            <a:gdLst>
              <a:gd name="T0" fmla="*/ 0 w 46"/>
              <a:gd name="T1" fmla="*/ 31 h 31"/>
              <a:gd name="T2" fmla="*/ 0 w 46"/>
              <a:gd name="T3" fmla="*/ 0 h 31"/>
              <a:gd name="T4" fmla="*/ 46 w 46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1">
                <a:moveTo>
                  <a:pt x="0" y="31"/>
                </a:moveTo>
                <a:lnTo>
                  <a:pt x="0" y="0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635324" y="1234535"/>
            <a:ext cx="156132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heydei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Subsect CYSTASPIS</a:t>
            </a: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2420888" y="1215130"/>
            <a:ext cx="202523" cy="67918"/>
          </a:xfrm>
          <a:custGeom>
            <a:avLst/>
            <a:gdLst>
              <a:gd name="T0" fmla="*/ 0 w 102"/>
              <a:gd name="T1" fmla="*/ 0 h 28"/>
              <a:gd name="T2" fmla="*/ 0 w 102"/>
              <a:gd name="T3" fmla="*/ 28 h 28"/>
              <a:gd name="T4" fmla="*/ 102 w 102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" h="28">
                <a:moveTo>
                  <a:pt x="0" y="0"/>
                </a:moveTo>
                <a:lnTo>
                  <a:pt x="0" y="28"/>
                </a:lnTo>
                <a:lnTo>
                  <a:pt x="102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2355366" y="1210278"/>
            <a:ext cx="65522" cy="147965"/>
          </a:xfrm>
          <a:custGeom>
            <a:avLst/>
            <a:gdLst>
              <a:gd name="T0" fmla="*/ 0 w 33"/>
              <a:gd name="T1" fmla="*/ 61 h 61"/>
              <a:gd name="T2" fmla="*/ 0 w 33"/>
              <a:gd name="T3" fmla="*/ 0 h 61"/>
              <a:gd name="T4" fmla="*/ 33 w 33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61">
                <a:moveTo>
                  <a:pt x="0" y="61"/>
                </a:move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518178" y="1382500"/>
            <a:ext cx="16222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pinnatifida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381178" y="1433439"/>
            <a:ext cx="127073" cy="72770"/>
          </a:xfrm>
          <a:custGeom>
            <a:avLst/>
            <a:gdLst>
              <a:gd name="T0" fmla="*/ 0 w 64"/>
              <a:gd name="T1" fmla="*/ 30 h 30"/>
              <a:gd name="T2" fmla="*/ 0 w 64"/>
              <a:gd name="T3" fmla="*/ 0 h 30"/>
              <a:gd name="T4" fmla="*/ 64 w 64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30">
                <a:moveTo>
                  <a:pt x="0" y="30"/>
                </a:moveTo>
                <a:lnTo>
                  <a:pt x="0" y="0"/>
                </a:lnTo>
                <a:lnTo>
                  <a:pt x="6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462584" y="1532891"/>
            <a:ext cx="156292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orientalis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2381178" y="1513486"/>
            <a:ext cx="69493" cy="67918"/>
          </a:xfrm>
          <a:custGeom>
            <a:avLst/>
            <a:gdLst>
              <a:gd name="T0" fmla="*/ 0 w 35"/>
              <a:gd name="T1" fmla="*/ 0 h 28"/>
              <a:gd name="T2" fmla="*/ 0 w 35"/>
              <a:gd name="T3" fmla="*/ 28 h 28"/>
              <a:gd name="T4" fmla="*/ 35 w 35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28">
                <a:moveTo>
                  <a:pt x="0" y="0"/>
                </a:moveTo>
                <a:lnTo>
                  <a:pt x="0" y="28"/>
                </a:lnTo>
                <a:lnTo>
                  <a:pt x="35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2355366" y="1365521"/>
            <a:ext cx="25812" cy="140688"/>
          </a:xfrm>
          <a:custGeom>
            <a:avLst/>
            <a:gdLst>
              <a:gd name="T0" fmla="*/ 0 w 13"/>
              <a:gd name="T1" fmla="*/ 0 h 58"/>
              <a:gd name="T2" fmla="*/ 0 w 13"/>
              <a:gd name="T3" fmla="*/ 58 h 58"/>
              <a:gd name="T4" fmla="*/ 13 w 13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58">
                <a:moveTo>
                  <a:pt x="0" y="0"/>
                </a:moveTo>
                <a:lnTo>
                  <a:pt x="0" y="58"/>
                </a:lnTo>
                <a:lnTo>
                  <a:pt x="13" y="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2335511" y="1358244"/>
            <a:ext cx="19855" cy="186776"/>
          </a:xfrm>
          <a:custGeom>
            <a:avLst/>
            <a:gdLst>
              <a:gd name="T0" fmla="*/ 0 w 10"/>
              <a:gd name="T1" fmla="*/ 77 h 77"/>
              <a:gd name="T2" fmla="*/ 0 w 10"/>
              <a:gd name="T3" fmla="*/ 0 h 77"/>
              <a:gd name="T4" fmla="*/ 10 w 10"/>
              <a:gd name="T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77">
                <a:moveTo>
                  <a:pt x="0" y="77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450671" y="1680856"/>
            <a:ext cx="176009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leptosiphon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APELTANTHUS</a:t>
            </a:r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2335511" y="1549871"/>
            <a:ext cx="105232" cy="181924"/>
          </a:xfrm>
          <a:custGeom>
            <a:avLst/>
            <a:gdLst>
              <a:gd name="T0" fmla="*/ 0 w 53"/>
              <a:gd name="T1" fmla="*/ 0 h 75"/>
              <a:gd name="T2" fmla="*/ 0 w 53"/>
              <a:gd name="T3" fmla="*/ 75 h 75"/>
              <a:gd name="T4" fmla="*/ 53 w 53"/>
              <a:gd name="T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" h="75">
                <a:moveTo>
                  <a:pt x="0" y="0"/>
                </a:moveTo>
                <a:lnTo>
                  <a:pt x="0" y="75"/>
                </a:lnTo>
                <a:lnTo>
                  <a:pt x="53" y="7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456627" y="1828821"/>
            <a:ext cx="217848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en-US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pekenensis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var.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alpina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ORIENTALI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2420888" y="1879760"/>
            <a:ext cx="25812" cy="75195"/>
          </a:xfrm>
          <a:custGeom>
            <a:avLst/>
            <a:gdLst>
              <a:gd name="T0" fmla="*/ 0 w 13"/>
              <a:gd name="T1" fmla="*/ 31 h 31"/>
              <a:gd name="T2" fmla="*/ 0 w 13"/>
              <a:gd name="T3" fmla="*/ 0 h 31"/>
              <a:gd name="T4" fmla="*/ 13 w 13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31">
                <a:moveTo>
                  <a:pt x="0" y="31"/>
                </a:moveTo>
                <a:lnTo>
                  <a:pt x="0" y="0"/>
                </a:lnTo>
                <a:lnTo>
                  <a:pt x="1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430816" y="1979212"/>
            <a:ext cx="73417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prostrata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2420888" y="1959807"/>
            <a:ext cx="0" cy="67918"/>
          </a:xfrm>
          <a:custGeom>
            <a:avLst/>
            <a:gdLst>
              <a:gd name="T0" fmla="*/ 0 h 28"/>
              <a:gd name="T1" fmla="*/ 28 h 28"/>
              <a:gd name="T2" fmla="*/ 28 h 2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8">
                <a:moveTo>
                  <a:pt x="0" y="0"/>
                </a:moveTo>
                <a:lnTo>
                  <a:pt x="0" y="28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589657" y="2127178"/>
            <a:ext cx="82875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przewalskii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2420888" y="2035003"/>
            <a:ext cx="156856" cy="143114"/>
          </a:xfrm>
          <a:custGeom>
            <a:avLst/>
            <a:gdLst>
              <a:gd name="T0" fmla="*/ 0 w 79"/>
              <a:gd name="T1" fmla="*/ 0 h 59"/>
              <a:gd name="T2" fmla="*/ 0 w 79"/>
              <a:gd name="T3" fmla="*/ 59 h 59"/>
              <a:gd name="T4" fmla="*/ 79 w 7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" h="59">
                <a:moveTo>
                  <a:pt x="0" y="0"/>
                </a:moveTo>
                <a:lnTo>
                  <a:pt x="0" y="59"/>
                </a:lnTo>
                <a:lnTo>
                  <a:pt x="79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420888" y="1884612"/>
            <a:ext cx="0" cy="15524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2335511" y="1700262"/>
            <a:ext cx="85377" cy="327464"/>
          </a:xfrm>
          <a:custGeom>
            <a:avLst/>
            <a:gdLst>
              <a:gd name="T0" fmla="*/ 0 w 43"/>
              <a:gd name="T1" fmla="*/ 0 h 135"/>
              <a:gd name="T2" fmla="*/ 0 w 43"/>
              <a:gd name="T3" fmla="*/ 135 h 135"/>
              <a:gd name="T4" fmla="*/ 43 w 43"/>
              <a:gd name="T5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135">
                <a:moveTo>
                  <a:pt x="0" y="0"/>
                </a:moveTo>
                <a:lnTo>
                  <a:pt x="0" y="135"/>
                </a:lnTo>
                <a:lnTo>
                  <a:pt x="43" y="13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335511" y="1365521"/>
            <a:ext cx="0" cy="3395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1928480" y="1692985"/>
            <a:ext cx="407031" cy="317761"/>
          </a:xfrm>
          <a:custGeom>
            <a:avLst/>
            <a:gdLst>
              <a:gd name="T0" fmla="*/ 0 w 205"/>
              <a:gd name="T1" fmla="*/ 131 h 131"/>
              <a:gd name="T2" fmla="*/ 0 w 205"/>
              <a:gd name="T3" fmla="*/ 0 h 131"/>
              <a:gd name="T4" fmla="*/ 205 w 205"/>
              <a:gd name="T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" h="131">
                <a:moveTo>
                  <a:pt x="0" y="131"/>
                </a:moveTo>
                <a:lnTo>
                  <a:pt x="0" y="0"/>
                </a:lnTo>
                <a:lnTo>
                  <a:pt x="20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323598" y="2277568"/>
            <a:ext cx="17248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baicalensis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1928480" y="2015597"/>
            <a:ext cx="385190" cy="310484"/>
          </a:xfrm>
          <a:custGeom>
            <a:avLst/>
            <a:gdLst>
              <a:gd name="T0" fmla="*/ 0 w 194"/>
              <a:gd name="T1" fmla="*/ 0 h 128"/>
              <a:gd name="T2" fmla="*/ 0 w 194"/>
              <a:gd name="T3" fmla="*/ 128 h 128"/>
              <a:gd name="T4" fmla="*/ 194 w 194"/>
              <a:gd name="T5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128">
                <a:moveTo>
                  <a:pt x="0" y="0"/>
                </a:moveTo>
                <a:lnTo>
                  <a:pt x="0" y="128"/>
                </a:lnTo>
                <a:lnTo>
                  <a:pt x="194" y="1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1745813" y="2010746"/>
            <a:ext cx="182667" cy="1171593"/>
          </a:xfrm>
          <a:custGeom>
            <a:avLst/>
            <a:gdLst>
              <a:gd name="T0" fmla="*/ 0 w 92"/>
              <a:gd name="T1" fmla="*/ 483 h 483"/>
              <a:gd name="T2" fmla="*/ 0 w 92"/>
              <a:gd name="T3" fmla="*/ 0 h 483"/>
              <a:gd name="T4" fmla="*/ 92 w 92"/>
              <a:gd name="T5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" h="483">
                <a:moveTo>
                  <a:pt x="0" y="483"/>
                </a:moveTo>
                <a:lnTo>
                  <a:pt x="0" y="0"/>
                </a:lnTo>
                <a:lnTo>
                  <a:pt x="9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401033" y="2425534"/>
            <a:ext cx="160941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longifolia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HAVANENSI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2319627" y="2476472"/>
            <a:ext cx="71479" cy="72770"/>
          </a:xfrm>
          <a:custGeom>
            <a:avLst/>
            <a:gdLst>
              <a:gd name="T0" fmla="*/ 0 w 36"/>
              <a:gd name="T1" fmla="*/ 30 h 30"/>
              <a:gd name="T2" fmla="*/ 0 w 36"/>
              <a:gd name="T3" fmla="*/ 0 h 30"/>
              <a:gd name="T4" fmla="*/ 36 w 36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30">
                <a:moveTo>
                  <a:pt x="0" y="30"/>
                </a:move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2410960" y="2573499"/>
            <a:ext cx="153567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seleriana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SELERIANA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2319627" y="2556519"/>
            <a:ext cx="81406" cy="67918"/>
          </a:xfrm>
          <a:custGeom>
            <a:avLst/>
            <a:gdLst>
              <a:gd name="T0" fmla="*/ 0 w 41"/>
              <a:gd name="T1" fmla="*/ 0 h 28"/>
              <a:gd name="T2" fmla="*/ 0 w 41"/>
              <a:gd name="T3" fmla="*/ 28 h 28"/>
              <a:gd name="T4" fmla="*/ 41 w 41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0" y="0"/>
                </a:moveTo>
                <a:lnTo>
                  <a:pt x="0" y="28"/>
                </a:lnTo>
                <a:lnTo>
                  <a:pt x="41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2273960" y="2549242"/>
            <a:ext cx="45667" cy="111580"/>
          </a:xfrm>
          <a:custGeom>
            <a:avLst/>
            <a:gdLst>
              <a:gd name="T0" fmla="*/ 0 w 23"/>
              <a:gd name="T1" fmla="*/ 46 h 46"/>
              <a:gd name="T2" fmla="*/ 0 w 23"/>
              <a:gd name="T3" fmla="*/ 0 h 46"/>
              <a:gd name="T4" fmla="*/ 23 w 2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46">
                <a:moveTo>
                  <a:pt x="0" y="46"/>
                </a:moveTo>
                <a:lnTo>
                  <a:pt x="0" y="0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446700" y="2723890"/>
            <a:ext cx="176490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guatemalensis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ULIGINOSA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273960" y="2668100"/>
            <a:ext cx="162812" cy="104303"/>
          </a:xfrm>
          <a:custGeom>
            <a:avLst/>
            <a:gdLst>
              <a:gd name="T0" fmla="*/ 0 w 82"/>
              <a:gd name="T1" fmla="*/ 0 h 43"/>
              <a:gd name="T2" fmla="*/ 0 w 82"/>
              <a:gd name="T3" fmla="*/ 43 h 43"/>
              <a:gd name="T4" fmla="*/ 82 w 82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43">
                <a:moveTo>
                  <a:pt x="0" y="0"/>
                </a:moveTo>
                <a:lnTo>
                  <a:pt x="0" y="43"/>
                </a:lnTo>
                <a:lnTo>
                  <a:pt x="82" y="4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2242192" y="2660823"/>
            <a:ext cx="31768" cy="130986"/>
          </a:xfrm>
          <a:custGeom>
            <a:avLst/>
            <a:gdLst>
              <a:gd name="T0" fmla="*/ 0 w 16"/>
              <a:gd name="T1" fmla="*/ 54 h 54"/>
              <a:gd name="T2" fmla="*/ 0 w 16"/>
              <a:gd name="T3" fmla="*/ 0 h 54"/>
              <a:gd name="T4" fmla="*/ 16 w 16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54">
                <a:moveTo>
                  <a:pt x="0" y="54"/>
                </a:moveTo>
                <a:lnTo>
                  <a:pt x="0" y="0"/>
                </a:lnTo>
                <a:lnTo>
                  <a:pt x="1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2430816" y="2871855"/>
            <a:ext cx="179696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costaricana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COSTATICANA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2242192" y="2799085"/>
            <a:ext cx="178696" cy="123709"/>
          </a:xfrm>
          <a:custGeom>
            <a:avLst/>
            <a:gdLst>
              <a:gd name="T0" fmla="*/ 0 w 90"/>
              <a:gd name="T1" fmla="*/ 0 h 51"/>
              <a:gd name="T2" fmla="*/ 0 w 90"/>
              <a:gd name="T3" fmla="*/ 51 h 51"/>
              <a:gd name="T4" fmla="*/ 90 w 90"/>
              <a:gd name="T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51">
                <a:moveTo>
                  <a:pt x="0" y="0"/>
                </a:moveTo>
                <a:lnTo>
                  <a:pt x="0" y="51"/>
                </a:lnTo>
                <a:lnTo>
                  <a:pt x="90" y="5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192554" y="2791808"/>
            <a:ext cx="49638" cy="135837"/>
          </a:xfrm>
          <a:custGeom>
            <a:avLst/>
            <a:gdLst>
              <a:gd name="T0" fmla="*/ 0 w 25"/>
              <a:gd name="T1" fmla="*/ 56 h 56"/>
              <a:gd name="T2" fmla="*/ 0 w 25"/>
              <a:gd name="T3" fmla="*/ 0 h 56"/>
              <a:gd name="T4" fmla="*/ 25 w 25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56">
                <a:moveTo>
                  <a:pt x="0" y="56"/>
                </a:moveTo>
                <a:lnTo>
                  <a:pt x="0" y="0"/>
                </a:lnTo>
                <a:lnTo>
                  <a:pt x="2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2335511" y="3022246"/>
            <a:ext cx="10948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lutea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LUTEA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47" name="Freeform 44"/>
          <p:cNvSpPr>
            <a:spLocks/>
          </p:cNvSpPr>
          <p:nvPr/>
        </p:nvSpPr>
        <p:spPr bwMode="auto">
          <a:xfrm>
            <a:off x="2192554" y="2934922"/>
            <a:ext cx="131044" cy="135837"/>
          </a:xfrm>
          <a:custGeom>
            <a:avLst/>
            <a:gdLst>
              <a:gd name="T0" fmla="*/ 0 w 66"/>
              <a:gd name="T1" fmla="*/ 0 h 56"/>
              <a:gd name="T2" fmla="*/ 0 w 66"/>
              <a:gd name="T3" fmla="*/ 56 h 56"/>
              <a:gd name="T4" fmla="*/ 66 w 66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56">
                <a:moveTo>
                  <a:pt x="0" y="0"/>
                </a:moveTo>
                <a:lnTo>
                  <a:pt x="0" y="56"/>
                </a:lnTo>
                <a:lnTo>
                  <a:pt x="66" y="5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45"/>
          <p:cNvSpPr>
            <a:spLocks/>
          </p:cNvSpPr>
          <p:nvPr/>
        </p:nvSpPr>
        <p:spPr bwMode="auto">
          <a:xfrm>
            <a:off x="2023785" y="2927645"/>
            <a:ext cx="168769" cy="143114"/>
          </a:xfrm>
          <a:custGeom>
            <a:avLst/>
            <a:gdLst>
              <a:gd name="T0" fmla="*/ 0 w 85"/>
              <a:gd name="T1" fmla="*/ 59 h 59"/>
              <a:gd name="T2" fmla="*/ 0 w 85"/>
              <a:gd name="T3" fmla="*/ 0 h 59"/>
              <a:gd name="T4" fmla="*/ 85 w 85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59">
                <a:moveTo>
                  <a:pt x="0" y="59"/>
                </a:moveTo>
                <a:lnTo>
                  <a:pt x="0" y="0"/>
                </a:lnTo>
                <a:lnTo>
                  <a:pt x="8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2472511" y="3170211"/>
            <a:ext cx="17248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havanensis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HAVANENSI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2023785" y="3078036"/>
            <a:ext cx="438799" cy="143114"/>
          </a:xfrm>
          <a:custGeom>
            <a:avLst/>
            <a:gdLst>
              <a:gd name="T0" fmla="*/ 0 w 221"/>
              <a:gd name="T1" fmla="*/ 0 h 59"/>
              <a:gd name="T2" fmla="*/ 0 w 221"/>
              <a:gd name="T3" fmla="*/ 59 h 59"/>
              <a:gd name="T4" fmla="*/ 221 w 221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" h="59">
                <a:moveTo>
                  <a:pt x="0" y="0"/>
                </a:moveTo>
                <a:lnTo>
                  <a:pt x="0" y="59"/>
                </a:lnTo>
                <a:lnTo>
                  <a:pt x="221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1876857" y="3070759"/>
            <a:ext cx="146928" cy="150391"/>
          </a:xfrm>
          <a:custGeom>
            <a:avLst/>
            <a:gdLst>
              <a:gd name="T0" fmla="*/ 0 w 74"/>
              <a:gd name="T1" fmla="*/ 62 h 62"/>
              <a:gd name="T2" fmla="*/ 0 w 74"/>
              <a:gd name="T3" fmla="*/ 0 h 62"/>
              <a:gd name="T4" fmla="*/ 74 w 74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62">
                <a:moveTo>
                  <a:pt x="0" y="62"/>
                </a:moveTo>
                <a:lnTo>
                  <a:pt x="0" y="0"/>
                </a:lnTo>
                <a:lnTo>
                  <a:pt x="7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2140930" y="3318176"/>
            <a:ext cx="153728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splendens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SPECIOSA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53" name="Freeform 50"/>
          <p:cNvSpPr>
            <a:spLocks/>
          </p:cNvSpPr>
          <p:nvPr/>
        </p:nvSpPr>
        <p:spPr bwMode="auto">
          <a:xfrm>
            <a:off x="1876857" y="3226001"/>
            <a:ext cx="254146" cy="143114"/>
          </a:xfrm>
          <a:custGeom>
            <a:avLst/>
            <a:gdLst>
              <a:gd name="T0" fmla="*/ 0 w 128"/>
              <a:gd name="T1" fmla="*/ 0 h 59"/>
              <a:gd name="T2" fmla="*/ 0 w 128"/>
              <a:gd name="T3" fmla="*/ 59 h 59"/>
              <a:gd name="T4" fmla="*/ 128 w 128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59">
                <a:moveTo>
                  <a:pt x="0" y="0"/>
                </a:moveTo>
                <a:lnTo>
                  <a:pt x="0" y="59"/>
                </a:lnTo>
                <a:lnTo>
                  <a:pt x="128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1785523" y="3221150"/>
            <a:ext cx="91334" cy="1135208"/>
          </a:xfrm>
          <a:custGeom>
            <a:avLst/>
            <a:gdLst>
              <a:gd name="T0" fmla="*/ 0 w 46"/>
              <a:gd name="T1" fmla="*/ 468 h 468"/>
              <a:gd name="T2" fmla="*/ 0 w 46"/>
              <a:gd name="T3" fmla="*/ 0 h 468"/>
              <a:gd name="T4" fmla="*/ 46 w 46"/>
              <a:gd name="T5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68">
                <a:moveTo>
                  <a:pt x="0" y="468"/>
                </a:moveTo>
                <a:lnTo>
                  <a:pt x="0" y="0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2365294" y="3468567"/>
            <a:ext cx="71814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potosina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56" name="Freeform 53"/>
          <p:cNvSpPr>
            <a:spLocks/>
          </p:cNvSpPr>
          <p:nvPr/>
        </p:nvSpPr>
        <p:spPr bwMode="auto">
          <a:xfrm>
            <a:off x="2355366" y="3517080"/>
            <a:ext cx="0" cy="111580"/>
          </a:xfrm>
          <a:custGeom>
            <a:avLst/>
            <a:gdLst>
              <a:gd name="T0" fmla="*/ 46 h 46"/>
              <a:gd name="T1" fmla="*/ 0 h 46"/>
              <a:gd name="T2" fmla="*/ 0 h 4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6">
                <a:moveTo>
                  <a:pt x="0" y="46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2385149" y="3616532"/>
            <a:ext cx="146033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resinosa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RESINOSA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58" name="Freeform 55"/>
          <p:cNvSpPr>
            <a:spLocks/>
          </p:cNvSpPr>
          <p:nvPr/>
        </p:nvSpPr>
        <p:spPr bwMode="auto">
          <a:xfrm>
            <a:off x="2375221" y="3667471"/>
            <a:ext cx="0" cy="72770"/>
          </a:xfrm>
          <a:custGeom>
            <a:avLst/>
            <a:gdLst>
              <a:gd name="T0" fmla="*/ 30 h 30"/>
              <a:gd name="T1" fmla="*/ 0 h 30"/>
              <a:gd name="T2" fmla="*/ 0 h 3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0">
                <a:moveTo>
                  <a:pt x="0" y="3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430816" y="3766923"/>
            <a:ext cx="160781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drummondii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RESINOSA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60" name="Freeform 57"/>
          <p:cNvSpPr>
            <a:spLocks/>
          </p:cNvSpPr>
          <p:nvPr/>
        </p:nvSpPr>
        <p:spPr bwMode="auto">
          <a:xfrm>
            <a:off x="2375221" y="3747518"/>
            <a:ext cx="45667" cy="67918"/>
          </a:xfrm>
          <a:custGeom>
            <a:avLst/>
            <a:gdLst>
              <a:gd name="T0" fmla="*/ 0 w 23"/>
              <a:gd name="T1" fmla="*/ 0 h 28"/>
              <a:gd name="T2" fmla="*/ 0 w 23"/>
              <a:gd name="T3" fmla="*/ 28 h 28"/>
              <a:gd name="T4" fmla="*/ 23 w 23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28">
                <a:moveTo>
                  <a:pt x="0" y="0"/>
                </a:moveTo>
                <a:lnTo>
                  <a:pt x="0" y="28"/>
                </a:lnTo>
                <a:lnTo>
                  <a:pt x="23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8"/>
          <p:cNvSpPr>
            <a:spLocks/>
          </p:cNvSpPr>
          <p:nvPr/>
        </p:nvSpPr>
        <p:spPr bwMode="auto">
          <a:xfrm>
            <a:off x="2355366" y="3635937"/>
            <a:ext cx="19855" cy="104303"/>
          </a:xfrm>
          <a:custGeom>
            <a:avLst/>
            <a:gdLst>
              <a:gd name="T0" fmla="*/ 0 w 10"/>
              <a:gd name="T1" fmla="*/ 0 h 43"/>
              <a:gd name="T2" fmla="*/ 0 w 10"/>
              <a:gd name="T3" fmla="*/ 43 h 43"/>
              <a:gd name="T4" fmla="*/ 10 w 10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43">
                <a:moveTo>
                  <a:pt x="0" y="0"/>
                </a:moveTo>
                <a:lnTo>
                  <a:pt x="0" y="43"/>
                </a:lnTo>
                <a:lnTo>
                  <a:pt x="10" y="4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59"/>
          <p:cNvSpPr>
            <a:spLocks/>
          </p:cNvSpPr>
          <p:nvPr/>
        </p:nvSpPr>
        <p:spPr bwMode="auto">
          <a:xfrm>
            <a:off x="2293815" y="3628660"/>
            <a:ext cx="61551" cy="167370"/>
          </a:xfrm>
          <a:custGeom>
            <a:avLst/>
            <a:gdLst>
              <a:gd name="T0" fmla="*/ 0 w 31"/>
              <a:gd name="T1" fmla="*/ 69 h 69"/>
              <a:gd name="T2" fmla="*/ 0 w 31"/>
              <a:gd name="T3" fmla="*/ 0 h 69"/>
              <a:gd name="T4" fmla="*/ 31 w 31"/>
              <a:gd name="T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69">
                <a:moveTo>
                  <a:pt x="0" y="69"/>
                </a:moveTo>
                <a:lnTo>
                  <a:pt x="0" y="0"/>
                </a:lnTo>
                <a:lnTo>
                  <a:pt x="3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2405004" y="3914888"/>
            <a:ext cx="73417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hispidula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64" name="Freeform 61"/>
          <p:cNvSpPr>
            <a:spLocks/>
          </p:cNvSpPr>
          <p:nvPr/>
        </p:nvSpPr>
        <p:spPr bwMode="auto">
          <a:xfrm>
            <a:off x="2293815" y="3803308"/>
            <a:ext cx="101261" cy="162519"/>
          </a:xfrm>
          <a:custGeom>
            <a:avLst/>
            <a:gdLst>
              <a:gd name="T0" fmla="*/ 0 w 51"/>
              <a:gd name="T1" fmla="*/ 0 h 67"/>
              <a:gd name="T2" fmla="*/ 0 w 51"/>
              <a:gd name="T3" fmla="*/ 67 h 67"/>
              <a:gd name="T4" fmla="*/ 51 w 51"/>
              <a:gd name="T5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67">
                <a:moveTo>
                  <a:pt x="0" y="0"/>
                </a:moveTo>
                <a:lnTo>
                  <a:pt x="0" y="67"/>
                </a:lnTo>
                <a:lnTo>
                  <a:pt x="51" y="6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62"/>
          <p:cNvSpPr>
            <a:spLocks/>
          </p:cNvSpPr>
          <p:nvPr/>
        </p:nvSpPr>
        <p:spPr bwMode="auto">
          <a:xfrm>
            <a:off x="2212409" y="3796031"/>
            <a:ext cx="81406" cy="155242"/>
          </a:xfrm>
          <a:custGeom>
            <a:avLst/>
            <a:gdLst>
              <a:gd name="T0" fmla="*/ 0 w 41"/>
              <a:gd name="T1" fmla="*/ 64 h 64"/>
              <a:gd name="T2" fmla="*/ 0 w 41"/>
              <a:gd name="T3" fmla="*/ 0 h 64"/>
              <a:gd name="T4" fmla="*/ 41 w 41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64">
                <a:moveTo>
                  <a:pt x="0" y="64"/>
                </a:moveTo>
                <a:lnTo>
                  <a:pt x="0" y="0"/>
                </a:lnTo>
                <a:lnTo>
                  <a:pt x="4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2299772" y="4062853"/>
            <a:ext cx="94096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suffrutescens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67" name="Freeform 64"/>
          <p:cNvSpPr>
            <a:spLocks/>
          </p:cNvSpPr>
          <p:nvPr/>
        </p:nvSpPr>
        <p:spPr bwMode="auto">
          <a:xfrm>
            <a:off x="2212409" y="3958550"/>
            <a:ext cx="75450" cy="155242"/>
          </a:xfrm>
          <a:custGeom>
            <a:avLst/>
            <a:gdLst>
              <a:gd name="T0" fmla="*/ 0 w 38"/>
              <a:gd name="T1" fmla="*/ 0 h 64"/>
              <a:gd name="T2" fmla="*/ 0 w 38"/>
              <a:gd name="T3" fmla="*/ 64 h 64"/>
              <a:gd name="T4" fmla="*/ 38 w 38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64">
                <a:moveTo>
                  <a:pt x="0" y="0"/>
                </a:moveTo>
                <a:lnTo>
                  <a:pt x="0" y="64"/>
                </a:lnTo>
                <a:lnTo>
                  <a:pt x="38" y="6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5"/>
          <p:cNvSpPr>
            <a:spLocks/>
          </p:cNvSpPr>
          <p:nvPr/>
        </p:nvSpPr>
        <p:spPr bwMode="auto">
          <a:xfrm>
            <a:off x="2039669" y="3951273"/>
            <a:ext cx="172740" cy="361423"/>
          </a:xfrm>
          <a:custGeom>
            <a:avLst/>
            <a:gdLst>
              <a:gd name="T0" fmla="*/ 0 w 87"/>
              <a:gd name="T1" fmla="*/ 149 h 149"/>
              <a:gd name="T2" fmla="*/ 0 w 87"/>
              <a:gd name="T3" fmla="*/ 0 h 149"/>
              <a:gd name="T4" fmla="*/ 87 w 87"/>
              <a:gd name="T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149">
                <a:moveTo>
                  <a:pt x="0" y="149"/>
                </a:moveTo>
                <a:lnTo>
                  <a:pt x="0" y="0"/>
                </a:lnTo>
                <a:lnTo>
                  <a:pt x="8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2242192" y="4213244"/>
            <a:ext cx="12311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incana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INCANA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70" name="Freeform 67"/>
          <p:cNvSpPr>
            <a:spLocks/>
          </p:cNvSpPr>
          <p:nvPr/>
        </p:nvSpPr>
        <p:spPr bwMode="auto">
          <a:xfrm>
            <a:off x="2186597" y="4261757"/>
            <a:ext cx="45667" cy="409936"/>
          </a:xfrm>
          <a:custGeom>
            <a:avLst/>
            <a:gdLst>
              <a:gd name="T0" fmla="*/ 0 w 23"/>
              <a:gd name="T1" fmla="*/ 169 h 169"/>
              <a:gd name="T2" fmla="*/ 0 w 23"/>
              <a:gd name="T3" fmla="*/ 0 h 169"/>
              <a:gd name="T4" fmla="*/ 23 w 23"/>
              <a:gd name="T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169">
                <a:moveTo>
                  <a:pt x="0" y="169"/>
                </a:moveTo>
                <a:lnTo>
                  <a:pt x="0" y="0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2242192" y="4361209"/>
            <a:ext cx="8768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glabriuscula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72" name="Freeform 69"/>
          <p:cNvSpPr>
            <a:spLocks/>
          </p:cNvSpPr>
          <p:nvPr/>
        </p:nvSpPr>
        <p:spPr bwMode="auto">
          <a:xfrm>
            <a:off x="2186597" y="4412148"/>
            <a:ext cx="45667" cy="334741"/>
          </a:xfrm>
          <a:custGeom>
            <a:avLst/>
            <a:gdLst>
              <a:gd name="T0" fmla="*/ 0 w 23"/>
              <a:gd name="T1" fmla="*/ 138 h 138"/>
              <a:gd name="T2" fmla="*/ 0 w 23"/>
              <a:gd name="T3" fmla="*/ 0 h 138"/>
              <a:gd name="T4" fmla="*/ 23 w 23"/>
              <a:gd name="T5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138">
                <a:moveTo>
                  <a:pt x="0" y="138"/>
                </a:moveTo>
                <a:lnTo>
                  <a:pt x="0" y="0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2222337" y="4511600"/>
            <a:ext cx="104355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multiglandulosa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74" name="Freeform 71"/>
          <p:cNvSpPr>
            <a:spLocks/>
          </p:cNvSpPr>
          <p:nvPr/>
        </p:nvSpPr>
        <p:spPr bwMode="auto">
          <a:xfrm>
            <a:off x="2186597" y="4560113"/>
            <a:ext cx="25812" cy="75195"/>
          </a:xfrm>
          <a:custGeom>
            <a:avLst/>
            <a:gdLst>
              <a:gd name="T0" fmla="*/ 0 w 13"/>
              <a:gd name="T1" fmla="*/ 31 h 31"/>
              <a:gd name="T2" fmla="*/ 0 w 13"/>
              <a:gd name="T3" fmla="*/ 0 h 31"/>
              <a:gd name="T4" fmla="*/ 13 w 13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31">
                <a:moveTo>
                  <a:pt x="0" y="31"/>
                </a:moveTo>
                <a:lnTo>
                  <a:pt x="0" y="0"/>
                </a:lnTo>
                <a:lnTo>
                  <a:pt x="1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2196525" y="4659566"/>
            <a:ext cx="74539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arenicola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76" name="Freeform 73"/>
          <p:cNvSpPr>
            <a:spLocks/>
          </p:cNvSpPr>
          <p:nvPr/>
        </p:nvSpPr>
        <p:spPr bwMode="auto">
          <a:xfrm>
            <a:off x="2186597" y="4640160"/>
            <a:ext cx="0" cy="70344"/>
          </a:xfrm>
          <a:custGeom>
            <a:avLst/>
            <a:gdLst>
              <a:gd name="T0" fmla="*/ 0 h 29"/>
              <a:gd name="T1" fmla="*/ 29 h 29"/>
              <a:gd name="T2" fmla="*/ 29 h 2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9">
                <a:moveTo>
                  <a:pt x="0" y="0"/>
                </a:moveTo>
                <a:lnTo>
                  <a:pt x="0" y="29"/>
                </a:lnTo>
                <a:lnTo>
                  <a:pt x="0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2218366" y="4807531"/>
            <a:ext cx="64761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serrata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78" name="Freeform 75"/>
          <p:cNvSpPr>
            <a:spLocks/>
          </p:cNvSpPr>
          <p:nvPr/>
        </p:nvSpPr>
        <p:spPr bwMode="auto">
          <a:xfrm>
            <a:off x="2186597" y="4858470"/>
            <a:ext cx="21841" cy="111580"/>
          </a:xfrm>
          <a:custGeom>
            <a:avLst/>
            <a:gdLst>
              <a:gd name="T0" fmla="*/ 0 w 11"/>
              <a:gd name="T1" fmla="*/ 46 h 46"/>
              <a:gd name="T2" fmla="*/ 0 w 11"/>
              <a:gd name="T3" fmla="*/ 0 h 46"/>
              <a:gd name="T4" fmla="*/ 11 w 11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46">
                <a:moveTo>
                  <a:pt x="0" y="46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283887" y="4957922"/>
            <a:ext cx="13962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integrifolia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INCANA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80" name="Freeform 77"/>
          <p:cNvSpPr>
            <a:spLocks/>
          </p:cNvSpPr>
          <p:nvPr/>
        </p:nvSpPr>
        <p:spPr bwMode="auto">
          <a:xfrm>
            <a:off x="2208438" y="5006435"/>
            <a:ext cx="65522" cy="75195"/>
          </a:xfrm>
          <a:custGeom>
            <a:avLst/>
            <a:gdLst>
              <a:gd name="T0" fmla="*/ 0 w 33"/>
              <a:gd name="T1" fmla="*/ 31 h 31"/>
              <a:gd name="T2" fmla="*/ 0 w 33"/>
              <a:gd name="T3" fmla="*/ 0 h 31"/>
              <a:gd name="T4" fmla="*/ 33 w 33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31">
                <a:moveTo>
                  <a:pt x="0" y="31"/>
                </a:move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2329554" y="5105887"/>
            <a:ext cx="67005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elliptica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2208438" y="5088907"/>
            <a:ext cx="111189" cy="67918"/>
          </a:xfrm>
          <a:custGeom>
            <a:avLst/>
            <a:gdLst>
              <a:gd name="T0" fmla="*/ 0 w 56"/>
              <a:gd name="T1" fmla="*/ 0 h 28"/>
              <a:gd name="T2" fmla="*/ 0 w 56"/>
              <a:gd name="T3" fmla="*/ 28 h 28"/>
              <a:gd name="T4" fmla="*/ 56 w 56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28">
                <a:moveTo>
                  <a:pt x="0" y="0"/>
                </a:moveTo>
                <a:lnTo>
                  <a:pt x="0" y="28"/>
                </a:lnTo>
                <a:lnTo>
                  <a:pt x="56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>
            <a:off x="2186597" y="4977327"/>
            <a:ext cx="21841" cy="104303"/>
          </a:xfrm>
          <a:custGeom>
            <a:avLst/>
            <a:gdLst>
              <a:gd name="T0" fmla="*/ 0 w 11"/>
              <a:gd name="T1" fmla="*/ 0 h 43"/>
              <a:gd name="T2" fmla="*/ 0 w 11"/>
              <a:gd name="T3" fmla="*/ 43 h 43"/>
              <a:gd name="T4" fmla="*/ 11 w 11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43">
                <a:moveTo>
                  <a:pt x="0" y="0"/>
                </a:moveTo>
                <a:lnTo>
                  <a:pt x="0" y="43"/>
                </a:lnTo>
                <a:lnTo>
                  <a:pt x="11" y="4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2186597" y="4671694"/>
            <a:ext cx="0" cy="40993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82"/>
          <p:cNvSpPr>
            <a:spLocks/>
          </p:cNvSpPr>
          <p:nvPr/>
        </p:nvSpPr>
        <p:spPr bwMode="auto">
          <a:xfrm>
            <a:off x="2039669" y="4317548"/>
            <a:ext cx="146928" cy="354146"/>
          </a:xfrm>
          <a:custGeom>
            <a:avLst/>
            <a:gdLst>
              <a:gd name="T0" fmla="*/ 0 w 74"/>
              <a:gd name="T1" fmla="*/ 0 h 146"/>
              <a:gd name="T2" fmla="*/ 0 w 74"/>
              <a:gd name="T3" fmla="*/ 146 h 146"/>
              <a:gd name="T4" fmla="*/ 74 w 74"/>
              <a:gd name="T5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46">
                <a:moveTo>
                  <a:pt x="0" y="0"/>
                </a:moveTo>
                <a:lnTo>
                  <a:pt x="0" y="146"/>
                </a:lnTo>
                <a:lnTo>
                  <a:pt x="74" y="14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83"/>
          <p:cNvSpPr>
            <a:spLocks/>
          </p:cNvSpPr>
          <p:nvPr/>
        </p:nvSpPr>
        <p:spPr bwMode="auto">
          <a:xfrm>
            <a:off x="1964220" y="4312696"/>
            <a:ext cx="75450" cy="1183722"/>
          </a:xfrm>
          <a:custGeom>
            <a:avLst/>
            <a:gdLst>
              <a:gd name="T0" fmla="*/ 0 w 38"/>
              <a:gd name="T1" fmla="*/ 488 h 488"/>
              <a:gd name="T2" fmla="*/ 0 w 38"/>
              <a:gd name="T3" fmla="*/ 0 h 488"/>
              <a:gd name="T4" fmla="*/ 38 w 38"/>
              <a:gd name="T5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88">
                <a:moveTo>
                  <a:pt x="0" y="488"/>
                </a:move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2192554" y="5256278"/>
            <a:ext cx="154689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hastifolia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HASTIFOLIA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88" name="Freeform 85"/>
          <p:cNvSpPr>
            <a:spLocks/>
          </p:cNvSpPr>
          <p:nvPr/>
        </p:nvSpPr>
        <p:spPr bwMode="auto">
          <a:xfrm>
            <a:off x="2091293" y="5304791"/>
            <a:ext cx="91334" cy="223161"/>
          </a:xfrm>
          <a:custGeom>
            <a:avLst/>
            <a:gdLst>
              <a:gd name="T0" fmla="*/ 0 w 46"/>
              <a:gd name="T1" fmla="*/ 92 h 92"/>
              <a:gd name="T2" fmla="*/ 0 w 46"/>
              <a:gd name="T3" fmla="*/ 0 h 92"/>
              <a:gd name="T4" fmla="*/ 46 w 46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2">
                <a:moveTo>
                  <a:pt x="0" y="92"/>
                </a:moveTo>
                <a:lnTo>
                  <a:pt x="0" y="0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2254105" y="5404243"/>
            <a:ext cx="183543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dependens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90" name="Freeform 87"/>
          <p:cNvSpPr>
            <a:spLocks/>
          </p:cNvSpPr>
          <p:nvPr/>
        </p:nvSpPr>
        <p:spPr bwMode="auto">
          <a:xfrm>
            <a:off x="2091293" y="5455182"/>
            <a:ext cx="150899" cy="147965"/>
          </a:xfrm>
          <a:custGeom>
            <a:avLst/>
            <a:gdLst>
              <a:gd name="T0" fmla="*/ 0 w 76"/>
              <a:gd name="T1" fmla="*/ 61 h 61"/>
              <a:gd name="T2" fmla="*/ 0 w 76"/>
              <a:gd name="T3" fmla="*/ 0 h 61"/>
              <a:gd name="T4" fmla="*/ 76 w 76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" h="61">
                <a:moveTo>
                  <a:pt x="0" y="61"/>
                </a:moveTo>
                <a:lnTo>
                  <a:pt x="0" y="0"/>
                </a:lnTo>
                <a:lnTo>
                  <a:pt x="7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2121075" y="5552208"/>
            <a:ext cx="164307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strigillosa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2111148" y="5603147"/>
            <a:ext cx="0" cy="75195"/>
          </a:xfrm>
          <a:custGeom>
            <a:avLst/>
            <a:gdLst>
              <a:gd name="T0" fmla="*/ 31 h 31"/>
              <a:gd name="T1" fmla="*/ 0 h 31"/>
              <a:gd name="T2" fmla="*/ 0 h 3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1">
                <a:moveTo>
                  <a:pt x="0" y="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2121075" y="5702599"/>
            <a:ext cx="17007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scordiifolia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STRIGILLOSA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94" name="Freeform 91"/>
          <p:cNvSpPr>
            <a:spLocks/>
          </p:cNvSpPr>
          <p:nvPr/>
        </p:nvSpPr>
        <p:spPr bwMode="auto">
          <a:xfrm>
            <a:off x="2111148" y="5683194"/>
            <a:ext cx="0" cy="67918"/>
          </a:xfrm>
          <a:custGeom>
            <a:avLst/>
            <a:gdLst>
              <a:gd name="T0" fmla="*/ 0 h 28"/>
              <a:gd name="T1" fmla="*/ 28 h 28"/>
              <a:gd name="T2" fmla="*/ 28 h 2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8">
                <a:moveTo>
                  <a:pt x="0" y="0"/>
                </a:moveTo>
                <a:lnTo>
                  <a:pt x="0" y="28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2166742" y="5850564"/>
            <a:ext cx="184986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galericulata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96" name="Freeform 93"/>
          <p:cNvSpPr>
            <a:spLocks/>
          </p:cNvSpPr>
          <p:nvPr/>
        </p:nvSpPr>
        <p:spPr bwMode="auto">
          <a:xfrm>
            <a:off x="2111148" y="5758389"/>
            <a:ext cx="45667" cy="143114"/>
          </a:xfrm>
          <a:custGeom>
            <a:avLst/>
            <a:gdLst>
              <a:gd name="T0" fmla="*/ 0 w 23"/>
              <a:gd name="T1" fmla="*/ 0 h 59"/>
              <a:gd name="T2" fmla="*/ 0 w 23"/>
              <a:gd name="T3" fmla="*/ 59 h 59"/>
              <a:gd name="T4" fmla="*/ 23 w 23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59">
                <a:moveTo>
                  <a:pt x="0" y="0"/>
                </a:moveTo>
                <a:lnTo>
                  <a:pt x="0" y="59"/>
                </a:lnTo>
                <a:lnTo>
                  <a:pt x="23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Line 94"/>
          <p:cNvSpPr>
            <a:spLocks noChangeShapeType="1"/>
          </p:cNvSpPr>
          <p:nvPr/>
        </p:nvSpPr>
        <p:spPr bwMode="auto">
          <a:xfrm>
            <a:off x="2111148" y="5607998"/>
            <a:ext cx="0" cy="15524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Freeform 95"/>
          <p:cNvSpPr>
            <a:spLocks/>
          </p:cNvSpPr>
          <p:nvPr/>
        </p:nvSpPr>
        <p:spPr bwMode="auto">
          <a:xfrm>
            <a:off x="2091293" y="5607998"/>
            <a:ext cx="19855" cy="143114"/>
          </a:xfrm>
          <a:custGeom>
            <a:avLst/>
            <a:gdLst>
              <a:gd name="T0" fmla="*/ 0 w 10"/>
              <a:gd name="T1" fmla="*/ 0 h 59"/>
              <a:gd name="T2" fmla="*/ 0 w 10"/>
              <a:gd name="T3" fmla="*/ 59 h 59"/>
              <a:gd name="T4" fmla="*/ 10 w 1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59">
                <a:moveTo>
                  <a:pt x="0" y="0"/>
                </a:moveTo>
                <a:lnTo>
                  <a:pt x="0" y="59"/>
                </a:lnTo>
                <a:lnTo>
                  <a:pt x="10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>
            <a:off x="2091293" y="5527951"/>
            <a:ext cx="0" cy="2231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reeform 97"/>
          <p:cNvSpPr>
            <a:spLocks/>
          </p:cNvSpPr>
          <p:nvPr/>
        </p:nvSpPr>
        <p:spPr bwMode="auto">
          <a:xfrm>
            <a:off x="2069452" y="5527951"/>
            <a:ext cx="21841" cy="261971"/>
          </a:xfrm>
          <a:custGeom>
            <a:avLst/>
            <a:gdLst>
              <a:gd name="T0" fmla="*/ 0 w 11"/>
              <a:gd name="T1" fmla="*/ 108 h 108"/>
              <a:gd name="T2" fmla="*/ 0 w 11"/>
              <a:gd name="T3" fmla="*/ 0 h 108"/>
              <a:gd name="T4" fmla="*/ 11 w 11"/>
              <a:gd name="T5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08">
                <a:moveTo>
                  <a:pt x="0" y="108"/>
                </a:moveTo>
                <a:lnTo>
                  <a:pt x="0" y="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2268003" y="6000955"/>
            <a:ext cx="166552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lateriflora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LATERIFLORA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02" name="Freeform 99"/>
          <p:cNvSpPr>
            <a:spLocks/>
          </p:cNvSpPr>
          <p:nvPr/>
        </p:nvSpPr>
        <p:spPr bwMode="auto">
          <a:xfrm>
            <a:off x="2069452" y="5794774"/>
            <a:ext cx="188624" cy="254694"/>
          </a:xfrm>
          <a:custGeom>
            <a:avLst/>
            <a:gdLst>
              <a:gd name="T0" fmla="*/ 0 w 95"/>
              <a:gd name="T1" fmla="*/ 0 h 105"/>
              <a:gd name="T2" fmla="*/ 0 w 95"/>
              <a:gd name="T3" fmla="*/ 105 h 105"/>
              <a:gd name="T4" fmla="*/ 95 w 95"/>
              <a:gd name="T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105">
                <a:moveTo>
                  <a:pt x="0" y="0"/>
                </a:moveTo>
                <a:lnTo>
                  <a:pt x="0" y="105"/>
                </a:lnTo>
                <a:lnTo>
                  <a:pt x="95" y="1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Freeform 100"/>
          <p:cNvSpPr>
            <a:spLocks/>
          </p:cNvSpPr>
          <p:nvPr/>
        </p:nvSpPr>
        <p:spPr bwMode="auto">
          <a:xfrm>
            <a:off x="2049597" y="5789923"/>
            <a:ext cx="19855" cy="892642"/>
          </a:xfrm>
          <a:custGeom>
            <a:avLst/>
            <a:gdLst>
              <a:gd name="T0" fmla="*/ 0 w 10"/>
              <a:gd name="T1" fmla="*/ 368 h 368"/>
              <a:gd name="T2" fmla="*/ 0 w 10"/>
              <a:gd name="T3" fmla="*/ 0 h 368"/>
              <a:gd name="T4" fmla="*/ 10 w 10"/>
              <a:gd name="T5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368">
                <a:moveTo>
                  <a:pt x="0" y="368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2313670" y="6148920"/>
            <a:ext cx="21127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siphocampyloides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05" name="Freeform 102"/>
          <p:cNvSpPr>
            <a:spLocks/>
          </p:cNvSpPr>
          <p:nvPr/>
        </p:nvSpPr>
        <p:spPr bwMode="auto">
          <a:xfrm>
            <a:off x="2283887" y="6199859"/>
            <a:ext cx="19855" cy="72770"/>
          </a:xfrm>
          <a:custGeom>
            <a:avLst/>
            <a:gdLst>
              <a:gd name="T0" fmla="*/ 0 w 10"/>
              <a:gd name="T1" fmla="*/ 30 h 30"/>
              <a:gd name="T2" fmla="*/ 0 w 10"/>
              <a:gd name="T3" fmla="*/ 0 h 30"/>
              <a:gd name="T4" fmla="*/ 10 w 10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30">
                <a:moveTo>
                  <a:pt x="0" y="30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2623411" y="6296885"/>
            <a:ext cx="191238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antirrhinoides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07" name="Freeform 104"/>
          <p:cNvSpPr>
            <a:spLocks/>
          </p:cNvSpPr>
          <p:nvPr/>
        </p:nvSpPr>
        <p:spPr bwMode="auto">
          <a:xfrm>
            <a:off x="2283887" y="6279906"/>
            <a:ext cx="329595" cy="67918"/>
          </a:xfrm>
          <a:custGeom>
            <a:avLst/>
            <a:gdLst>
              <a:gd name="T0" fmla="*/ 0 w 166"/>
              <a:gd name="T1" fmla="*/ 0 h 28"/>
              <a:gd name="T2" fmla="*/ 0 w 166"/>
              <a:gd name="T3" fmla="*/ 28 h 28"/>
              <a:gd name="T4" fmla="*/ 166 w 166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28">
                <a:moveTo>
                  <a:pt x="0" y="0"/>
                </a:moveTo>
                <a:lnTo>
                  <a:pt x="0" y="28"/>
                </a:lnTo>
                <a:lnTo>
                  <a:pt x="166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reeform 105"/>
          <p:cNvSpPr>
            <a:spLocks/>
          </p:cNvSpPr>
          <p:nvPr/>
        </p:nvSpPr>
        <p:spPr bwMode="auto">
          <a:xfrm>
            <a:off x="2264032" y="6272629"/>
            <a:ext cx="19855" cy="150391"/>
          </a:xfrm>
          <a:custGeom>
            <a:avLst/>
            <a:gdLst>
              <a:gd name="T0" fmla="*/ 0 w 10"/>
              <a:gd name="T1" fmla="*/ 62 h 62"/>
              <a:gd name="T2" fmla="*/ 0 w 10"/>
              <a:gd name="T3" fmla="*/ 0 h 62"/>
              <a:gd name="T4" fmla="*/ 10 w 10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62">
                <a:moveTo>
                  <a:pt x="0" y="62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2391105" y="6447276"/>
            <a:ext cx="181620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angustifolia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ANGUSTIFOLIA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10" name="Freeform 107"/>
          <p:cNvSpPr>
            <a:spLocks/>
          </p:cNvSpPr>
          <p:nvPr/>
        </p:nvSpPr>
        <p:spPr bwMode="auto">
          <a:xfrm>
            <a:off x="2381178" y="6495789"/>
            <a:ext cx="0" cy="75195"/>
          </a:xfrm>
          <a:custGeom>
            <a:avLst/>
            <a:gdLst>
              <a:gd name="T0" fmla="*/ 31 h 31"/>
              <a:gd name="T1" fmla="*/ 0 h 31"/>
              <a:gd name="T2" fmla="*/ 0 h 3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1">
                <a:moveTo>
                  <a:pt x="0" y="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2599584" y="6595241"/>
            <a:ext cx="16639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angustifolia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sub</a:t>
            </a:r>
            <a:r>
              <a:rPr lang="en-US" altLang="ko-KR" sz="800" dirty="0"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micrantha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12" name="Freeform 109"/>
          <p:cNvSpPr>
            <a:spLocks/>
          </p:cNvSpPr>
          <p:nvPr/>
        </p:nvSpPr>
        <p:spPr bwMode="auto">
          <a:xfrm>
            <a:off x="2381178" y="6578262"/>
            <a:ext cx="208479" cy="67918"/>
          </a:xfrm>
          <a:custGeom>
            <a:avLst/>
            <a:gdLst>
              <a:gd name="T0" fmla="*/ 0 w 105"/>
              <a:gd name="T1" fmla="*/ 0 h 28"/>
              <a:gd name="T2" fmla="*/ 0 w 105"/>
              <a:gd name="T3" fmla="*/ 28 h 28"/>
              <a:gd name="T4" fmla="*/ 105 w 105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" h="28">
                <a:moveTo>
                  <a:pt x="0" y="0"/>
                </a:moveTo>
                <a:lnTo>
                  <a:pt x="0" y="28"/>
                </a:lnTo>
                <a:lnTo>
                  <a:pt x="105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reeform 110"/>
          <p:cNvSpPr>
            <a:spLocks/>
          </p:cNvSpPr>
          <p:nvPr/>
        </p:nvSpPr>
        <p:spPr bwMode="auto">
          <a:xfrm>
            <a:off x="2264032" y="6427871"/>
            <a:ext cx="117145" cy="143114"/>
          </a:xfrm>
          <a:custGeom>
            <a:avLst/>
            <a:gdLst>
              <a:gd name="T0" fmla="*/ 0 w 59"/>
              <a:gd name="T1" fmla="*/ 0 h 59"/>
              <a:gd name="T2" fmla="*/ 0 w 59"/>
              <a:gd name="T3" fmla="*/ 59 h 59"/>
              <a:gd name="T4" fmla="*/ 59 w 5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59">
                <a:moveTo>
                  <a:pt x="0" y="0"/>
                </a:moveTo>
                <a:lnTo>
                  <a:pt x="0" y="59"/>
                </a:lnTo>
                <a:lnTo>
                  <a:pt x="59" y="5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Freeform 111"/>
          <p:cNvSpPr>
            <a:spLocks/>
          </p:cNvSpPr>
          <p:nvPr/>
        </p:nvSpPr>
        <p:spPr bwMode="auto">
          <a:xfrm>
            <a:off x="2208438" y="6423020"/>
            <a:ext cx="55594" cy="223161"/>
          </a:xfrm>
          <a:custGeom>
            <a:avLst/>
            <a:gdLst>
              <a:gd name="T0" fmla="*/ 0 w 28"/>
              <a:gd name="T1" fmla="*/ 92 h 92"/>
              <a:gd name="T2" fmla="*/ 0 w 28"/>
              <a:gd name="T3" fmla="*/ 0 h 92"/>
              <a:gd name="T4" fmla="*/ 28 w 28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92">
                <a:moveTo>
                  <a:pt x="0" y="92"/>
                </a:moveTo>
                <a:lnTo>
                  <a:pt x="0" y="0"/>
                </a:lnTo>
                <a:lnTo>
                  <a:pt x="2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2365294" y="6745632"/>
            <a:ext cx="11413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ovata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OVATA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16" name="Freeform 113"/>
          <p:cNvSpPr>
            <a:spLocks/>
          </p:cNvSpPr>
          <p:nvPr/>
        </p:nvSpPr>
        <p:spPr bwMode="auto">
          <a:xfrm>
            <a:off x="2283887" y="6794145"/>
            <a:ext cx="71479" cy="75195"/>
          </a:xfrm>
          <a:custGeom>
            <a:avLst/>
            <a:gdLst>
              <a:gd name="T0" fmla="*/ 0 w 36"/>
              <a:gd name="T1" fmla="*/ 31 h 31"/>
              <a:gd name="T2" fmla="*/ 0 w 36"/>
              <a:gd name="T3" fmla="*/ 0 h 31"/>
              <a:gd name="T4" fmla="*/ 36 w 36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31">
                <a:moveTo>
                  <a:pt x="0" y="31"/>
                </a:move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2482439" y="6893597"/>
            <a:ext cx="135774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parvula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PARVULA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18" name="Freeform 115"/>
          <p:cNvSpPr>
            <a:spLocks/>
          </p:cNvSpPr>
          <p:nvPr/>
        </p:nvSpPr>
        <p:spPr bwMode="auto">
          <a:xfrm>
            <a:off x="2283887" y="6874192"/>
            <a:ext cx="188624" cy="70344"/>
          </a:xfrm>
          <a:custGeom>
            <a:avLst/>
            <a:gdLst>
              <a:gd name="T0" fmla="*/ 0 w 95"/>
              <a:gd name="T1" fmla="*/ 0 h 29"/>
              <a:gd name="T2" fmla="*/ 0 w 95"/>
              <a:gd name="T3" fmla="*/ 29 h 29"/>
              <a:gd name="T4" fmla="*/ 95 w 95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29">
                <a:moveTo>
                  <a:pt x="0" y="0"/>
                </a:moveTo>
                <a:lnTo>
                  <a:pt x="0" y="29"/>
                </a:lnTo>
                <a:lnTo>
                  <a:pt x="95" y="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reeform 116"/>
          <p:cNvSpPr>
            <a:spLocks/>
          </p:cNvSpPr>
          <p:nvPr/>
        </p:nvSpPr>
        <p:spPr bwMode="auto">
          <a:xfrm>
            <a:off x="2208438" y="6651032"/>
            <a:ext cx="75450" cy="218309"/>
          </a:xfrm>
          <a:custGeom>
            <a:avLst/>
            <a:gdLst>
              <a:gd name="T0" fmla="*/ 0 w 38"/>
              <a:gd name="T1" fmla="*/ 0 h 90"/>
              <a:gd name="T2" fmla="*/ 0 w 38"/>
              <a:gd name="T3" fmla="*/ 90 h 90"/>
              <a:gd name="T4" fmla="*/ 38 w 38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90">
                <a:moveTo>
                  <a:pt x="0" y="0"/>
                </a:moveTo>
                <a:lnTo>
                  <a:pt x="0" y="90"/>
                </a:lnTo>
                <a:lnTo>
                  <a:pt x="38" y="9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2329554" y="7041563"/>
            <a:ext cx="80310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sapphirina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21" name="Freeform 118"/>
          <p:cNvSpPr>
            <a:spLocks/>
          </p:cNvSpPr>
          <p:nvPr/>
        </p:nvSpPr>
        <p:spPr bwMode="auto">
          <a:xfrm>
            <a:off x="2208438" y="6762612"/>
            <a:ext cx="111189" cy="329890"/>
          </a:xfrm>
          <a:custGeom>
            <a:avLst/>
            <a:gdLst>
              <a:gd name="T0" fmla="*/ 0 w 56"/>
              <a:gd name="T1" fmla="*/ 0 h 136"/>
              <a:gd name="T2" fmla="*/ 0 w 56"/>
              <a:gd name="T3" fmla="*/ 136 h 136"/>
              <a:gd name="T4" fmla="*/ 56 w 56"/>
              <a:gd name="T5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36">
                <a:moveTo>
                  <a:pt x="0" y="0"/>
                </a:moveTo>
                <a:lnTo>
                  <a:pt x="0" y="136"/>
                </a:lnTo>
                <a:lnTo>
                  <a:pt x="56" y="13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2208438" y="6427871"/>
            <a:ext cx="0" cy="34201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reeform 120"/>
          <p:cNvSpPr>
            <a:spLocks/>
          </p:cNvSpPr>
          <p:nvPr/>
        </p:nvSpPr>
        <p:spPr bwMode="auto">
          <a:xfrm>
            <a:off x="2160786" y="6757761"/>
            <a:ext cx="47652" cy="426916"/>
          </a:xfrm>
          <a:custGeom>
            <a:avLst/>
            <a:gdLst>
              <a:gd name="T0" fmla="*/ 0 w 24"/>
              <a:gd name="T1" fmla="*/ 176 h 176"/>
              <a:gd name="T2" fmla="*/ 0 w 24"/>
              <a:gd name="T3" fmla="*/ 0 h 176"/>
              <a:gd name="T4" fmla="*/ 24 w 24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76">
                <a:moveTo>
                  <a:pt x="0" y="176"/>
                </a:moveTo>
                <a:lnTo>
                  <a:pt x="0" y="0"/>
                </a:lnTo>
                <a:lnTo>
                  <a:pt x="2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1"/>
          <p:cNvSpPr>
            <a:spLocks noChangeArrowheads="1"/>
          </p:cNvSpPr>
          <p:nvPr/>
        </p:nvSpPr>
        <p:spPr bwMode="auto">
          <a:xfrm>
            <a:off x="2238221" y="7191953"/>
            <a:ext cx="167353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barbata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GALERICULATA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25" name="Freeform 122"/>
          <p:cNvSpPr>
            <a:spLocks/>
          </p:cNvSpPr>
          <p:nvPr/>
        </p:nvSpPr>
        <p:spPr bwMode="auto">
          <a:xfrm>
            <a:off x="2202481" y="7240467"/>
            <a:ext cx="25812" cy="150391"/>
          </a:xfrm>
          <a:custGeom>
            <a:avLst/>
            <a:gdLst>
              <a:gd name="T0" fmla="*/ 0 w 13"/>
              <a:gd name="T1" fmla="*/ 62 h 62"/>
              <a:gd name="T2" fmla="*/ 0 w 13"/>
              <a:gd name="T3" fmla="*/ 0 h 62"/>
              <a:gd name="T4" fmla="*/ 13 w 13"/>
              <a:gd name="T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62">
                <a:moveTo>
                  <a:pt x="0" y="62"/>
                </a:moveTo>
                <a:lnTo>
                  <a:pt x="0" y="0"/>
                </a:lnTo>
                <a:lnTo>
                  <a:pt x="1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3"/>
          <p:cNvSpPr>
            <a:spLocks noChangeArrowheads="1"/>
          </p:cNvSpPr>
          <p:nvPr/>
        </p:nvSpPr>
        <p:spPr bwMode="auto">
          <a:xfrm>
            <a:off x="2329554" y="7339919"/>
            <a:ext cx="133369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javanica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HUMILI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27" name="Freeform 124"/>
          <p:cNvSpPr>
            <a:spLocks/>
          </p:cNvSpPr>
          <p:nvPr/>
        </p:nvSpPr>
        <p:spPr bwMode="auto">
          <a:xfrm>
            <a:off x="2202481" y="7390858"/>
            <a:ext cx="117145" cy="72770"/>
          </a:xfrm>
          <a:custGeom>
            <a:avLst/>
            <a:gdLst>
              <a:gd name="T0" fmla="*/ 0 w 59"/>
              <a:gd name="T1" fmla="*/ 30 h 30"/>
              <a:gd name="T2" fmla="*/ 0 w 59"/>
              <a:gd name="T3" fmla="*/ 0 h 30"/>
              <a:gd name="T4" fmla="*/ 59 w 59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30">
                <a:moveTo>
                  <a:pt x="0" y="30"/>
                </a:moveTo>
                <a:lnTo>
                  <a:pt x="0" y="0"/>
                </a:lnTo>
                <a:lnTo>
                  <a:pt x="5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2277931" y="7490310"/>
            <a:ext cx="19604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indica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var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coccinea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VIOLACEA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29" name="Freeform 126"/>
          <p:cNvSpPr>
            <a:spLocks/>
          </p:cNvSpPr>
          <p:nvPr/>
        </p:nvSpPr>
        <p:spPr bwMode="auto">
          <a:xfrm>
            <a:off x="2202481" y="7470904"/>
            <a:ext cx="65522" cy="67918"/>
          </a:xfrm>
          <a:custGeom>
            <a:avLst/>
            <a:gdLst>
              <a:gd name="T0" fmla="*/ 0 w 33"/>
              <a:gd name="T1" fmla="*/ 0 h 28"/>
              <a:gd name="T2" fmla="*/ 0 w 33"/>
              <a:gd name="T3" fmla="*/ 28 h 28"/>
              <a:gd name="T4" fmla="*/ 33 w 33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28">
                <a:moveTo>
                  <a:pt x="0" y="0"/>
                </a:moveTo>
                <a:lnTo>
                  <a:pt x="0" y="28"/>
                </a:lnTo>
                <a:lnTo>
                  <a:pt x="33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Line 127"/>
          <p:cNvSpPr>
            <a:spLocks noChangeShapeType="1"/>
          </p:cNvSpPr>
          <p:nvPr/>
        </p:nvSpPr>
        <p:spPr bwMode="auto">
          <a:xfrm>
            <a:off x="2202481" y="7390858"/>
            <a:ext cx="0" cy="14796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Freeform 128"/>
          <p:cNvSpPr>
            <a:spLocks/>
          </p:cNvSpPr>
          <p:nvPr/>
        </p:nvSpPr>
        <p:spPr bwMode="auto">
          <a:xfrm>
            <a:off x="2182626" y="7390858"/>
            <a:ext cx="19855" cy="223161"/>
          </a:xfrm>
          <a:custGeom>
            <a:avLst/>
            <a:gdLst>
              <a:gd name="T0" fmla="*/ 0 w 10"/>
              <a:gd name="T1" fmla="*/ 92 h 92"/>
              <a:gd name="T2" fmla="*/ 0 w 10"/>
              <a:gd name="T3" fmla="*/ 0 h 92"/>
              <a:gd name="T4" fmla="*/ 10 w 10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92">
                <a:moveTo>
                  <a:pt x="0" y="92"/>
                </a:moveTo>
                <a:lnTo>
                  <a:pt x="0" y="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29"/>
          <p:cNvSpPr>
            <a:spLocks noChangeArrowheads="1"/>
          </p:cNvSpPr>
          <p:nvPr/>
        </p:nvSpPr>
        <p:spPr bwMode="auto">
          <a:xfrm>
            <a:off x="2264032" y="7638275"/>
            <a:ext cx="142987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discolor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DISCOLOR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33" name="Freeform 130"/>
          <p:cNvSpPr>
            <a:spLocks/>
          </p:cNvSpPr>
          <p:nvPr/>
        </p:nvSpPr>
        <p:spPr bwMode="auto">
          <a:xfrm>
            <a:off x="2182626" y="7689214"/>
            <a:ext cx="71479" cy="72770"/>
          </a:xfrm>
          <a:custGeom>
            <a:avLst/>
            <a:gdLst>
              <a:gd name="T0" fmla="*/ 0 w 36"/>
              <a:gd name="T1" fmla="*/ 30 h 30"/>
              <a:gd name="T2" fmla="*/ 0 w 36"/>
              <a:gd name="T3" fmla="*/ 0 h 30"/>
              <a:gd name="T4" fmla="*/ 36 w 36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30">
                <a:moveTo>
                  <a:pt x="0" y="30"/>
                </a:moveTo>
                <a:lnTo>
                  <a:pt x="0" y="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1"/>
          <p:cNvSpPr>
            <a:spLocks noChangeArrowheads="1"/>
          </p:cNvSpPr>
          <p:nvPr/>
        </p:nvSpPr>
        <p:spPr bwMode="auto">
          <a:xfrm>
            <a:off x="2553917" y="7786240"/>
            <a:ext cx="67005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insignis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35" name="Freeform 132"/>
          <p:cNvSpPr>
            <a:spLocks/>
          </p:cNvSpPr>
          <p:nvPr/>
        </p:nvSpPr>
        <p:spPr bwMode="auto">
          <a:xfrm>
            <a:off x="2182626" y="7769260"/>
            <a:ext cx="359378" cy="67918"/>
          </a:xfrm>
          <a:custGeom>
            <a:avLst/>
            <a:gdLst>
              <a:gd name="T0" fmla="*/ 0 w 181"/>
              <a:gd name="T1" fmla="*/ 0 h 28"/>
              <a:gd name="T2" fmla="*/ 0 w 181"/>
              <a:gd name="T3" fmla="*/ 28 h 28"/>
              <a:gd name="T4" fmla="*/ 181 w 181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28">
                <a:moveTo>
                  <a:pt x="0" y="0"/>
                </a:moveTo>
                <a:lnTo>
                  <a:pt x="0" y="28"/>
                </a:lnTo>
                <a:lnTo>
                  <a:pt x="181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Line 133"/>
          <p:cNvSpPr>
            <a:spLocks noChangeShapeType="1"/>
          </p:cNvSpPr>
          <p:nvPr/>
        </p:nvSpPr>
        <p:spPr bwMode="auto">
          <a:xfrm>
            <a:off x="2182626" y="7614018"/>
            <a:ext cx="0" cy="2231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 134"/>
          <p:cNvSpPr>
            <a:spLocks/>
          </p:cNvSpPr>
          <p:nvPr/>
        </p:nvSpPr>
        <p:spPr bwMode="auto">
          <a:xfrm>
            <a:off x="2160786" y="7191953"/>
            <a:ext cx="21841" cy="422065"/>
          </a:xfrm>
          <a:custGeom>
            <a:avLst/>
            <a:gdLst>
              <a:gd name="T0" fmla="*/ 0 w 11"/>
              <a:gd name="T1" fmla="*/ 0 h 174"/>
              <a:gd name="T2" fmla="*/ 0 w 11"/>
              <a:gd name="T3" fmla="*/ 174 h 174"/>
              <a:gd name="T4" fmla="*/ 11 w 11"/>
              <a:gd name="T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74">
                <a:moveTo>
                  <a:pt x="0" y="0"/>
                </a:moveTo>
                <a:lnTo>
                  <a:pt x="0" y="174"/>
                </a:lnTo>
                <a:lnTo>
                  <a:pt x="11" y="17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reeform 135"/>
          <p:cNvSpPr>
            <a:spLocks/>
          </p:cNvSpPr>
          <p:nvPr/>
        </p:nvSpPr>
        <p:spPr bwMode="auto">
          <a:xfrm>
            <a:off x="2069452" y="7184676"/>
            <a:ext cx="91334" cy="397808"/>
          </a:xfrm>
          <a:custGeom>
            <a:avLst/>
            <a:gdLst>
              <a:gd name="T0" fmla="*/ 0 w 46"/>
              <a:gd name="T1" fmla="*/ 164 h 164"/>
              <a:gd name="T2" fmla="*/ 0 w 46"/>
              <a:gd name="T3" fmla="*/ 0 h 164"/>
              <a:gd name="T4" fmla="*/ 46 w 46"/>
              <a:gd name="T5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64">
                <a:moveTo>
                  <a:pt x="0" y="164"/>
                </a:moveTo>
                <a:lnTo>
                  <a:pt x="0" y="0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6"/>
          <p:cNvSpPr>
            <a:spLocks noChangeArrowheads="1"/>
          </p:cNvSpPr>
          <p:nvPr/>
        </p:nvSpPr>
        <p:spPr bwMode="auto">
          <a:xfrm>
            <a:off x="2603555" y="7936631"/>
            <a:ext cx="15789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racemosa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RACEMOSA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40" name="Freeform 137"/>
          <p:cNvSpPr>
            <a:spLocks/>
          </p:cNvSpPr>
          <p:nvPr/>
        </p:nvSpPr>
        <p:spPr bwMode="auto">
          <a:xfrm>
            <a:off x="2069452" y="7589762"/>
            <a:ext cx="524176" cy="395382"/>
          </a:xfrm>
          <a:custGeom>
            <a:avLst/>
            <a:gdLst>
              <a:gd name="T0" fmla="*/ 0 w 264"/>
              <a:gd name="T1" fmla="*/ 0 h 163"/>
              <a:gd name="T2" fmla="*/ 0 w 264"/>
              <a:gd name="T3" fmla="*/ 163 h 163"/>
              <a:gd name="T4" fmla="*/ 264 w 264"/>
              <a:gd name="T5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163">
                <a:moveTo>
                  <a:pt x="0" y="0"/>
                </a:moveTo>
                <a:lnTo>
                  <a:pt x="0" y="163"/>
                </a:lnTo>
                <a:lnTo>
                  <a:pt x="264" y="16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reeform 138"/>
          <p:cNvSpPr>
            <a:spLocks/>
          </p:cNvSpPr>
          <p:nvPr/>
        </p:nvSpPr>
        <p:spPr bwMode="auto">
          <a:xfrm>
            <a:off x="2049597" y="6689842"/>
            <a:ext cx="19855" cy="892642"/>
          </a:xfrm>
          <a:custGeom>
            <a:avLst/>
            <a:gdLst>
              <a:gd name="T0" fmla="*/ 0 w 10"/>
              <a:gd name="T1" fmla="*/ 0 h 368"/>
              <a:gd name="T2" fmla="*/ 0 w 10"/>
              <a:gd name="T3" fmla="*/ 368 h 368"/>
              <a:gd name="T4" fmla="*/ 10 w 10"/>
              <a:gd name="T5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368">
                <a:moveTo>
                  <a:pt x="0" y="0"/>
                </a:moveTo>
                <a:lnTo>
                  <a:pt x="0" y="368"/>
                </a:lnTo>
                <a:lnTo>
                  <a:pt x="10" y="3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reeform 139"/>
          <p:cNvSpPr>
            <a:spLocks/>
          </p:cNvSpPr>
          <p:nvPr/>
        </p:nvSpPr>
        <p:spPr bwMode="auto">
          <a:xfrm>
            <a:off x="1964220" y="5503695"/>
            <a:ext cx="85377" cy="1178870"/>
          </a:xfrm>
          <a:custGeom>
            <a:avLst/>
            <a:gdLst>
              <a:gd name="T0" fmla="*/ 0 w 43"/>
              <a:gd name="T1" fmla="*/ 0 h 486"/>
              <a:gd name="T2" fmla="*/ 0 w 43"/>
              <a:gd name="T3" fmla="*/ 486 h 486"/>
              <a:gd name="T4" fmla="*/ 43 w 43"/>
              <a:gd name="T5" fmla="*/ 48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486">
                <a:moveTo>
                  <a:pt x="0" y="0"/>
                </a:moveTo>
                <a:lnTo>
                  <a:pt x="0" y="486"/>
                </a:lnTo>
                <a:lnTo>
                  <a:pt x="43" y="4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reeform 140"/>
          <p:cNvSpPr>
            <a:spLocks/>
          </p:cNvSpPr>
          <p:nvPr/>
        </p:nvSpPr>
        <p:spPr bwMode="auto">
          <a:xfrm>
            <a:off x="1785523" y="4361209"/>
            <a:ext cx="178696" cy="1135208"/>
          </a:xfrm>
          <a:custGeom>
            <a:avLst/>
            <a:gdLst>
              <a:gd name="T0" fmla="*/ 0 w 90"/>
              <a:gd name="T1" fmla="*/ 0 h 468"/>
              <a:gd name="T2" fmla="*/ 0 w 90"/>
              <a:gd name="T3" fmla="*/ 468 h 468"/>
              <a:gd name="T4" fmla="*/ 90 w 90"/>
              <a:gd name="T5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468">
                <a:moveTo>
                  <a:pt x="0" y="0"/>
                </a:moveTo>
                <a:lnTo>
                  <a:pt x="0" y="468"/>
                </a:lnTo>
                <a:lnTo>
                  <a:pt x="90" y="4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Freeform 141"/>
          <p:cNvSpPr>
            <a:spLocks/>
          </p:cNvSpPr>
          <p:nvPr/>
        </p:nvSpPr>
        <p:spPr bwMode="auto">
          <a:xfrm>
            <a:off x="1745813" y="3189616"/>
            <a:ext cx="39710" cy="1166742"/>
          </a:xfrm>
          <a:custGeom>
            <a:avLst/>
            <a:gdLst>
              <a:gd name="T0" fmla="*/ 0 w 20"/>
              <a:gd name="T1" fmla="*/ 0 h 481"/>
              <a:gd name="T2" fmla="*/ 0 w 20"/>
              <a:gd name="T3" fmla="*/ 481 h 481"/>
              <a:gd name="T4" fmla="*/ 20 w 20"/>
              <a:gd name="T5" fmla="*/ 481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481">
                <a:moveTo>
                  <a:pt x="0" y="0"/>
                </a:moveTo>
                <a:lnTo>
                  <a:pt x="0" y="481"/>
                </a:lnTo>
                <a:lnTo>
                  <a:pt x="20" y="48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Freeform 142"/>
          <p:cNvSpPr>
            <a:spLocks/>
          </p:cNvSpPr>
          <p:nvPr/>
        </p:nvSpPr>
        <p:spPr bwMode="auto">
          <a:xfrm>
            <a:off x="1606827" y="3182339"/>
            <a:ext cx="138986" cy="2595455"/>
          </a:xfrm>
          <a:custGeom>
            <a:avLst/>
            <a:gdLst>
              <a:gd name="T0" fmla="*/ 0 w 70"/>
              <a:gd name="T1" fmla="*/ 1070 h 1070"/>
              <a:gd name="T2" fmla="*/ 0 w 70"/>
              <a:gd name="T3" fmla="*/ 0 h 1070"/>
              <a:gd name="T4" fmla="*/ 70 w 70"/>
              <a:gd name="T5" fmla="*/ 0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1070">
                <a:moveTo>
                  <a:pt x="0" y="1070"/>
                </a:moveTo>
                <a:lnTo>
                  <a:pt x="0" y="0"/>
                </a:lnTo>
                <a:lnTo>
                  <a:pt x="7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3"/>
          <p:cNvSpPr>
            <a:spLocks noChangeArrowheads="1"/>
          </p:cNvSpPr>
          <p:nvPr/>
        </p:nvSpPr>
        <p:spPr bwMode="auto">
          <a:xfrm>
            <a:off x="2121075" y="8084596"/>
            <a:ext cx="69570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oblonga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Q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47" name="Freeform 144"/>
          <p:cNvSpPr>
            <a:spLocks/>
          </p:cNvSpPr>
          <p:nvPr/>
        </p:nvSpPr>
        <p:spPr bwMode="auto">
          <a:xfrm>
            <a:off x="1968191" y="8135535"/>
            <a:ext cx="142957" cy="72770"/>
          </a:xfrm>
          <a:custGeom>
            <a:avLst/>
            <a:gdLst>
              <a:gd name="T0" fmla="*/ 0 w 72"/>
              <a:gd name="T1" fmla="*/ 30 h 30"/>
              <a:gd name="T2" fmla="*/ 0 w 72"/>
              <a:gd name="T3" fmla="*/ 0 h 30"/>
              <a:gd name="T4" fmla="*/ 72 w 72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30">
                <a:moveTo>
                  <a:pt x="0" y="30"/>
                </a:moveTo>
                <a:lnTo>
                  <a:pt x="0" y="0"/>
                </a:lnTo>
                <a:lnTo>
                  <a:pt x="7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5"/>
          <p:cNvSpPr>
            <a:spLocks noChangeArrowheads="1"/>
          </p:cNvSpPr>
          <p:nvPr/>
        </p:nvSpPr>
        <p:spPr bwMode="auto">
          <a:xfrm>
            <a:off x="2589657" y="8234987"/>
            <a:ext cx="17248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purpurascens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ULIGINOSA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49" name="Freeform 146"/>
          <p:cNvSpPr>
            <a:spLocks/>
          </p:cNvSpPr>
          <p:nvPr/>
        </p:nvSpPr>
        <p:spPr bwMode="auto">
          <a:xfrm>
            <a:off x="1968191" y="8215582"/>
            <a:ext cx="609553" cy="67918"/>
          </a:xfrm>
          <a:custGeom>
            <a:avLst/>
            <a:gdLst>
              <a:gd name="T0" fmla="*/ 0 w 307"/>
              <a:gd name="T1" fmla="*/ 0 h 28"/>
              <a:gd name="T2" fmla="*/ 0 w 307"/>
              <a:gd name="T3" fmla="*/ 28 h 28"/>
              <a:gd name="T4" fmla="*/ 307 w 307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28">
                <a:moveTo>
                  <a:pt x="0" y="0"/>
                </a:moveTo>
                <a:lnTo>
                  <a:pt x="0" y="28"/>
                </a:lnTo>
                <a:lnTo>
                  <a:pt x="307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Freeform 147"/>
          <p:cNvSpPr>
            <a:spLocks/>
          </p:cNvSpPr>
          <p:nvPr/>
        </p:nvSpPr>
        <p:spPr bwMode="auto">
          <a:xfrm>
            <a:off x="1876857" y="8208305"/>
            <a:ext cx="91334" cy="169796"/>
          </a:xfrm>
          <a:custGeom>
            <a:avLst/>
            <a:gdLst>
              <a:gd name="T0" fmla="*/ 0 w 46"/>
              <a:gd name="T1" fmla="*/ 70 h 70"/>
              <a:gd name="T2" fmla="*/ 0 w 46"/>
              <a:gd name="T3" fmla="*/ 0 h 70"/>
              <a:gd name="T4" fmla="*/ 46 w 46"/>
              <a:gd name="T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70">
                <a:moveTo>
                  <a:pt x="0" y="70"/>
                </a:moveTo>
                <a:lnTo>
                  <a:pt x="0" y="0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angle 148"/>
          <p:cNvSpPr>
            <a:spLocks noChangeArrowheads="1"/>
          </p:cNvSpPr>
          <p:nvPr/>
        </p:nvSpPr>
        <p:spPr bwMode="auto">
          <a:xfrm>
            <a:off x="2440743" y="8382952"/>
            <a:ext cx="17344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heterophylla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Sect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SALVIIFOLIAE</a:t>
            </a:r>
          </a:p>
        </p:txBody>
      </p:sp>
      <p:sp>
        <p:nvSpPr>
          <p:cNvPr id="152" name="Freeform 149"/>
          <p:cNvSpPr>
            <a:spLocks/>
          </p:cNvSpPr>
          <p:nvPr/>
        </p:nvSpPr>
        <p:spPr bwMode="auto">
          <a:xfrm>
            <a:off x="1968191" y="8433891"/>
            <a:ext cx="462625" cy="111580"/>
          </a:xfrm>
          <a:custGeom>
            <a:avLst/>
            <a:gdLst>
              <a:gd name="T0" fmla="*/ 0 w 233"/>
              <a:gd name="T1" fmla="*/ 46 h 46"/>
              <a:gd name="T2" fmla="*/ 0 w 233"/>
              <a:gd name="T3" fmla="*/ 0 h 46"/>
              <a:gd name="T4" fmla="*/ 233 w 233"/>
              <a:gd name="T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" h="46">
                <a:moveTo>
                  <a:pt x="0" y="46"/>
                </a:moveTo>
                <a:lnTo>
                  <a:pt x="0" y="0"/>
                </a:lnTo>
                <a:lnTo>
                  <a:pt x="23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0"/>
          <p:cNvSpPr>
            <a:spLocks noChangeArrowheads="1"/>
          </p:cNvSpPr>
          <p:nvPr/>
        </p:nvSpPr>
        <p:spPr bwMode="auto">
          <a:xfrm>
            <a:off x="2567816" y="8530917"/>
            <a:ext cx="139301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tournefortii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ALBIDA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54" name="Freeform 151"/>
          <p:cNvSpPr>
            <a:spLocks/>
          </p:cNvSpPr>
          <p:nvPr/>
        </p:nvSpPr>
        <p:spPr bwMode="auto">
          <a:xfrm>
            <a:off x="2456627" y="8581856"/>
            <a:ext cx="101261" cy="75195"/>
          </a:xfrm>
          <a:custGeom>
            <a:avLst/>
            <a:gdLst>
              <a:gd name="T0" fmla="*/ 0 w 51"/>
              <a:gd name="T1" fmla="*/ 31 h 31"/>
              <a:gd name="T2" fmla="*/ 0 w 51"/>
              <a:gd name="T3" fmla="*/ 0 h 31"/>
              <a:gd name="T4" fmla="*/ 51 w 5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31">
                <a:moveTo>
                  <a:pt x="0" y="31"/>
                </a:move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2"/>
          <p:cNvSpPr>
            <a:spLocks noChangeArrowheads="1"/>
          </p:cNvSpPr>
          <p:nvPr/>
        </p:nvSpPr>
        <p:spPr bwMode="auto">
          <a:xfrm>
            <a:off x="2577744" y="8681308"/>
            <a:ext cx="130484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S.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altissima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ALBIDA </a:t>
            </a:r>
            <a:r>
              <a:rPr kumimoji="0" lang="en-US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sp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-gr.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56" name="Freeform 153"/>
          <p:cNvSpPr>
            <a:spLocks/>
          </p:cNvSpPr>
          <p:nvPr/>
        </p:nvSpPr>
        <p:spPr bwMode="auto">
          <a:xfrm>
            <a:off x="2456627" y="8661903"/>
            <a:ext cx="111189" cy="67918"/>
          </a:xfrm>
          <a:custGeom>
            <a:avLst/>
            <a:gdLst>
              <a:gd name="T0" fmla="*/ 0 w 56"/>
              <a:gd name="T1" fmla="*/ 0 h 28"/>
              <a:gd name="T2" fmla="*/ 0 w 56"/>
              <a:gd name="T3" fmla="*/ 28 h 28"/>
              <a:gd name="T4" fmla="*/ 56 w 56"/>
              <a:gd name="T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28">
                <a:moveTo>
                  <a:pt x="0" y="0"/>
                </a:moveTo>
                <a:lnTo>
                  <a:pt x="0" y="28"/>
                </a:lnTo>
                <a:lnTo>
                  <a:pt x="56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Freeform 154"/>
          <p:cNvSpPr>
            <a:spLocks/>
          </p:cNvSpPr>
          <p:nvPr/>
        </p:nvSpPr>
        <p:spPr bwMode="auto">
          <a:xfrm>
            <a:off x="1968191" y="8550322"/>
            <a:ext cx="488437" cy="106729"/>
          </a:xfrm>
          <a:custGeom>
            <a:avLst/>
            <a:gdLst>
              <a:gd name="T0" fmla="*/ 0 w 246"/>
              <a:gd name="T1" fmla="*/ 0 h 44"/>
              <a:gd name="T2" fmla="*/ 0 w 246"/>
              <a:gd name="T3" fmla="*/ 44 h 44"/>
              <a:gd name="T4" fmla="*/ 246 w 246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" h="44">
                <a:moveTo>
                  <a:pt x="0" y="0"/>
                </a:moveTo>
                <a:lnTo>
                  <a:pt x="0" y="44"/>
                </a:lnTo>
                <a:lnTo>
                  <a:pt x="246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Freeform 155"/>
          <p:cNvSpPr>
            <a:spLocks/>
          </p:cNvSpPr>
          <p:nvPr/>
        </p:nvSpPr>
        <p:spPr bwMode="auto">
          <a:xfrm>
            <a:off x="1876857" y="8382952"/>
            <a:ext cx="91334" cy="162519"/>
          </a:xfrm>
          <a:custGeom>
            <a:avLst/>
            <a:gdLst>
              <a:gd name="T0" fmla="*/ 0 w 46"/>
              <a:gd name="T1" fmla="*/ 0 h 67"/>
              <a:gd name="T2" fmla="*/ 0 w 46"/>
              <a:gd name="T3" fmla="*/ 67 h 67"/>
              <a:gd name="T4" fmla="*/ 46 w 46"/>
              <a:gd name="T5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67">
                <a:moveTo>
                  <a:pt x="0" y="0"/>
                </a:moveTo>
                <a:lnTo>
                  <a:pt x="0" y="67"/>
                </a:lnTo>
                <a:lnTo>
                  <a:pt x="46" y="6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Freeform 156"/>
          <p:cNvSpPr>
            <a:spLocks/>
          </p:cNvSpPr>
          <p:nvPr/>
        </p:nvSpPr>
        <p:spPr bwMode="auto">
          <a:xfrm>
            <a:off x="1606827" y="5782646"/>
            <a:ext cx="270030" cy="2595455"/>
          </a:xfrm>
          <a:custGeom>
            <a:avLst/>
            <a:gdLst>
              <a:gd name="T0" fmla="*/ 0 w 136"/>
              <a:gd name="T1" fmla="*/ 0 h 1070"/>
              <a:gd name="T2" fmla="*/ 0 w 136"/>
              <a:gd name="T3" fmla="*/ 1070 h 1070"/>
              <a:gd name="T4" fmla="*/ 136 w 136"/>
              <a:gd name="T5" fmla="*/ 1070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070">
                <a:moveTo>
                  <a:pt x="0" y="0"/>
                </a:moveTo>
                <a:lnTo>
                  <a:pt x="0" y="1070"/>
                </a:lnTo>
                <a:lnTo>
                  <a:pt x="136" y="107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Freeform 157"/>
          <p:cNvSpPr>
            <a:spLocks/>
          </p:cNvSpPr>
          <p:nvPr/>
        </p:nvSpPr>
        <p:spPr bwMode="auto">
          <a:xfrm>
            <a:off x="1069447" y="5777794"/>
            <a:ext cx="537379" cy="1549996"/>
          </a:xfrm>
          <a:custGeom>
            <a:avLst/>
            <a:gdLst>
              <a:gd name="T0" fmla="*/ 0 w 512"/>
              <a:gd name="T1" fmla="*/ 639 h 639"/>
              <a:gd name="T2" fmla="*/ 0 w 512"/>
              <a:gd name="T3" fmla="*/ 0 h 639"/>
              <a:gd name="T4" fmla="*/ 512 w 512"/>
              <a:gd name="T5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639">
                <a:moveTo>
                  <a:pt x="0" y="639"/>
                </a:moveTo>
                <a:lnTo>
                  <a:pt x="0" y="0"/>
                </a:lnTo>
                <a:lnTo>
                  <a:pt x="51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angle 158"/>
          <p:cNvSpPr>
            <a:spLocks noChangeArrowheads="1"/>
          </p:cNvSpPr>
          <p:nvPr/>
        </p:nvSpPr>
        <p:spPr bwMode="auto">
          <a:xfrm>
            <a:off x="2093935" y="8810471"/>
            <a:ext cx="16398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Holmskioldia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sanguinea</a:t>
            </a:r>
            <a:r>
              <a:rPr kumimoji="0" lang="ko-KR" altLang="en-US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ko-KR" sz="800" b="0" i="1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Outgroup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62" name="Freeform 159"/>
          <p:cNvSpPr>
            <a:spLocks/>
          </p:cNvSpPr>
          <p:nvPr/>
        </p:nvSpPr>
        <p:spPr bwMode="auto">
          <a:xfrm>
            <a:off x="1066947" y="7324057"/>
            <a:ext cx="1016584" cy="1545145"/>
          </a:xfrm>
          <a:custGeom>
            <a:avLst/>
            <a:gdLst>
              <a:gd name="T0" fmla="*/ 0 w 512"/>
              <a:gd name="T1" fmla="*/ 0 h 637"/>
              <a:gd name="T2" fmla="*/ 0 w 512"/>
              <a:gd name="T3" fmla="*/ 637 h 637"/>
              <a:gd name="T4" fmla="*/ 512 w 512"/>
              <a:gd name="T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637">
                <a:moveTo>
                  <a:pt x="0" y="0"/>
                </a:moveTo>
                <a:lnTo>
                  <a:pt x="0" y="637"/>
                </a:lnTo>
                <a:lnTo>
                  <a:pt x="512" y="63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Line 160"/>
          <p:cNvSpPr>
            <a:spLocks noChangeShapeType="1"/>
          </p:cNvSpPr>
          <p:nvPr/>
        </p:nvSpPr>
        <p:spPr bwMode="auto">
          <a:xfrm>
            <a:off x="939874" y="7316780"/>
            <a:ext cx="12707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1"/>
          <p:cNvSpPr>
            <a:spLocks noChangeArrowheads="1"/>
          </p:cNvSpPr>
          <p:nvPr/>
        </p:nvSpPr>
        <p:spPr bwMode="auto">
          <a:xfrm>
            <a:off x="2218366" y="2437662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68</a:t>
            </a:r>
          </a:p>
        </p:txBody>
      </p:sp>
      <p:sp>
        <p:nvSpPr>
          <p:cNvPr id="165" name="Rectangle 162"/>
          <p:cNvSpPr>
            <a:spLocks noChangeArrowheads="1"/>
          </p:cNvSpPr>
          <p:nvPr/>
        </p:nvSpPr>
        <p:spPr bwMode="auto">
          <a:xfrm>
            <a:off x="2172699" y="2549242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60</a:t>
            </a:r>
          </a:p>
        </p:txBody>
      </p:sp>
      <p:sp>
        <p:nvSpPr>
          <p:cNvPr id="166" name="Rectangle 163"/>
          <p:cNvSpPr>
            <a:spLocks noChangeArrowheads="1"/>
          </p:cNvSpPr>
          <p:nvPr/>
        </p:nvSpPr>
        <p:spPr bwMode="auto">
          <a:xfrm>
            <a:off x="2140930" y="2680228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67" name="Rectangle 164"/>
          <p:cNvSpPr>
            <a:spLocks noChangeArrowheads="1"/>
          </p:cNvSpPr>
          <p:nvPr/>
        </p:nvSpPr>
        <p:spPr bwMode="auto">
          <a:xfrm>
            <a:off x="2091293" y="2816065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76</a:t>
            </a:r>
          </a:p>
        </p:txBody>
      </p:sp>
      <p:sp>
        <p:nvSpPr>
          <p:cNvPr id="168" name="Rectangle 165"/>
          <p:cNvSpPr>
            <a:spLocks noChangeArrowheads="1"/>
          </p:cNvSpPr>
          <p:nvPr/>
        </p:nvSpPr>
        <p:spPr bwMode="auto">
          <a:xfrm>
            <a:off x="1922524" y="2959179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67</a:t>
            </a:r>
          </a:p>
        </p:txBody>
      </p:sp>
      <p:sp>
        <p:nvSpPr>
          <p:cNvPr id="169" name="Rectangle 166"/>
          <p:cNvSpPr>
            <a:spLocks noChangeArrowheads="1"/>
          </p:cNvSpPr>
          <p:nvPr/>
        </p:nvSpPr>
        <p:spPr bwMode="auto">
          <a:xfrm>
            <a:off x="1775596" y="3107144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70</a:t>
            </a:r>
          </a:p>
        </p:txBody>
      </p:sp>
      <p:sp>
        <p:nvSpPr>
          <p:cNvPr id="170" name="Rectangle 167"/>
          <p:cNvSpPr>
            <a:spLocks noChangeArrowheads="1"/>
          </p:cNvSpPr>
          <p:nvPr/>
        </p:nvSpPr>
        <p:spPr bwMode="auto">
          <a:xfrm>
            <a:off x="2182626" y="6900874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86</a:t>
            </a:r>
          </a:p>
        </p:txBody>
      </p:sp>
      <p:sp>
        <p:nvSpPr>
          <p:cNvPr id="171" name="Rectangle 168"/>
          <p:cNvSpPr>
            <a:spLocks noChangeArrowheads="1"/>
          </p:cNvSpPr>
          <p:nvPr/>
        </p:nvSpPr>
        <p:spPr bwMode="auto">
          <a:xfrm>
            <a:off x="2277931" y="6602518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59</a:t>
            </a:r>
          </a:p>
        </p:txBody>
      </p:sp>
      <p:sp>
        <p:nvSpPr>
          <p:cNvPr id="172" name="Rectangle 169"/>
          <p:cNvSpPr>
            <a:spLocks noChangeArrowheads="1"/>
          </p:cNvSpPr>
          <p:nvPr/>
        </p:nvSpPr>
        <p:spPr bwMode="auto">
          <a:xfrm>
            <a:off x="2182626" y="6161048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89</a:t>
            </a:r>
          </a:p>
        </p:txBody>
      </p:sp>
      <p:sp>
        <p:nvSpPr>
          <p:cNvPr id="173" name="Rectangle 170"/>
          <p:cNvSpPr>
            <a:spLocks noChangeArrowheads="1"/>
          </p:cNvSpPr>
          <p:nvPr/>
        </p:nvSpPr>
        <p:spPr bwMode="auto">
          <a:xfrm>
            <a:off x="2160786" y="6311439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53</a:t>
            </a:r>
          </a:p>
        </p:txBody>
      </p:sp>
      <p:sp>
        <p:nvSpPr>
          <p:cNvPr id="174" name="Rectangle 171"/>
          <p:cNvSpPr>
            <a:spLocks noChangeArrowheads="1"/>
          </p:cNvSpPr>
          <p:nvPr/>
        </p:nvSpPr>
        <p:spPr bwMode="auto">
          <a:xfrm>
            <a:off x="2105191" y="6646180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43</a:t>
            </a:r>
          </a:p>
        </p:txBody>
      </p:sp>
      <p:sp>
        <p:nvSpPr>
          <p:cNvPr id="175" name="Rectangle 172"/>
          <p:cNvSpPr>
            <a:spLocks noChangeArrowheads="1"/>
          </p:cNvSpPr>
          <p:nvPr/>
        </p:nvSpPr>
        <p:spPr bwMode="auto">
          <a:xfrm>
            <a:off x="2101220" y="7279277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36</a:t>
            </a:r>
          </a:p>
        </p:txBody>
      </p:sp>
      <p:sp>
        <p:nvSpPr>
          <p:cNvPr id="176" name="Rectangle 173"/>
          <p:cNvSpPr>
            <a:spLocks noChangeArrowheads="1"/>
          </p:cNvSpPr>
          <p:nvPr/>
        </p:nvSpPr>
        <p:spPr bwMode="auto">
          <a:xfrm>
            <a:off x="2081365" y="7645552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53</a:t>
            </a:r>
          </a:p>
        </p:txBody>
      </p:sp>
      <p:sp>
        <p:nvSpPr>
          <p:cNvPr id="177" name="Rectangle 174"/>
          <p:cNvSpPr>
            <a:spLocks noChangeArrowheads="1"/>
          </p:cNvSpPr>
          <p:nvPr/>
        </p:nvSpPr>
        <p:spPr bwMode="auto">
          <a:xfrm>
            <a:off x="2059524" y="7073096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82</a:t>
            </a:r>
          </a:p>
        </p:txBody>
      </p:sp>
      <p:sp>
        <p:nvSpPr>
          <p:cNvPr id="178" name="Rectangle 175"/>
          <p:cNvSpPr>
            <a:spLocks noChangeArrowheads="1"/>
          </p:cNvSpPr>
          <p:nvPr/>
        </p:nvSpPr>
        <p:spPr bwMode="auto">
          <a:xfrm>
            <a:off x="1968191" y="7614018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48</a:t>
            </a:r>
          </a:p>
        </p:txBody>
      </p:sp>
      <p:sp>
        <p:nvSpPr>
          <p:cNvPr id="179" name="Rectangle 176"/>
          <p:cNvSpPr>
            <a:spLocks noChangeArrowheads="1"/>
          </p:cNvSpPr>
          <p:nvPr/>
        </p:nvSpPr>
        <p:spPr bwMode="auto">
          <a:xfrm>
            <a:off x="2009886" y="5782646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66</a:t>
            </a:r>
          </a:p>
        </p:txBody>
      </p:sp>
      <p:sp>
        <p:nvSpPr>
          <p:cNvPr id="180" name="Rectangle 177"/>
          <p:cNvSpPr>
            <a:spLocks noChangeArrowheads="1"/>
          </p:cNvSpPr>
          <p:nvPr/>
        </p:nvSpPr>
        <p:spPr bwMode="auto">
          <a:xfrm>
            <a:off x="1988046" y="5416371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81" name="Rectangle 178"/>
          <p:cNvSpPr>
            <a:spLocks noChangeArrowheads="1"/>
          </p:cNvSpPr>
          <p:nvPr/>
        </p:nvSpPr>
        <p:spPr bwMode="auto">
          <a:xfrm>
            <a:off x="1968191" y="5678342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47</a:t>
            </a:r>
          </a:p>
        </p:txBody>
      </p:sp>
      <p:sp>
        <p:nvSpPr>
          <p:cNvPr id="182" name="Rectangle 179"/>
          <p:cNvSpPr>
            <a:spLocks noChangeArrowheads="1"/>
          </p:cNvSpPr>
          <p:nvPr/>
        </p:nvSpPr>
        <p:spPr bwMode="auto">
          <a:xfrm>
            <a:off x="1948336" y="6714099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88</a:t>
            </a:r>
          </a:p>
        </p:txBody>
      </p:sp>
      <p:sp>
        <p:nvSpPr>
          <p:cNvPr id="183" name="Rectangle 180"/>
          <p:cNvSpPr>
            <a:spLocks noChangeArrowheads="1"/>
          </p:cNvSpPr>
          <p:nvPr/>
        </p:nvSpPr>
        <p:spPr bwMode="auto">
          <a:xfrm>
            <a:off x="2273960" y="3771774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65</a:t>
            </a:r>
          </a:p>
        </p:txBody>
      </p:sp>
      <p:sp>
        <p:nvSpPr>
          <p:cNvPr id="184" name="Rectangle 181"/>
          <p:cNvSpPr>
            <a:spLocks noChangeArrowheads="1"/>
          </p:cNvSpPr>
          <p:nvPr/>
        </p:nvSpPr>
        <p:spPr bwMode="auto">
          <a:xfrm>
            <a:off x="2254105" y="3517080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96</a:t>
            </a:r>
          </a:p>
        </p:txBody>
      </p:sp>
      <p:sp>
        <p:nvSpPr>
          <p:cNvPr id="185" name="Rectangle 182"/>
          <p:cNvSpPr>
            <a:spLocks noChangeArrowheads="1"/>
          </p:cNvSpPr>
          <p:nvPr/>
        </p:nvSpPr>
        <p:spPr bwMode="auto">
          <a:xfrm>
            <a:off x="2192554" y="3684451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84</a:t>
            </a:r>
          </a:p>
        </p:txBody>
      </p:sp>
      <p:sp>
        <p:nvSpPr>
          <p:cNvPr id="186" name="Rectangle 183"/>
          <p:cNvSpPr>
            <a:spLocks noChangeArrowheads="1"/>
          </p:cNvSpPr>
          <p:nvPr/>
        </p:nvSpPr>
        <p:spPr bwMode="auto">
          <a:xfrm>
            <a:off x="2111148" y="3839693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98</a:t>
            </a:r>
          </a:p>
        </p:txBody>
      </p:sp>
      <p:sp>
        <p:nvSpPr>
          <p:cNvPr id="187" name="Rectangle 184"/>
          <p:cNvSpPr>
            <a:spLocks noChangeArrowheads="1"/>
          </p:cNvSpPr>
          <p:nvPr/>
        </p:nvSpPr>
        <p:spPr bwMode="auto">
          <a:xfrm>
            <a:off x="2105191" y="5113164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76</a:t>
            </a:r>
          </a:p>
        </p:txBody>
      </p:sp>
      <p:sp>
        <p:nvSpPr>
          <p:cNvPr id="188" name="Rectangle 185"/>
          <p:cNvSpPr>
            <a:spLocks noChangeArrowheads="1"/>
          </p:cNvSpPr>
          <p:nvPr/>
        </p:nvSpPr>
        <p:spPr bwMode="auto">
          <a:xfrm>
            <a:off x="2085336" y="4703227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99</a:t>
            </a:r>
          </a:p>
        </p:txBody>
      </p:sp>
      <p:sp>
        <p:nvSpPr>
          <p:cNvPr id="189" name="Rectangle 186"/>
          <p:cNvSpPr>
            <a:spLocks noChangeArrowheads="1"/>
          </p:cNvSpPr>
          <p:nvPr/>
        </p:nvSpPr>
        <p:spPr bwMode="auto">
          <a:xfrm>
            <a:off x="1938408" y="4201116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93</a:t>
            </a:r>
          </a:p>
        </p:txBody>
      </p:sp>
      <p:sp>
        <p:nvSpPr>
          <p:cNvPr id="190" name="Rectangle 187"/>
          <p:cNvSpPr>
            <a:spLocks noChangeArrowheads="1"/>
          </p:cNvSpPr>
          <p:nvPr/>
        </p:nvSpPr>
        <p:spPr bwMode="auto">
          <a:xfrm>
            <a:off x="1860973" y="5527951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99</a:t>
            </a:r>
          </a:p>
        </p:txBody>
      </p:sp>
      <p:sp>
        <p:nvSpPr>
          <p:cNvPr id="191" name="Rectangle 188"/>
          <p:cNvSpPr>
            <a:spLocks noChangeArrowheads="1"/>
          </p:cNvSpPr>
          <p:nvPr/>
        </p:nvSpPr>
        <p:spPr bwMode="auto">
          <a:xfrm>
            <a:off x="1684262" y="4385466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67</a:t>
            </a:r>
          </a:p>
        </p:txBody>
      </p:sp>
      <p:sp>
        <p:nvSpPr>
          <p:cNvPr id="192" name="Rectangle 189"/>
          <p:cNvSpPr>
            <a:spLocks noChangeArrowheads="1"/>
          </p:cNvSpPr>
          <p:nvPr/>
        </p:nvSpPr>
        <p:spPr bwMode="auto">
          <a:xfrm>
            <a:off x="2319627" y="2059259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94</a:t>
            </a:r>
          </a:p>
        </p:txBody>
      </p:sp>
      <p:sp>
        <p:nvSpPr>
          <p:cNvPr id="193" name="Rectangle 190"/>
          <p:cNvSpPr>
            <a:spLocks noChangeArrowheads="1"/>
          </p:cNvSpPr>
          <p:nvPr/>
        </p:nvSpPr>
        <p:spPr bwMode="auto">
          <a:xfrm>
            <a:off x="2277931" y="1537742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76</a:t>
            </a:r>
          </a:p>
        </p:txBody>
      </p:sp>
      <p:sp>
        <p:nvSpPr>
          <p:cNvPr id="194" name="Rectangle 191"/>
          <p:cNvSpPr>
            <a:spLocks noChangeArrowheads="1"/>
          </p:cNvSpPr>
          <p:nvPr/>
        </p:nvSpPr>
        <p:spPr bwMode="auto">
          <a:xfrm>
            <a:off x="2319627" y="1098698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97</a:t>
            </a:r>
          </a:p>
        </p:txBody>
      </p:sp>
      <p:sp>
        <p:nvSpPr>
          <p:cNvPr id="195" name="Rectangle 192"/>
          <p:cNvSpPr>
            <a:spLocks noChangeArrowheads="1"/>
          </p:cNvSpPr>
          <p:nvPr/>
        </p:nvSpPr>
        <p:spPr bwMode="auto">
          <a:xfrm>
            <a:off x="2254105" y="1246663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96" name="Rectangle 193"/>
          <p:cNvSpPr>
            <a:spLocks noChangeArrowheads="1"/>
          </p:cNvSpPr>
          <p:nvPr/>
        </p:nvSpPr>
        <p:spPr bwMode="auto">
          <a:xfrm>
            <a:off x="2196525" y="1581404"/>
            <a:ext cx="12984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97" name="Rectangle 194"/>
          <p:cNvSpPr>
            <a:spLocks noChangeArrowheads="1"/>
          </p:cNvSpPr>
          <p:nvPr/>
        </p:nvSpPr>
        <p:spPr bwMode="auto">
          <a:xfrm>
            <a:off x="1827219" y="1899166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98</a:t>
            </a:r>
          </a:p>
        </p:txBody>
      </p:sp>
      <p:sp>
        <p:nvSpPr>
          <p:cNvPr id="198" name="Rectangle 195"/>
          <p:cNvSpPr>
            <a:spLocks noChangeArrowheads="1"/>
          </p:cNvSpPr>
          <p:nvPr/>
        </p:nvSpPr>
        <p:spPr bwMode="auto">
          <a:xfrm>
            <a:off x="1642566" y="3070759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70</a:t>
            </a:r>
          </a:p>
        </p:txBody>
      </p:sp>
      <p:sp>
        <p:nvSpPr>
          <p:cNvPr id="199" name="Rectangle 196"/>
          <p:cNvSpPr>
            <a:spLocks noChangeArrowheads="1"/>
          </p:cNvSpPr>
          <p:nvPr/>
        </p:nvSpPr>
        <p:spPr bwMode="auto">
          <a:xfrm>
            <a:off x="1866929" y="8096724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81</a:t>
            </a:r>
          </a:p>
        </p:txBody>
      </p:sp>
      <p:sp>
        <p:nvSpPr>
          <p:cNvPr id="200" name="Rectangle 197"/>
          <p:cNvSpPr>
            <a:spLocks noChangeArrowheads="1"/>
          </p:cNvSpPr>
          <p:nvPr/>
        </p:nvSpPr>
        <p:spPr bwMode="auto">
          <a:xfrm>
            <a:off x="2319627" y="8686159"/>
            <a:ext cx="12984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201" name="Rectangle 198"/>
          <p:cNvSpPr>
            <a:spLocks noChangeArrowheads="1"/>
          </p:cNvSpPr>
          <p:nvPr/>
        </p:nvSpPr>
        <p:spPr bwMode="auto">
          <a:xfrm>
            <a:off x="1831190" y="8574579"/>
            <a:ext cx="12984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202" name="Rectangle 199"/>
          <p:cNvSpPr>
            <a:spLocks noChangeArrowheads="1"/>
          </p:cNvSpPr>
          <p:nvPr/>
        </p:nvSpPr>
        <p:spPr bwMode="auto">
          <a:xfrm>
            <a:off x="1775596" y="8407209"/>
            <a:ext cx="8656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81</a:t>
            </a:r>
          </a:p>
        </p:txBody>
      </p:sp>
      <p:sp>
        <p:nvSpPr>
          <p:cNvPr id="204" name="Line 201"/>
          <p:cNvSpPr>
            <a:spLocks noChangeShapeType="1"/>
          </p:cNvSpPr>
          <p:nvPr/>
        </p:nvSpPr>
        <p:spPr bwMode="auto">
          <a:xfrm>
            <a:off x="1074709" y="9127629"/>
            <a:ext cx="53211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Line 202"/>
          <p:cNvSpPr>
            <a:spLocks noChangeShapeType="1"/>
          </p:cNvSpPr>
          <p:nvPr/>
        </p:nvSpPr>
        <p:spPr bwMode="auto">
          <a:xfrm>
            <a:off x="1074709" y="9103373"/>
            <a:ext cx="0" cy="485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203"/>
          <p:cNvSpPr>
            <a:spLocks noChangeShapeType="1"/>
          </p:cNvSpPr>
          <p:nvPr/>
        </p:nvSpPr>
        <p:spPr bwMode="auto">
          <a:xfrm>
            <a:off x="1606827" y="9103373"/>
            <a:ext cx="0" cy="485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angle 204"/>
          <p:cNvSpPr>
            <a:spLocks noChangeArrowheads="1"/>
          </p:cNvSpPr>
          <p:nvPr/>
        </p:nvSpPr>
        <p:spPr bwMode="auto">
          <a:xfrm>
            <a:off x="1236528" y="9151886"/>
            <a:ext cx="25968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0.010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BABA2-D1B9-4157-9635-30075274B604}"/>
              </a:ext>
            </a:extLst>
          </p:cNvPr>
          <p:cNvSpPr txBox="1"/>
          <p:nvPr/>
        </p:nvSpPr>
        <p:spPr>
          <a:xfrm>
            <a:off x="4679467" y="161594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058C45-B7C5-4F18-8077-A7C13CE01399}"/>
              </a:ext>
            </a:extLst>
          </p:cNvPr>
          <p:cNvSpPr txBox="1"/>
          <p:nvPr/>
        </p:nvSpPr>
        <p:spPr>
          <a:xfrm>
            <a:off x="4679467" y="273519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851B30A-39F8-4C12-A975-3D84F9FFBEA8}"/>
              </a:ext>
            </a:extLst>
          </p:cNvPr>
          <p:cNvSpPr txBox="1"/>
          <p:nvPr/>
        </p:nvSpPr>
        <p:spPr>
          <a:xfrm>
            <a:off x="4679467" y="325013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1885A2-5287-4686-9B56-6CE2425A70DA}"/>
              </a:ext>
            </a:extLst>
          </p:cNvPr>
          <p:cNvSpPr txBox="1"/>
          <p:nvPr/>
        </p:nvSpPr>
        <p:spPr>
          <a:xfrm>
            <a:off x="4679467" y="562720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4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86F8AF-5F7D-4BA2-9967-E048806B2237}"/>
              </a:ext>
            </a:extLst>
          </p:cNvPr>
          <p:cNvSpPr txBox="1"/>
          <p:nvPr/>
        </p:nvSpPr>
        <p:spPr>
          <a:xfrm>
            <a:off x="4679467" y="807965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5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56B4F4C-7906-405E-BB11-553C3A4065D7}"/>
              </a:ext>
            </a:extLst>
          </p:cNvPr>
          <p:cNvSpPr txBox="1"/>
          <p:nvPr/>
        </p:nvSpPr>
        <p:spPr>
          <a:xfrm>
            <a:off x="4679467" y="847335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Clade 6</a:t>
            </a:r>
          </a:p>
        </p:txBody>
      </p:sp>
    </p:spTree>
    <p:extLst>
      <p:ext uri="{BB962C8B-B14F-4D97-AF65-F5344CB8AC3E}">
        <p14:creationId xmlns:p14="http://schemas.microsoft.com/office/powerpoint/2010/main" val="393920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459</Words>
  <Application>Microsoft Office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이윤경</dc:creator>
  <cp:lastModifiedBy>Bryce Askey</cp:lastModifiedBy>
  <cp:revision>22</cp:revision>
  <dcterms:created xsi:type="dcterms:W3CDTF">2020-02-29T05:57:23Z</dcterms:created>
  <dcterms:modified xsi:type="dcterms:W3CDTF">2020-06-15T17:57:35Z</dcterms:modified>
</cp:coreProperties>
</file>