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26" y="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21D62-31D7-4495-A5E6-C70915716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61600-1F02-4792-8BC0-EFF68C3F7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1D42A-E393-4B42-B35D-91B5A1DFC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F298-5AD6-4092-9E7D-F0C87CF9397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1CAC0-FD7B-46B9-8523-F37849D32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1F56F-7205-4755-AEFA-F69995803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4AB3-687D-4818-A0FD-CFFC001F2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2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7C84D-048A-4B94-BCAD-065751BAE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C9B6C-7B9B-46AA-B9B7-D4EDE05E1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0AE58-464B-40A8-B1F4-AB3825212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F298-5AD6-4092-9E7D-F0C87CF9397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E3667-2DB6-4B1C-B1AE-5A2A3990A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705FC-1839-41B4-8CBE-A333DFDD8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4AB3-687D-4818-A0FD-CFFC001F2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94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0F2801-06D1-4BFF-A7F3-B3107A59A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78268-B2D1-41B5-B191-677063484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2091C-08DA-48BE-A806-BCB86CC34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F298-5AD6-4092-9E7D-F0C87CF9397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EF670-4827-4905-A784-7DF75AB6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ABC6E-7F08-4196-8290-4778B698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4AB3-687D-4818-A0FD-CFFC001F2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4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433F-1219-4964-B292-D4E2EF35B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5592D-1C0A-4AE2-BFDB-8F2C74525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3B8F4-A233-41F9-8B22-2627D1998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F298-5AD6-4092-9E7D-F0C87CF9397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C1855-D7B1-4DB0-8612-4E5A94F0F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1B7AE-2512-4DD7-A1B5-E150B4646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4AB3-687D-4818-A0FD-CFFC001F2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7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A605-C912-4E56-ACDA-468FB7FA6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215C5-8A06-4D22-83EB-E91726CE9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4935A-ED27-4F93-8F5C-E68AAD28D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F298-5AD6-4092-9E7D-F0C87CF9397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97880-87D2-4DEF-8B86-35F8A8057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3B2CC-46BA-4B57-B52E-B0DF9E295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4AB3-687D-4818-A0FD-CFFC001F2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7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0747B-14E3-4608-A75F-3F1F9790D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18D0C-40BB-4B54-85C8-DE3B7EA02D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8D4D79-942E-4A62-A569-68133D5D3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2D3EF-F2E0-46DB-9738-F36208D81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F298-5AD6-4092-9E7D-F0C87CF9397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86862-C5CA-4C04-B207-5FD062B1D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AC16A-E347-4AE9-B5FC-1C31218A2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4AB3-687D-4818-A0FD-CFFC001F2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14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5A4B3-3DD3-4770-8897-09C2C1DA0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32068-435D-45D4-8CC8-90C189F29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73AC95-9186-4C9D-9832-F818419F3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998E0C-1A42-43D7-AE73-C6A247EC15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29C53D-4996-4CC7-969C-061D2CB9FF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30DFD8-1647-463A-A22A-2FE4AD8A4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F298-5AD6-4092-9E7D-F0C87CF9397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9F13DA-E99F-4E6C-9073-4D404F7F8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8DBA6-0D7C-4801-87A7-B486BE0C0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4AB3-687D-4818-A0FD-CFFC001F2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14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42D63-BA99-4210-A1C0-DCBCE5713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4E5406-F1B1-4C52-B3DC-930ECDD7B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F298-5AD6-4092-9E7D-F0C87CF9397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C99180-1809-4CCF-8104-9A254D28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38332-AD41-408E-99F3-8BE131487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4AB3-687D-4818-A0FD-CFFC001F2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29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246071-EA8C-4B16-A48C-7D1B79E84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F298-5AD6-4092-9E7D-F0C87CF9397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C91C88-8438-423A-B507-487505AC3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80817-C291-4EF3-8C47-A86FB34C1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4AB3-687D-4818-A0FD-CFFC001F2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94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A8D37-7376-49B2-89E7-F9F100FA3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5BA71-5086-4EE0-AB62-A23CCDBDD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958D8-2C1C-47D0-994B-388113BB8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60B12-CEF4-45E9-8A3D-73EE9931F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F298-5AD6-4092-9E7D-F0C87CF9397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0DC1D5-68CC-4915-85B4-8AAC9C329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815C6-7326-49E6-BCD6-9FE8DD041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4AB3-687D-4818-A0FD-CFFC001F2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8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9C365-4260-4634-98B2-E9FF1EA80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8751DA-302F-4830-897E-865528F754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DE5321-B42B-48E5-A0C0-1F7BA94E9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40D83-DF4A-4B10-BF0E-3ADAB4253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F298-5AD6-4092-9E7D-F0C87CF9397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97CB6-91D7-4360-860A-F57B93DCB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FF73C-7B0B-42AD-93F1-D4901E999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4AB3-687D-4818-A0FD-CFFC001F2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16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19D3B8-7C01-43B6-8EEB-F3F02C4BE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4C16B-9CD6-43A9-BB41-7E025DE18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AD30C-143A-460E-B24A-5285111FD6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AF298-5AD6-4092-9E7D-F0C87CF9397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4B662-3048-424A-AEFE-D02607B94A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9D2A1-F12E-4C56-939F-9446F4140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B4AB3-687D-4818-A0FD-CFFC001F2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0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CC33FF3-FFA1-475F-A344-5B6147D4BAAD}"/>
              </a:ext>
            </a:extLst>
          </p:cNvPr>
          <p:cNvSpPr txBox="1"/>
          <p:nvPr/>
        </p:nvSpPr>
        <p:spPr>
          <a:xfrm>
            <a:off x="1019175" y="6067089"/>
            <a:ext cx="10153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Figure #.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Mean a* of cut sites measured via digital imaging method from (A) iceberg and (B) romaine ribs over 4-day experimental period.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DCD42A8-E1F5-400D-A60C-446964D5C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9175" y="478351"/>
            <a:ext cx="10153650" cy="537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6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29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Bryce Askey</dc:creator>
  <cp:lastModifiedBy>Bryce Askey</cp:lastModifiedBy>
  <cp:revision>3</cp:revision>
  <dcterms:created xsi:type="dcterms:W3CDTF">2020-05-15T01:38:20Z</dcterms:created>
  <dcterms:modified xsi:type="dcterms:W3CDTF">2020-05-15T01:52:02Z</dcterms:modified>
</cp:coreProperties>
</file>