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0E12-94C1-4E69-A16D-0F613A009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5C408-4E62-49FD-989F-78E977401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12B8-92CC-4D43-941D-12D4DD14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B51C-94D1-474A-8B9E-A4104641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D8A6-7969-4392-9DF4-A35EBF32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BD3E-6920-4702-B5A7-C972D514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65D68-A0AA-40DA-8D4D-A29201699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DAE8D-F75B-4E94-87D6-CC4AF31D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31D2-842D-4C87-8E59-EF0C5B0D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BC93-3B37-4B4C-B20C-D951FD76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4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BA15D-8655-4BAD-9050-10BDD5C7D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9ED7-E07E-4F1D-BA86-70E39EA35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A0FE-6F35-437A-9528-91BF244A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86A5-ABA4-4EE8-BF70-3B10FD6B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A9CB-FFA3-4207-8740-E281DD82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C629-1BCB-4A8B-92E6-AF82030A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357A-1985-4457-B791-24D55242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AE14-F580-45A3-B4C2-37202295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395C-786B-4694-A2B4-E3EF8C75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0990-83F5-4059-9D23-6F8C6AF4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31AF-84B4-4C5D-BA3D-2874BE91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9A553-094F-4E39-BC67-2AF828B0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92F50-3927-44BB-A460-D31048E6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83725-1115-414A-BECE-EB97ADE1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3E5E-2F99-4797-BB4B-42FF3C25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39CB-2494-4846-A464-AF85ED9B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97CC-EA66-41E8-A55A-415505424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BB5E-EB79-41E4-AF5A-9246CD530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54E9F-0A1F-4281-82D6-54BED040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0D635-94AE-47A5-883A-A0494715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07060-4C44-4FF0-960C-19F0B1F2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D0E7-5DDC-43EE-9EF5-85CE9750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80876-FEA0-4B3C-A221-47AD314F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79E53-193C-42BC-9786-B0F6D337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B6308-004A-40FA-97E0-A9CD2439E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FFD54-BD98-4414-82D5-CAF8BE9F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5757A-2887-4324-AC5A-74AA3FD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B4E1-3027-42CF-B834-B7FEE017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7FE5C-657C-446B-9314-ECD27596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BBF6-A6AA-46C9-818E-CD51E31C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20005-9714-4C39-A29B-38A12041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0FBCA-6951-4490-9F00-0BFB7F1A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0BB6C-3D50-48D7-9376-B0F2EA06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29944-EA61-43BC-89C3-5E49C2ED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7FEDB-D944-4404-9C6C-C6CB0CAD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82BA1-302B-4B25-B2CF-B06F3052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ACA-0F63-4BD7-AA5B-F01637C0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947C-BD4B-42BF-A55E-9A66610B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55839-24CC-4C0B-84EC-95B64B690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4362C-8E46-4564-A960-BC9F0016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10C81-649E-4774-9B15-88183F83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5A041-2A25-43B6-8C76-05BC58BD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BAD7-4B17-4BA4-987B-4A61F944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30C43-C8DD-4706-8924-F453BCD75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39BBE-FA3C-4FE0-A9D1-51B0FA293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84BC-60DB-47CE-B76D-8FE3569A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A5B6A-0A72-4978-A328-ECA967D7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2AB7-E822-4EED-81B1-CC85EEF5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F653-6492-4501-92BA-4C32C204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DFDE3-618B-4775-AC4C-EC76CDB1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2242-E30C-4678-AF00-26F26726A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41E5-F56E-4059-B0E7-6FA6A75637F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3BC3-DC3F-4665-B68A-2FEF1447B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9789-8DA8-4C96-971D-C53C9CA13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55DB-7EA0-406D-84CB-148C0C93C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7EB8-8F86-42ED-B6E8-AEA27271D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for quantifying wounding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AC282-ADE3-4B12-BFCF-3F2FC1ADE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Askey</a:t>
            </a:r>
          </a:p>
        </p:txBody>
      </p:sp>
    </p:spTree>
    <p:extLst>
      <p:ext uri="{BB962C8B-B14F-4D97-AF65-F5344CB8AC3E}">
        <p14:creationId xmlns:p14="http://schemas.microsoft.com/office/powerpoint/2010/main" val="334302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3583-506F-4E28-AA8F-D394ACA4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B1B5-C973-4958-B515-095AC7A4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Proposal for quantifying wounding response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quantifying wounding response</dc:title>
  <dc:creator>Bryce Askey</dc:creator>
  <cp:lastModifiedBy>Bryce Askey</cp:lastModifiedBy>
  <cp:revision>4</cp:revision>
  <dcterms:created xsi:type="dcterms:W3CDTF">2019-11-05T18:21:26Z</dcterms:created>
  <dcterms:modified xsi:type="dcterms:W3CDTF">2019-11-05T19:13:47Z</dcterms:modified>
</cp:coreProperties>
</file>