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15B60-C12C-4838-B4F2-0D52D4637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10BC7-0B0D-4BD7-B5E8-A7053E805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45380-CBB8-488E-AC38-EEDC3FE0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D79C-633B-4B4D-8119-AE5D09C7954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C5DDD-63A4-4004-857C-7B62AD36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45555-586D-4650-B26A-ED201544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0CFA-431E-4F5E-B94E-45EDB958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3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DE4EA-F56A-42A4-81E1-4E629A40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D146D-48D0-472F-A8B0-E0331E5AB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E10AE-D83E-4DA1-8CDF-586C634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D79C-633B-4B4D-8119-AE5D09C7954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AD64C-0BEB-455F-AF73-92E03F95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124A2-4AF8-4DDB-8A11-8BF6D178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0CFA-431E-4F5E-B94E-45EDB958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2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D15422-6DB1-44BD-A075-4DDC70101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4713B-3778-4BB0-93B3-4C6195BA1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26591-5085-4BF3-9336-39C54CA4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D79C-633B-4B4D-8119-AE5D09C7954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FE893-602B-45B7-805D-91FB1158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50CA1-4E69-483E-8498-1FA7053F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0CFA-431E-4F5E-B94E-45EDB958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1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682A-D702-459A-A363-8268C9F4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ACAD6-1CDC-47C9-BBC0-F19972644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B2260-3614-456D-B40F-17D1E109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D79C-633B-4B4D-8119-AE5D09C7954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94EEF-CFE6-4FA7-A4FB-25D7AC4E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C43E0-A5E1-4583-BF04-9B961872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0CFA-431E-4F5E-B94E-45EDB958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3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5C7A-7979-4DC0-A42E-FEA6E275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16450-6FC5-4E0D-BC58-BE588318A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7DE95-92A2-4F0A-8F4A-9A6865EA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D79C-633B-4B4D-8119-AE5D09C7954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6B3A1-0121-4EF2-A819-9B1C7F89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B6632-DDE3-4684-9CB7-87A8203E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0CFA-431E-4F5E-B94E-45EDB958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5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D918-3ABE-46E5-A01B-F78ADE21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A31BE-12E6-4088-A7AA-08422A3E2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0A457-A631-43C0-928B-4F2541195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C4397-A1CA-44C7-9166-ECA3F60A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D79C-633B-4B4D-8119-AE5D09C7954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87919-C20D-4E6D-B7BF-5CA962AD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86312-2232-48AC-99D4-83EEEC14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0CFA-431E-4F5E-B94E-45EDB958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5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C9E1-589E-4147-BC22-981CDCFD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029EB-CD1A-4C84-B1C9-B4CDD5576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60EB8-3627-40E5-8175-2B8BF4A81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3260F-4304-4E2B-81D9-4D8C58528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BD7DA-88B8-4EB8-88FA-0B65596AE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715A1-0702-4AF8-B43B-BA34AEB13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D79C-633B-4B4D-8119-AE5D09C7954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EC94F-853C-4C8B-ADE8-512C29E44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7F62B8-E999-436E-883F-2978BCFA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0CFA-431E-4F5E-B94E-45EDB958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1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04E2-C8EA-4DB9-BB73-CA52EB72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25E42-88CA-45CD-B00E-34E90205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D79C-633B-4B4D-8119-AE5D09C7954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5A306-6920-4E11-A4B0-77D44244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C8016-EA7A-4CBB-9FF6-6A855BF9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0CFA-431E-4F5E-B94E-45EDB958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3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8EFF7-74AD-4041-B533-A5991A3D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D79C-633B-4B4D-8119-AE5D09C7954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59BB2-612E-4CD7-A791-B9D37EC3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A27FE-C1ED-40AF-86AF-89A2A707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0CFA-431E-4F5E-B94E-45EDB958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1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0041-1242-4073-871C-4A846081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0234A-8E09-4C9E-9319-BFB26A785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F0949-0DFE-4A0E-BBAA-D394E942A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2502E-BC23-47E2-B6AB-709F7DDDE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D79C-633B-4B4D-8119-AE5D09C7954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CD0FF-3716-46DA-8E40-030A2CA13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A3411-AA0C-4FD2-871D-5F62CE1B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0CFA-431E-4F5E-B94E-45EDB958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3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19CE-C4DD-4D15-B63D-24D5A765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9035A-D01B-42DE-86B4-46B932039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FC181-1D9E-48B2-B188-43D2F9A3E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0E627-844A-4E05-A70C-2574F6D56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D79C-633B-4B4D-8119-AE5D09C7954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20E17-59DF-43B4-8CFC-DAC0C897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0E979-DC7F-4124-B4DB-2914F0D9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0CFA-431E-4F5E-B94E-45EDB958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4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EED63-A767-4751-BC59-7CEE07DDF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561DF-9062-4491-B59C-4544F641F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E4B31-E613-4FCC-BAC1-F891847B1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4D79C-633B-4B4D-8119-AE5D09C79544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9866F-E1C1-4D0E-BF38-2C6D068B6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18016-6844-4BD5-A1C3-31C0EC2F8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80CFA-431E-4F5E-B94E-45EDB958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2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93387-918C-447B-B528-1300757F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hue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06E5D-68F4-4F3F-8E28-B838C8AC5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8900" cy="4351338"/>
          </a:xfrm>
        </p:spPr>
        <p:txBody>
          <a:bodyPr/>
          <a:lstStyle/>
          <a:p>
            <a:r>
              <a:rPr lang="en-US" dirty="0"/>
              <a:t>Convert cut site image to HSV color space</a:t>
            </a:r>
          </a:p>
          <a:p>
            <a:pPr lvl="1"/>
            <a:r>
              <a:rPr lang="en-US" dirty="0"/>
              <a:t>H – hue</a:t>
            </a:r>
          </a:p>
          <a:p>
            <a:pPr lvl="1"/>
            <a:r>
              <a:rPr lang="en-US" dirty="0"/>
              <a:t>S – saturation</a:t>
            </a:r>
          </a:p>
          <a:p>
            <a:pPr lvl="1"/>
            <a:r>
              <a:rPr lang="en-US" dirty="0"/>
              <a:t>V – value </a:t>
            </a:r>
          </a:p>
          <a:p>
            <a:r>
              <a:rPr lang="en-US" dirty="0"/>
              <a:t>Calculate average hue angle of pixels at/close to cut site</a:t>
            </a:r>
          </a:p>
          <a:p>
            <a:pPr lvl="1"/>
            <a:r>
              <a:rPr lang="en-US" dirty="0"/>
              <a:t>Smaller hue angle = more pink/red</a:t>
            </a:r>
          </a:p>
          <a:p>
            <a:pPr lvl="1"/>
            <a:r>
              <a:rPr lang="en-US" dirty="0"/>
              <a:t>Larger hue angle = more green</a:t>
            </a:r>
          </a:p>
          <a:p>
            <a:pPr marL="0" indent="0">
              <a:buNone/>
            </a:pPr>
            <a:r>
              <a:rPr lang="en-US" dirty="0"/>
              <a:t>Note: all pixel hue angles ranged between 0° and ~100°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6A0540E-51AF-4B81-AD4D-97110BFC3D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0" r="13750"/>
          <a:stretch/>
        </p:blipFill>
        <p:spPr>
          <a:xfrm>
            <a:off x="7434198" y="2008438"/>
            <a:ext cx="4139852" cy="369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7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AE1DA4-75E3-448B-9443-C52C3F3F3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2" y="1066800"/>
            <a:ext cx="5795433" cy="434657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29D008-C0D8-4F58-9BCD-34C3337F9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6" y="1066800"/>
            <a:ext cx="5795434" cy="434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1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67B7A14D-009B-4FB8-91BD-79BBD23BE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1880"/>
            <a:ext cx="4088513" cy="3634235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B1EE0ACA-CD87-4DF5-8EFD-A35A58389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745" y="1611881"/>
            <a:ext cx="4088513" cy="3634235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15631B05-6C20-40C2-A8A3-76581EC27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88" y="1611882"/>
            <a:ext cx="4088513" cy="363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7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ABCD0A8B-9FE2-4B67-A0A1-86FB5B848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2392"/>
            <a:ext cx="4087368" cy="3633216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60E7488-854D-4294-AD5F-15751B191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316" y="1612392"/>
            <a:ext cx="4087368" cy="3633216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A11115F-1609-4D78-A65E-054F0DEB0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632" y="1612392"/>
            <a:ext cx="4087368" cy="363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9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61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Overview of hue method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hue method</dc:title>
  <dc:creator>Bryce</dc:creator>
  <cp:lastModifiedBy>Bryce</cp:lastModifiedBy>
  <cp:revision>5</cp:revision>
  <dcterms:created xsi:type="dcterms:W3CDTF">2020-05-03T21:50:21Z</dcterms:created>
  <dcterms:modified xsi:type="dcterms:W3CDTF">2020-05-03T22:08:30Z</dcterms:modified>
</cp:coreProperties>
</file>