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19A-A563-465E-BE4E-EADEFB43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C406-0D82-4C6D-A8DE-E1E33A3E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2E-031E-4D38-A2EA-4BE5E28E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7CDC-AD17-4707-99E4-D8DCAAC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84EE-0DEE-4CF5-B799-D212A44C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F6D3-DFE6-4401-92D0-03F4F24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C820A-42BE-4DD8-85CB-42CBD466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4399-9F4E-4DC5-8B5A-85D7BDB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81F6-CFF2-42D8-B198-893EFB7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8072-292F-476F-BEE0-08BBDDA0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42A9-52AE-45AE-B314-E398B0076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B245-B551-4ABB-9C02-440B643B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7C67-7090-4238-AD2A-860DC493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86C7-75E0-4A01-926F-246CDE05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7C19-1CD0-46EF-88F6-607C9E2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CA6-BC77-4B9F-A540-3EBDAAD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DADB-F45D-4D44-97B5-B3551BE2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4CD6-4E23-41F0-B009-EF3A3181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13CB-9900-4C65-90FB-B277A819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50C-7076-4347-AAE0-966E336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7CE7-D719-4E50-8D30-DB68934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27F8-84DE-42D6-8272-9CF0668C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DB03-4835-443F-AC13-7C9251B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5B60-5BAA-4388-ADA5-F9C5D44C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5BDE-2314-40FE-86C0-EA19922F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EB6-7AF4-4245-99B0-99802CF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801C-DF19-48E3-8BA3-A7D3265B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AEC9-18EA-49F6-A57C-0E412279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F07DE-C313-4348-8F50-3F2D7B03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7207-0A54-4840-BBAE-AF6BF207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D433-A960-494C-8407-E54B3B06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09B-C530-4571-ABB5-064D8B69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68D-FDC0-4C2B-99DE-8BFF51CF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C840-009C-46FF-9754-E2D752EA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E14A-185C-47F2-A017-86EE26CA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B052A-2E07-4402-B591-F074AD5C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D0FBD-A72E-452F-B613-A41ADA8E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A3FBA-42A8-481C-A40A-7531F84D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B76A-0335-46EA-B037-3520E0A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41CE-5FB7-46CC-92E7-EB135CB7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E4839-CBE2-4E57-BFAA-03F59FB8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85084-313B-41A2-95D9-8160E889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2EFF6-DAD2-4E15-ADE8-DBF92330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305A1-B375-4E50-BB79-B76850B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0BA0E-3EA2-459F-8447-F2523D4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0CE86-4AFF-441B-B509-2B044FC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F287-A269-42F9-A785-A0C428C5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FBD9-DB00-4E8A-A829-A3F2F35C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93400-AAE9-47DC-976C-7B1059DF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11F9-4E85-4DC6-AE6F-1F50A99B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6EC4-711D-4DCD-A34E-2FF34020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4E8E-12C1-4911-B481-960FDBEE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A019-E392-4F1A-978E-C015E6B6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1D85B-EE6C-4A65-87F1-E60C9F923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B518A-F494-4E33-8B37-8149CEED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E68F-68D7-479B-990C-B6953E41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85BA-FB1D-4C98-8ABD-A0C6CCBF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D4FB5-4BA9-442C-806C-AA6700E1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56B4B-F2F5-4B45-B6AC-2EED0D31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C316-E2E5-406B-BC4B-FEAEF2A5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696E-1043-43B7-8C63-6C9A33C95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B09E-8FE1-4029-BEC2-48D13CF5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F84C-5888-43E6-AE10-FA58AA6D8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989C6-6120-4750-8199-ABF6FF519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4" y="953529"/>
            <a:ext cx="5832616" cy="495094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C685F-038F-415B-9EA1-CFCC2BAA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53528"/>
            <a:ext cx="5832616" cy="49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8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ptop, black, light&#10;&#10;Description automatically generated">
            <a:extLst>
              <a:ext uri="{FF2B5EF4-FFF2-40B4-BE49-F238E27FC236}">
                <a16:creationId xmlns:a16="http://schemas.microsoft.com/office/drawing/2014/main" id="{2F5D28FD-A185-450A-80C8-16F5DC81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30694" r="75926" b="64445"/>
          <a:stretch/>
        </p:blipFill>
        <p:spPr>
          <a:xfrm>
            <a:off x="2758620" y="1845628"/>
            <a:ext cx="3070680" cy="2709432"/>
          </a:xfrm>
          <a:prstGeom prst="rect">
            <a:avLst/>
          </a:prstGeom>
        </p:spPr>
      </p:pic>
      <p:pic>
        <p:nvPicPr>
          <p:cNvPr id="7" name="Picture 6" descr="A picture containing laptop, flying, kite, fireworks&#10;&#10;Description automatically generated">
            <a:extLst>
              <a:ext uri="{FF2B5EF4-FFF2-40B4-BE49-F238E27FC236}">
                <a16:creationId xmlns:a16="http://schemas.microsoft.com/office/drawing/2014/main" id="{AA179A4A-FE80-4DFA-8A33-068EF6F11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9" t="20342" r="42507" b="73938"/>
          <a:stretch/>
        </p:blipFill>
        <p:spPr>
          <a:xfrm rot="1255611">
            <a:off x="6527408" y="1977555"/>
            <a:ext cx="2939080" cy="2445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F35B1-7D4B-499A-8212-120264A0C92D}"/>
              </a:ext>
            </a:extLst>
          </p:cNvPr>
          <p:cNvSpPr txBox="1"/>
          <p:nvPr/>
        </p:nvSpPr>
        <p:spPr>
          <a:xfrm>
            <a:off x="3158777" y="382270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Iceberg, control, 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BC0A1-CD87-4A15-9B92-D2FE3E163636}"/>
              </a:ext>
            </a:extLst>
          </p:cNvPr>
          <p:cNvSpPr txBox="1"/>
          <p:nvPr/>
        </p:nvSpPr>
        <p:spPr>
          <a:xfrm>
            <a:off x="6994177" y="382270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Iceberg, control, day 5</a:t>
            </a:r>
          </a:p>
        </p:txBody>
      </p:sp>
    </p:spTree>
    <p:extLst>
      <p:ext uri="{BB962C8B-B14F-4D97-AF65-F5344CB8AC3E}">
        <p14:creationId xmlns:p14="http://schemas.microsoft.com/office/powerpoint/2010/main" val="6607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540BAA-FACF-4ADD-82DE-2C6B113D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53"/>
            <a:ext cx="4039451" cy="356889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8649CB-86BE-43C9-889E-CDD5900D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74" y="1644553"/>
            <a:ext cx="4039451" cy="35688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C0E455-B88E-44F7-9060-B2B483CC7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49" y="1644553"/>
            <a:ext cx="4039451" cy="35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3</cp:revision>
  <dcterms:created xsi:type="dcterms:W3CDTF">2020-04-29T15:57:23Z</dcterms:created>
  <dcterms:modified xsi:type="dcterms:W3CDTF">2020-04-29T17:01:57Z</dcterms:modified>
</cp:coreProperties>
</file>