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6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60CE-F15F-4F3A-8E2B-F7385D5FD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2458D-881F-41AA-9081-C6B1FFEEF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EECC-A7B0-4AF6-B85B-5FDF9160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41E5-F56E-4059-B0E7-6FA6A75637F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155E5-5904-40BB-88B5-D3FFB7A0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379E3-E5F2-4AA8-8BF4-3617DEB4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5DB-7EA0-406D-84CB-148C0C93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1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602B-AEF8-46B2-8EFF-1902591E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AA8CE-29D1-487C-B879-7A12E64BB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23140-335C-47E3-9CA1-2EBD8B15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41E5-F56E-4059-B0E7-6FA6A75637F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94A8F-F487-42B3-9756-BF486C60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FB6B4-B3EF-498B-81F0-AC5AE7EB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5DB-7EA0-406D-84CB-148C0C93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2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3764F-6D05-45EB-BFDD-34095FCE5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3F268-0311-473F-9BDA-6A807E6B1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0D7A-1C07-47DE-BA72-9A0E464A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41E5-F56E-4059-B0E7-6FA6A75637F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39C70-B83D-4013-8A7D-5895580B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2F559-7652-45AC-BCFA-703A874E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5DB-7EA0-406D-84CB-148C0C93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4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17C3-9E73-49D8-B1B1-29202BE2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3E3D5-C3B9-48DC-BC80-DA3202B2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04900-7F90-403C-8892-8DB20EA0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41E5-F56E-4059-B0E7-6FA6A75637F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5DBFD-5E58-4315-8E8F-7C75AF28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F3D1-5E61-4780-AB97-00C651BB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5DB-7EA0-406D-84CB-148C0C93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5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274D-7C91-4E52-AC77-1F8703EA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EC65E-30BD-4320-BEC5-8B12AC12B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7F142-4BCF-4EE8-9B33-EED17CA9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41E5-F56E-4059-B0E7-6FA6A75637F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2B5EA-7DDA-4BFA-9E31-8B166CC4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3BD67-D7C5-46B3-BD32-C8BC5531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5DB-7EA0-406D-84CB-148C0C93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5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A263-826B-4779-AC08-2394BCD5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910F6-213D-49C9-A3D3-86470A6EC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7E482-73DD-42AE-989D-BCE8500D4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E1418-4786-490C-920A-9060B8A9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41E5-F56E-4059-B0E7-6FA6A75637F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EB8BA-F4AD-4048-B673-D214FFD7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5DE9E-DB4C-4F53-9DB6-5F76FD2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5DB-7EA0-406D-84CB-148C0C93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5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9D4F-ECB5-443B-8B6C-3C780E4D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C86E2-0A8D-4EF5-92A1-BEB09233C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2C269-E9B5-4080-85F1-13AD691AC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5747A-0578-4709-B7F3-8306D1AFE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497D3-3F93-4B3C-BE1F-27E890CCB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C7DFFB-12E5-4EAC-B3F8-AC88C2CF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41E5-F56E-4059-B0E7-6FA6A75637F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6A8D1-C08A-4E8A-B49C-9255D1C3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92DC0-4889-4C42-AE9D-3ACBEB12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5DB-7EA0-406D-84CB-148C0C93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3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F2E5-9E45-47F8-B89A-F90F7896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ACA37-0CE7-4F86-B32A-5412BC98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41E5-F56E-4059-B0E7-6FA6A75637F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0D2BB-15F8-4D58-AB18-613FA058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45553-E080-4AB8-B3FF-7C0375F0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5DB-7EA0-406D-84CB-148C0C93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7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7DCBD-EC83-47C6-922C-2E7F7F8D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41E5-F56E-4059-B0E7-6FA6A75637F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A8150-2511-4B89-B9F5-C1089C97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B7902-F93A-4A3B-8EBF-26222147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5DB-7EA0-406D-84CB-148C0C93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3840-6C03-4A9D-A1F6-5E2162D8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A8153-E73F-48AD-90B5-9D6457F0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4DD25-4853-46E1-9529-B4625F57D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D1CF6-52A2-4786-BB50-17A5D2D9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41E5-F56E-4059-B0E7-6FA6A75637F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3EC04-956C-47E3-AE48-51D7C92E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A5382-2780-45E4-8C50-455AEFD8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5DB-7EA0-406D-84CB-148C0C93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4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020C-9E2E-4F25-A1D2-8B758DD2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783606-89C2-41BC-B6B3-23C7D1DCE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B9CB5-0A12-426C-9704-7AFCB366F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A6B13-DD43-47DB-8988-B3A40A49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41E5-F56E-4059-B0E7-6FA6A75637F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4F3AF-349D-4071-9B71-CC45B0AA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F5F24-91B8-4D86-9F89-6D0EADD3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5DB-7EA0-406D-84CB-148C0C93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9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95B30-0127-4467-B715-42CBBDCB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C3AEC-E998-423A-B389-2512AD721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1EDC6-9A80-49C0-A46F-959DA11CF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641E5-F56E-4059-B0E7-6FA6A75637F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00002-8FDB-4A0E-9078-8B2C436F8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9972F-3290-4322-A2AD-9FCBFD36D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E55DB-7EA0-406D-84CB-148C0C93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4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7EB8-8F86-42ED-B6E8-AEA27271D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81891"/>
            <a:ext cx="3363242" cy="3740727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Proposal for quantifying wounding response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AC282-ADE3-4B12-BFCF-3F2FC1ADE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533020"/>
            <a:ext cx="3363242" cy="16129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Bryce Askey</a:t>
            </a:r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622594EE-7AB9-4605-88A6-2543C9210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93510" y="-59611"/>
            <a:ext cx="5135296" cy="684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2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3583-506F-4E28-AA8F-D394ACA4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General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B1B5-C973-4958-B515-095AC7A4C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013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Analyze pixel RGB values @ wounding 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pixels from control treatment to develop RGB pixel threshold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threshold to all images to determine % of pink pixels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3583-506F-4E28-AA8F-D394ACA4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Differences in RGB profiles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A989F86-1A3F-4D03-A24F-53F3356E0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73" y="1549138"/>
            <a:ext cx="10939080" cy="53088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3A2DA5-BFC6-451B-88E7-D25D84B2BFB5}"/>
              </a:ext>
            </a:extLst>
          </p:cNvPr>
          <p:cNvSpPr txBox="1"/>
          <p:nvPr/>
        </p:nvSpPr>
        <p:spPr>
          <a:xfrm rot="16200000">
            <a:off x="-123213" y="2481215"/>
            <a:ext cx="110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370AC-53D4-4986-8949-CE81C946F812}"/>
              </a:ext>
            </a:extLst>
          </p:cNvPr>
          <p:cNvSpPr txBox="1"/>
          <p:nvPr/>
        </p:nvSpPr>
        <p:spPr>
          <a:xfrm rot="16200000">
            <a:off x="-641331" y="4893364"/>
            <a:ext cx="2142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Melatonin 1000 ppm</a:t>
            </a:r>
          </a:p>
        </p:txBody>
      </p:sp>
    </p:spTree>
    <p:extLst>
      <p:ext uri="{BB962C8B-B14F-4D97-AF65-F5344CB8AC3E}">
        <p14:creationId xmlns:p14="http://schemas.microsoft.com/office/powerpoint/2010/main" val="196356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3583-506F-4E28-AA8F-D394ACA4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Threshold RGB values for pinking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101A361-0FD5-44C7-B80D-760B2E407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0" y="1899032"/>
            <a:ext cx="11588063" cy="43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1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3583-506F-4E28-AA8F-D394ACA4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Quantifying pinking response</a:t>
            </a:r>
          </a:p>
        </p:txBody>
      </p:sp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:a16="http://schemas.microsoft.com/office/drawing/2014/main" id="{6741EA30-4669-4E78-B876-FF6B27D56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92437" y="713859"/>
            <a:ext cx="4953442" cy="6604589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499B414-B6C2-49A5-8CD6-C7F3AD3D7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419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Calculate % of pixels that meet threshold to be considered pink:</a:t>
            </a:r>
          </a:p>
          <a:p>
            <a:r>
              <a:rPr lang="en-US" dirty="0"/>
              <a:t>Standardize area considered</a:t>
            </a:r>
          </a:p>
          <a:p>
            <a:r>
              <a:rPr lang="en-US" dirty="0"/>
              <a:t>Count pixels in area that meet threshold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3583-506F-4E28-AA8F-D394ACA4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Image processing in GIMP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B95AB9B-8A33-4242-B15B-C47F23AB31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 r="3672"/>
          <a:stretch/>
        </p:blipFill>
        <p:spPr>
          <a:xfrm>
            <a:off x="6280243" y="1924620"/>
            <a:ext cx="5289630" cy="3797494"/>
          </a:xfrm>
          <a:prstGeom prst="rect">
            <a:avLst/>
          </a:prstGeom>
        </p:spPr>
      </p:pic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6B45A6D2-C26F-4385-800C-8B0423B37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16943" y="1291704"/>
            <a:ext cx="3797496" cy="506332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CF6C6D-F964-4CDD-8CEE-1D5B2D2D7607}"/>
              </a:ext>
            </a:extLst>
          </p:cNvPr>
          <p:cNvCxnSpPr>
            <a:stCxn id="9" idx="2"/>
            <a:endCxn id="6" idx="1"/>
          </p:cNvCxnSpPr>
          <p:nvPr/>
        </p:nvCxnSpPr>
        <p:spPr>
          <a:xfrm flipV="1">
            <a:off x="5647355" y="3823367"/>
            <a:ext cx="63288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97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3583-506F-4E28-AA8F-D394ACA4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Image processing in GIMP</a:t>
            </a:r>
          </a:p>
        </p:txBody>
      </p:sp>
      <p:pic>
        <p:nvPicPr>
          <p:cNvPr id="4" name="Picture 3" descr="A picture containing bag&#10;&#10;Description automatically generated">
            <a:extLst>
              <a:ext uri="{FF2B5EF4-FFF2-40B4-BE49-F238E27FC236}">
                <a16:creationId xmlns:a16="http://schemas.microsoft.com/office/drawing/2014/main" id="{92F3073B-86CD-4AE2-816C-EAB50A261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02" y="1965085"/>
            <a:ext cx="5613998" cy="3530840"/>
          </a:xfrm>
          <a:prstGeom prst="rect">
            <a:avLst/>
          </a:prstGeom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D392863D-1577-4C97-A7B6-DE00A3290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1965085"/>
            <a:ext cx="5613998" cy="35346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BDCCF7-656E-4718-BAA7-980C78490498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829300" y="3730505"/>
            <a:ext cx="533400" cy="1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6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3583-506F-4E28-AA8F-D394ACA4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Image processing in GIMP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BDCCF7-656E-4718-BAA7-980C7849049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819774" y="3716445"/>
            <a:ext cx="5334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speaker, clock&#10;&#10;Description automatically generated">
            <a:extLst>
              <a:ext uri="{FF2B5EF4-FFF2-40B4-BE49-F238E27FC236}">
                <a16:creationId xmlns:a16="http://schemas.microsoft.com/office/drawing/2014/main" id="{39473884-3367-4A85-B920-3CF14251E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7" y="1988594"/>
            <a:ext cx="5487817" cy="3455702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AF73CF1-D443-4F09-B5D5-28BFF7D5C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5" y="1988594"/>
            <a:ext cx="5501890" cy="345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4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016F-AED4-4B39-9EE0-2944C84A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Output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A35EA77-6CD5-4A33-9E47-6E37480F3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693" y="1449774"/>
            <a:ext cx="5989932" cy="4727189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7AED02-30F2-4000-A9B1-399FFC787A03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4238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Calculate % pink pixels for each wounding site</a:t>
            </a:r>
          </a:p>
          <a:p>
            <a:r>
              <a:rPr lang="en-US" dirty="0"/>
              <a:t>Standard deviation and significance of treatments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8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102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Proposal for quantifying wounding response</vt:lpstr>
      <vt:lpstr>General approach</vt:lpstr>
      <vt:lpstr>Differences in RGB profiles</vt:lpstr>
      <vt:lpstr>Threshold RGB values for pinking</vt:lpstr>
      <vt:lpstr>Quantifying pinking response</vt:lpstr>
      <vt:lpstr>Image processing in GIMP</vt:lpstr>
      <vt:lpstr>Image processing in GIMP</vt:lpstr>
      <vt:lpstr>Image processing in GIMP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quantifying wounding response</dc:title>
  <dc:creator>Bryce Askey</dc:creator>
  <cp:lastModifiedBy>Bryce Askey</cp:lastModifiedBy>
  <cp:revision>9</cp:revision>
  <dcterms:created xsi:type="dcterms:W3CDTF">2019-11-14T01:27:53Z</dcterms:created>
  <dcterms:modified xsi:type="dcterms:W3CDTF">2019-11-14T05:06:34Z</dcterms:modified>
</cp:coreProperties>
</file>