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D0A9-EA9C-0E70-215A-D81FA178D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3282-59FD-B085-44E9-9BBB1FBEA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91A7-4EDD-D337-69B0-1582E1A9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F351-3C8D-41A9-93A1-EE104A4E1F6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F6A0-B19C-66DA-E4A9-C30FBA0F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E826C-1B9E-81F1-F0F3-C398EBAB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7CFD-6237-452F-B296-41BE9B3E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C0AF-1D4A-984D-56D4-81B64DED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7C674-A4F2-0DC7-5D33-58EEF279B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DE28-443F-8D7B-8214-4CB63069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F351-3C8D-41A9-93A1-EE104A4E1F6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3B777-1ADA-39EA-0913-E70DF6CE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AB000-26C1-DC93-E763-CEE80C5A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7CFD-6237-452F-B296-41BE9B3E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2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C911F-2551-B00D-988D-FB5AD6FCD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C4B0-8251-3168-B094-FF947ABC1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F1A-5EF8-B27A-F57E-A5CA17D1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F351-3C8D-41A9-93A1-EE104A4E1F6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48672-AD5E-C1AF-5404-977C4D13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9A31-6E5F-BE4E-4074-075C6EDB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7CFD-6237-452F-B296-41BE9B3E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9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DE28-4AFA-C3D7-2892-249CFEE5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F06B-2D01-EAC6-1FB7-04BD86C2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78B6-B1D0-E10D-3F3D-2B87221F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F351-3C8D-41A9-93A1-EE104A4E1F6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37DF9-946B-985A-5F42-3F281CDF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1D41-D845-9C51-25D8-3B8CF450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7CFD-6237-452F-B296-41BE9B3E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C63A-9CE7-80CA-0024-441B6ADC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75D17-1970-5E69-3066-FEF9FB48F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30EF-8396-66E5-886E-D531FFAC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F351-3C8D-41A9-93A1-EE104A4E1F6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8FBFB-DA9C-0277-B78A-611782F8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A9CCB-367B-3388-EABA-5D8FD424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7CFD-6237-452F-B296-41BE9B3E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8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195B-E33E-0310-A7C5-30B316EE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CF709-EDA6-7A01-05A7-1B0E82D30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3F5D2-D9E9-9E77-751B-61A79AA6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41732-9C90-DA08-5FEE-88D14A01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F351-3C8D-41A9-93A1-EE104A4E1F6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A625-8613-0461-3A61-70C9E9FB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9D197-91D9-54D1-D882-E9228AC5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7CFD-6237-452F-B296-41BE9B3E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36B5-41E4-4359-28D7-9A5F9871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8E18-3FC9-03D7-5199-C30C9D11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FAEA-9847-6BAC-9687-F72C1767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29539-08A4-BE21-DD0B-F36B756E1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B75FD-32E6-F071-5A1C-44C58AF28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F32A9-5825-EE92-980E-8BDFD15A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F351-3C8D-41A9-93A1-EE104A4E1F6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230D9-CC79-224C-BB4E-60E64316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A1C6D-2C5E-7FAA-4884-4904C0BE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7CFD-6237-452F-B296-41BE9B3E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2CEB-7EF6-3B5B-DBC8-B09A8E96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2A4DE-3740-FD0F-3DC7-79450C50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F351-3C8D-41A9-93A1-EE104A4E1F6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09449-BC46-FAA7-43D4-664BB900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B458E-BF87-FC2B-D99C-D3CD375F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7CFD-6237-452F-B296-41BE9B3E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57379-E8D7-48E5-C6FD-66E28248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F351-3C8D-41A9-93A1-EE104A4E1F6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69C2D-8381-DB29-313D-76F520DD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1F340-8814-2530-ED6A-1E25E785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7CFD-6237-452F-B296-41BE9B3E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EE98-6344-5FE6-5BDA-5D1AFBE9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4B86-3851-96DC-B3AF-04643FDE5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16357-7968-7D10-9C8F-7353DF6DF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42360-096D-10C5-A6A5-D0C3B378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F351-3C8D-41A9-93A1-EE104A4E1F6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D37F-64B9-7479-7BE8-C2F31901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0F61-678C-03CB-2A49-6A4AB1BD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7CFD-6237-452F-B296-41BE9B3E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81ED-D1A3-621D-B63D-0CD47679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62918-5CBE-666F-9373-DA3C0D6ED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682AF-7F22-472F-0BD8-DE5B71E7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07A3C-8A60-911B-756D-6513A753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F351-3C8D-41A9-93A1-EE104A4E1F6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B6D19-286B-6CEF-66FE-E3984025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D73DA-17EF-2AF5-1751-FD207C86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7CFD-6237-452F-B296-41BE9B3E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DC1F7-410D-EC1B-B8D6-E35E27D3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679C9-FC8B-6078-E24F-F8A23CAC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5BA0-04D8-5964-00B4-599F3CCEA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7F351-3C8D-41A9-93A1-EE104A4E1F6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B577-2354-7FB3-B858-A9455B90D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6EA92-091C-B9D3-6042-B57E7050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7CFD-6237-452F-B296-41BE9B3E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rglass and a calendar">
            <a:extLst>
              <a:ext uri="{FF2B5EF4-FFF2-40B4-BE49-F238E27FC236}">
                <a16:creationId xmlns:a16="http://schemas.microsoft.com/office/drawing/2014/main" id="{E0183F34-F9EC-E334-D508-4ABEE2251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A92F2-70E0-F2A5-E27F-1EA34DAFC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Time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9C61A-4C62-5FD0-E27F-889D9024D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Bryce Bien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90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6CF54-3CAF-68CA-ABBC-A97E0BCC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2767311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 dirty="0"/>
              <a:t>Record Activities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93412-0BF9-486C-7898-F441ABBE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064008"/>
            <a:ext cx="9977087" cy="13469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306D-FAC2-DA3B-311D-C27E587C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488" y="3904422"/>
            <a:ext cx="8507839" cy="2067170"/>
          </a:xfrm>
        </p:spPr>
        <p:txBody>
          <a:bodyPr anchor="t">
            <a:normAutofit/>
          </a:bodyPr>
          <a:lstStyle/>
          <a:p>
            <a:r>
              <a:rPr lang="en-US" sz="3200" dirty="0"/>
              <a:t>Record activities simply and quickly through CUI</a:t>
            </a:r>
          </a:p>
          <a:p>
            <a:r>
              <a:rPr lang="en-US" sz="3200" dirty="0"/>
              <a:t>Flexibility in date format</a:t>
            </a:r>
          </a:p>
          <a:p>
            <a:r>
              <a:rPr lang="en-US" sz="3200" dirty="0"/>
              <a:t>Flexibility in time format</a:t>
            </a:r>
          </a:p>
        </p:txBody>
      </p:sp>
    </p:spTree>
    <p:extLst>
      <p:ext uri="{BB962C8B-B14F-4D97-AF65-F5344CB8AC3E}">
        <p14:creationId xmlns:p14="http://schemas.microsoft.com/office/powerpoint/2010/main" val="163860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B303E-499B-4E30-D4E1-06FFDA5C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 dirty="0"/>
              <a:t>Query Activities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7F61E-B92A-B97E-E667-BF49F689B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89" y="1118837"/>
            <a:ext cx="8631988" cy="22170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6464-69FC-D55C-7E36-9B96EAEEA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6" y="4505806"/>
            <a:ext cx="7271787" cy="1408222"/>
          </a:xfrm>
        </p:spPr>
        <p:txBody>
          <a:bodyPr anchor="t">
            <a:normAutofit/>
          </a:bodyPr>
          <a:lstStyle/>
          <a:p>
            <a:r>
              <a:rPr lang="en-US" sz="3200" dirty="0"/>
              <a:t>Query by Date, Task, Tag</a:t>
            </a:r>
          </a:p>
          <a:p>
            <a:r>
              <a:rPr lang="en-US" sz="3200" dirty="0"/>
              <a:t>Flexibility in format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476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16FAF-4871-4651-B946-C76191B9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 dirty="0"/>
              <a:t>Report Activities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C21CE-21F5-6B51-2BCD-0A29A705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586" y="861861"/>
            <a:ext cx="7406827" cy="25671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32BC-3CA4-753C-1C9F-7E3C4ECC1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157" y="4612943"/>
            <a:ext cx="8227920" cy="1408222"/>
          </a:xfrm>
        </p:spPr>
        <p:txBody>
          <a:bodyPr anchor="t">
            <a:normAutofit/>
          </a:bodyPr>
          <a:lstStyle/>
          <a:p>
            <a:r>
              <a:rPr lang="en-US" sz="3200" dirty="0"/>
              <a:t>Print activities you completed in a date range</a:t>
            </a:r>
          </a:p>
          <a:p>
            <a:r>
              <a:rPr lang="en-US" sz="3200" dirty="0"/>
              <a:t>Flexibility in date format</a:t>
            </a:r>
          </a:p>
        </p:txBody>
      </p:sp>
    </p:spTree>
    <p:extLst>
      <p:ext uri="{BB962C8B-B14F-4D97-AF65-F5344CB8AC3E}">
        <p14:creationId xmlns:p14="http://schemas.microsoft.com/office/powerpoint/2010/main" val="269512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0F2D8-F2FC-F48C-2C8F-BCD1870F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 dirty="0"/>
              <a:t>Priority Activities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CFCBE-553B-5204-3AAC-AF4257DEB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12" y="1354512"/>
            <a:ext cx="9889575" cy="13545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5F0A-5CB1-E280-D42C-E646D5F4D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25" y="4432246"/>
            <a:ext cx="9240436" cy="1408222"/>
          </a:xfrm>
        </p:spPr>
        <p:txBody>
          <a:bodyPr anchor="t">
            <a:normAutofit/>
          </a:bodyPr>
          <a:lstStyle/>
          <a:p>
            <a:r>
              <a:rPr lang="en-US" sz="3200" dirty="0"/>
              <a:t>See a report of activities that took most of your time</a:t>
            </a:r>
          </a:p>
          <a:p>
            <a:r>
              <a:rPr lang="en-US" sz="3200" dirty="0"/>
              <a:t>Simple ‘priority’ command</a:t>
            </a:r>
          </a:p>
        </p:txBody>
      </p:sp>
    </p:spTree>
    <p:extLst>
      <p:ext uri="{BB962C8B-B14F-4D97-AF65-F5344CB8AC3E}">
        <p14:creationId xmlns:p14="http://schemas.microsoft.com/office/powerpoint/2010/main" val="324536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955EB-8866-0F63-BF0B-D605B44C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192544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 dirty="0"/>
              <a:t>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073F1-428D-27F3-7611-526545ED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83" y="993217"/>
            <a:ext cx="8608834" cy="20525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0882-87EC-1DFC-5420-A7FBE391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215" y="4303666"/>
            <a:ext cx="7745969" cy="1408222"/>
          </a:xfrm>
        </p:spPr>
        <p:txBody>
          <a:bodyPr anchor="t">
            <a:normAutofit/>
          </a:bodyPr>
          <a:lstStyle/>
          <a:p>
            <a:r>
              <a:rPr lang="en-US" sz="3200" dirty="0"/>
              <a:t>12-unit tests</a:t>
            </a:r>
          </a:p>
          <a:p>
            <a:r>
              <a:rPr lang="en-US" sz="3200" dirty="0"/>
              <a:t>1 regression test</a:t>
            </a:r>
          </a:p>
        </p:txBody>
      </p:sp>
    </p:spTree>
    <p:extLst>
      <p:ext uri="{BB962C8B-B14F-4D97-AF65-F5344CB8AC3E}">
        <p14:creationId xmlns:p14="http://schemas.microsoft.com/office/powerpoint/2010/main" val="344960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Time Tracker</vt:lpstr>
      <vt:lpstr>Record Activities</vt:lpstr>
      <vt:lpstr>Query Activities</vt:lpstr>
      <vt:lpstr>Report Activities</vt:lpstr>
      <vt:lpstr>Priority Activities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Tracker</dc:title>
  <dc:creator>Bryce Bien</dc:creator>
  <cp:lastModifiedBy>Bryce Bien</cp:lastModifiedBy>
  <cp:revision>3</cp:revision>
  <dcterms:created xsi:type="dcterms:W3CDTF">2023-12-08T19:36:33Z</dcterms:created>
  <dcterms:modified xsi:type="dcterms:W3CDTF">2023-12-08T20:07:30Z</dcterms:modified>
</cp:coreProperties>
</file>