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75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4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7BF7-B037-4ACA-89A6-7BD75155D53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1" y="2331075"/>
            <a:ext cx="9144000" cy="1976385"/>
          </a:xfrm>
        </p:spPr>
        <p:txBody>
          <a:bodyPr>
            <a:normAutofit/>
          </a:bodyPr>
          <a:lstStyle/>
          <a:p>
            <a:r>
              <a:rPr lang="en-US" b="1" dirty="0" smtClean="0"/>
              <a:t>YELP DATASET ANALYSIS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211" y="4580832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</a:p>
          <a:p>
            <a:r>
              <a:rPr lang="en-US" b="1" dirty="0" smtClean="0"/>
              <a:t>Bryce Brako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06958" y="907437"/>
            <a:ext cx="79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INFO7250 51647 Engineering Big-Data Systems</a:t>
            </a:r>
          </a:p>
        </p:txBody>
      </p:sp>
    </p:spTree>
    <p:extLst>
      <p:ext uri="{BB962C8B-B14F-4D97-AF65-F5344CB8AC3E}">
        <p14:creationId xmlns:p14="http://schemas.microsoft.com/office/powerpoint/2010/main" val="42049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Implemented item-based recommendation on business.</a:t>
            </a:r>
          </a:p>
          <a:p>
            <a:r>
              <a:rPr lang="en-US" sz="2800" dirty="0" smtClean="0"/>
              <a:t>A business of a particular category will be recommended to users who have not yet reviewed a business.</a:t>
            </a:r>
          </a:p>
          <a:p>
            <a:r>
              <a:rPr lang="en-US" sz="2800" dirty="0" smtClean="0"/>
              <a:t>Data is extracted using Hive as a csv file.</a:t>
            </a:r>
          </a:p>
          <a:p>
            <a:r>
              <a:rPr lang="en-US" sz="2800" dirty="0" smtClean="0"/>
              <a:t>CSV file is given as input to the recommendation program.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93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Performed Sentiment Analysis on the reviews of the users.</a:t>
            </a:r>
          </a:p>
          <a:p>
            <a:r>
              <a:rPr lang="en-US" sz="3200" dirty="0" smtClean="0"/>
              <a:t>Used it to analyze the amount of positivity and negativity in a review and compare it with the number of stars given to a review.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786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566670"/>
            <a:ext cx="10619704" cy="561029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THANK YOU.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8807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About the Data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3200" dirty="0" smtClean="0"/>
              <a:t>Consists of one JSON-object per line.</a:t>
            </a:r>
          </a:p>
          <a:p>
            <a:pPr lvl="1"/>
            <a:r>
              <a:rPr lang="en-US" sz="3200" dirty="0" smtClean="0"/>
              <a:t>Contains 3 JSON Format Files which has the following kind of data.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 smtClean="0"/>
              <a:t>Business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 smtClean="0"/>
              <a:t>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 smtClean="0"/>
              <a:t>Review</a:t>
            </a:r>
            <a:endParaRPr lang="en-US" sz="3200" dirty="0"/>
          </a:p>
          <a:p>
            <a:pPr lvl="1"/>
            <a:r>
              <a:rPr lang="en-US" sz="3200" dirty="0" smtClean="0"/>
              <a:t>The Dataset size is around 1.8 GB.</a:t>
            </a:r>
          </a:p>
          <a:p>
            <a:pPr lvl="1"/>
            <a:r>
              <a:rPr lang="en-US" sz="3200" dirty="0" smtClean="0"/>
              <a:t>It contains the reviews of 250 closest businesses.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Languages Used to Analyze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HADOOP</a:t>
            </a:r>
          </a:p>
          <a:p>
            <a:r>
              <a:rPr lang="en-US" sz="4000" dirty="0" smtClean="0"/>
              <a:t>HBASE</a:t>
            </a:r>
          </a:p>
          <a:p>
            <a:r>
              <a:rPr lang="en-US" sz="4000" dirty="0" smtClean="0"/>
              <a:t>PIG</a:t>
            </a:r>
          </a:p>
          <a:p>
            <a:r>
              <a:rPr lang="en-US" sz="4000" dirty="0" smtClean="0"/>
              <a:t>Mahout</a:t>
            </a:r>
          </a:p>
          <a:p>
            <a:r>
              <a:rPr lang="en-US" sz="4000" dirty="0" smtClean="0"/>
              <a:t>Hive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HBASE as a data store on top of HDFS to store the data.</a:t>
            </a:r>
          </a:p>
          <a:p>
            <a:r>
              <a:rPr lang="en-US" sz="2800" dirty="0" smtClean="0"/>
              <a:t>Converted JSON files to CSV to store the data in HBASE. </a:t>
            </a:r>
          </a:p>
          <a:p>
            <a:r>
              <a:rPr lang="en-US" sz="2800" dirty="0" smtClean="0"/>
              <a:t>Created 3 tables </a:t>
            </a:r>
            <a:r>
              <a:rPr lang="en-US" sz="2800" dirty="0" err="1" smtClean="0"/>
              <a:t>businestable</a:t>
            </a:r>
            <a:r>
              <a:rPr lang="en-US" sz="2800" dirty="0" smtClean="0"/>
              <a:t>, </a:t>
            </a:r>
            <a:r>
              <a:rPr lang="en-US" sz="2800" dirty="0" err="1" smtClean="0"/>
              <a:t>usertable</a:t>
            </a:r>
            <a:r>
              <a:rPr lang="en-US" sz="2800" dirty="0" smtClean="0"/>
              <a:t> and </a:t>
            </a:r>
            <a:r>
              <a:rPr lang="en-US" sz="2800" dirty="0" err="1" smtClean="0"/>
              <a:t>reviewtable</a:t>
            </a:r>
            <a:r>
              <a:rPr lang="en-US" sz="2800" dirty="0"/>
              <a:t> </a:t>
            </a:r>
            <a:r>
              <a:rPr lang="en-US" sz="2800" dirty="0" smtClean="0"/>
              <a:t>each having  column families and columns.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76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HBASE Schema Design - Business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44102"/>
              </p:ext>
            </p:extLst>
          </p:nvPr>
        </p:nvGraphicFramePr>
        <p:xfrm>
          <a:off x="-6" y="1825625"/>
          <a:ext cx="12192012" cy="302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  <a:gridCol w="870858"/>
              </a:tblGrid>
              <a:tr h="421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businesstable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1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rowkey</a:t>
                      </a:r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binfo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387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Review_count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Attributes….1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Attributes…N</a:t>
                      </a:r>
                      <a:endParaRPr lang="en-US" dirty="0"/>
                    </a:p>
                  </a:txBody>
                  <a:tcPr/>
                </a:tc>
              </a:tr>
              <a:tr h="421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Schema Design - User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08025"/>
              </p:ext>
            </p:extLst>
          </p:nvPr>
        </p:nvGraphicFramePr>
        <p:xfrm>
          <a:off x="141669" y="1825625"/>
          <a:ext cx="11938718" cy="314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8"/>
                <a:gridCol w="1085338"/>
                <a:gridCol w="1085338"/>
                <a:gridCol w="1085338"/>
                <a:gridCol w="1085338"/>
                <a:gridCol w="1085338"/>
                <a:gridCol w="1085338"/>
                <a:gridCol w="1085338"/>
                <a:gridCol w="1085338"/>
                <a:gridCol w="1085338"/>
                <a:gridCol w="1085338"/>
              </a:tblGrid>
              <a:tr h="576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95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Rowkey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Uinfo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Compliments</a:t>
                      </a:r>
                      <a:endParaRPr lang="en-US" dirty="0"/>
                    </a:p>
                  </a:txBody>
                  <a:tcPr/>
                </a:tc>
              </a:tr>
              <a:tr h="995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Reviewcount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Average_stars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Yelping_since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Compliments 1….n</a:t>
                      </a:r>
                      <a:endParaRPr lang="en-US" dirty="0"/>
                    </a:p>
                  </a:txBody>
                  <a:tcPr/>
                </a:tc>
              </a:tr>
              <a:tr h="576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3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Schema Design - Reviews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884489"/>
              </p:ext>
            </p:extLst>
          </p:nvPr>
        </p:nvGraphicFramePr>
        <p:xfrm>
          <a:off x="321973" y="2160588"/>
          <a:ext cx="11256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13"/>
                <a:gridCol w="1125613"/>
                <a:gridCol w="1125613"/>
                <a:gridCol w="1125613"/>
                <a:gridCol w="1125613"/>
                <a:gridCol w="1125613"/>
                <a:gridCol w="1125613"/>
                <a:gridCol w="1125613"/>
                <a:gridCol w="1125613"/>
                <a:gridCol w="11256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reviewtable</a:t>
                      </a:r>
                      <a:endParaRPr lang="en-US" dirty="0"/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rowkey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rinfo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Votes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Businessid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Funny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9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5"/>
            <a:ext cx="10515600" cy="42966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pig in local mode to load JSON data and perform analysis.</a:t>
            </a:r>
          </a:p>
          <a:p>
            <a:r>
              <a:rPr lang="en-US" sz="2400" dirty="0" smtClean="0"/>
              <a:t>Used the ‘elephant-bird’ library to process the JSON objects in pig.</a:t>
            </a:r>
          </a:p>
          <a:p>
            <a:r>
              <a:rPr lang="en-US" sz="2400" dirty="0" smtClean="0"/>
              <a:t>Performed the following analysis on business, reviews and user.</a:t>
            </a:r>
          </a:p>
          <a:p>
            <a:pPr lvl="1"/>
            <a:r>
              <a:rPr lang="en-US" sz="2400" dirty="0" smtClean="0"/>
              <a:t>To find the top businesses in a city with respect to rating.</a:t>
            </a:r>
          </a:p>
          <a:p>
            <a:pPr lvl="1"/>
            <a:r>
              <a:rPr lang="en-US" sz="2400" dirty="0" smtClean="0"/>
              <a:t>To find the number of business in a state that have an above average rating.</a:t>
            </a:r>
          </a:p>
          <a:p>
            <a:pPr lvl="1"/>
            <a:r>
              <a:rPr lang="en-US" sz="2400" dirty="0" smtClean="0"/>
              <a:t>The number of businesses that are open on </a:t>
            </a:r>
            <a:r>
              <a:rPr lang="en-US" sz="2400" dirty="0" err="1" smtClean="0"/>
              <a:t>monday</a:t>
            </a:r>
            <a:r>
              <a:rPr lang="en-US" sz="2400" dirty="0" smtClean="0"/>
              <a:t> - </a:t>
            </a:r>
            <a:r>
              <a:rPr lang="en-US" sz="2400" dirty="0" err="1" smtClean="0"/>
              <a:t>sunday</a:t>
            </a:r>
            <a:r>
              <a:rPr lang="en-US" sz="2400" dirty="0" smtClean="0"/>
              <a:t> in a city</a:t>
            </a:r>
          </a:p>
          <a:p>
            <a:pPr lvl="1"/>
            <a:r>
              <a:rPr lang="en-US" sz="2400" dirty="0" smtClean="0"/>
              <a:t>The most number of businesses reviewed in cities.</a:t>
            </a:r>
          </a:p>
        </p:txBody>
      </p:sp>
    </p:spTree>
    <p:extLst>
      <p:ext uri="{BB962C8B-B14F-4D97-AF65-F5344CB8AC3E}">
        <p14:creationId xmlns:p14="http://schemas.microsoft.com/office/powerpoint/2010/main" val="149768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Top 10 users with most number of fans.</a:t>
            </a:r>
          </a:p>
          <a:p>
            <a:r>
              <a:rPr lang="en-US" sz="2000" dirty="0" smtClean="0"/>
              <a:t>To find the total number of cool, funny, useful votes on the reviews of a particular user. (COMPLEX)</a:t>
            </a:r>
          </a:p>
          <a:p>
            <a:r>
              <a:rPr lang="en-US" sz="2000" dirty="0" smtClean="0"/>
              <a:t>Yelp User Experience Graph</a:t>
            </a:r>
          </a:p>
          <a:p>
            <a:r>
              <a:rPr lang="en-US" sz="2000" dirty="0" smtClean="0"/>
              <a:t>The number of reviews over the years.</a:t>
            </a:r>
          </a:p>
          <a:p>
            <a:r>
              <a:rPr lang="en-US" sz="2000" dirty="0" smtClean="0"/>
              <a:t>The number of 1-star to 5-start ratings given over the years.</a:t>
            </a:r>
          </a:p>
          <a:p>
            <a:r>
              <a:rPr lang="en-US" sz="2000" dirty="0" smtClean="0"/>
              <a:t>Percentage of 1-star to 5 - star ratings </a:t>
            </a:r>
          </a:p>
          <a:p>
            <a:r>
              <a:rPr lang="en-US" sz="2000" dirty="0" smtClean="0"/>
              <a:t>How positive or how negative a review is.(Using Hive)</a:t>
            </a:r>
          </a:p>
        </p:txBody>
      </p:sp>
    </p:spTree>
    <p:extLst>
      <p:ext uri="{BB962C8B-B14F-4D97-AF65-F5344CB8AC3E}">
        <p14:creationId xmlns:p14="http://schemas.microsoft.com/office/powerpoint/2010/main" val="3251503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435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YELP DATASET ANALYSIS </vt:lpstr>
      <vt:lpstr>About the Data Set</vt:lpstr>
      <vt:lpstr>Languages Used to Analyze</vt:lpstr>
      <vt:lpstr>HBASE and HADOOP</vt:lpstr>
      <vt:lpstr>HBASE Schema Design - Business</vt:lpstr>
      <vt:lpstr>HBASE Schema Design - User</vt:lpstr>
      <vt:lpstr>HBASE Schema Design - Reviews</vt:lpstr>
      <vt:lpstr>Pig Analysis</vt:lpstr>
      <vt:lpstr>Pig Analysis</vt:lpstr>
      <vt:lpstr>MAHOUT</vt:lpstr>
      <vt:lpstr>HIVE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 ANALYSIS</dc:title>
  <dc:creator>bryce brako</dc:creator>
  <cp:lastModifiedBy>bryce brako</cp:lastModifiedBy>
  <cp:revision>16</cp:revision>
  <dcterms:created xsi:type="dcterms:W3CDTF">2015-08-21T14:15:44Z</dcterms:created>
  <dcterms:modified xsi:type="dcterms:W3CDTF">2015-08-21T15:48:04Z</dcterms:modified>
</cp:coreProperties>
</file>