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9233600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923360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920494be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920494b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9a0c76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9a0c76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99a0c76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99a0c76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bc7748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bc7748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9a0c76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9a0c76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233600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9233600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9233600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9233600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920494b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920494b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9233600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9233600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9a0c764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9a0c764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9a0c764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9a0c764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99a0c76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99a0c76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99a0c76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99a0c76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9233600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9233600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99a0c76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99a0c76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9a0c764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9a0c764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9a0c764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9a0c764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cc5358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cc5358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cc5358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cc5358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9cc5358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9cc5358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cc5358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cc5358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Predicting Diabetes from Health, Lifestyle, and Socioeconomic Related Factors in the U.S.</a:t>
            </a:r>
            <a:endParaRPr sz="3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8000" y="3417350"/>
            <a:ext cx="7848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Ishaan Karvir, Bryce Cordill, Ryan Shintaku, Sam Wathen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40"/>
              <a:t>Preliminary Analysis: Plots of Diabetes Prevalence Based on Various Factors Continued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18375"/>
            <a:ext cx="35337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125" y="2118375"/>
            <a:ext cx="37338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Features from Preliminary Analysis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Income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 cholesterol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Body Mass Index (BMI)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Smoking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Previously had a stroke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5542200" cy="27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initially very unbalanced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Took a subset from the data for KNN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Total of 10,000 entries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Equal 50/50 split between those with diabetes and those without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Made our code run in a </a:t>
            </a:r>
            <a:r>
              <a:rPr lang="en" sz="1800"/>
              <a:t>reasonable</a:t>
            </a:r>
            <a:r>
              <a:rPr lang="en" sz="1800"/>
              <a:t> timeframe</a:t>
            </a:r>
            <a:endParaRPr sz="1800"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-1114" l="0" r="2391" t="-1124"/>
          <a:stretch/>
        </p:blipFill>
        <p:spPr>
          <a:xfrm>
            <a:off x="5897200" y="1853850"/>
            <a:ext cx="3178550" cy="23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to Predict Diabetes (KNN)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6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Implemented the k-nearest neighbors algorithm with k set to 11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Randomly split data into 80% training and 20%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knn on significant features determined from preliminary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knn on other various groups of features to compare accuracy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 to KNN Function Example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7650" y="3006625"/>
            <a:ext cx="76887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is the line number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item in the value is whether the person has diabetes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Second item in the value is a list of the various factors and their values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50" y="2182625"/>
            <a:ext cx="8904875" cy="5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K Nearest Neighbors Implementation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9450" y="1853850"/>
            <a:ext cx="7785300" cy="28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Takes the cartesian product of the testing and training data </a:t>
            </a:r>
            <a:endParaRPr sz="1729"/>
          </a:p>
          <a:p>
            <a:pPr indent="-3384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Calculates the euclidean distance between each row of testing data to every row in training data</a:t>
            </a:r>
            <a:endParaRPr sz="1729"/>
          </a:p>
          <a:p>
            <a:pPr indent="-338455" lvl="0" marL="457200" rtl="0" algn="l"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Result mapped to a tuple where</a:t>
            </a:r>
            <a:r>
              <a:rPr lang="en" sz="1729"/>
              <a:t> first element is the index of the testing row, and the second element is a tuple containing the index of the training row, the euclidean distance, and the training row’s classification</a:t>
            </a:r>
            <a:endParaRPr sz="17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29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711" y="3789125"/>
            <a:ext cx="4422775" cy="10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</a:t>
            </a:r>
            <a:r>
              <a:rPr lang="en"/>
              <a:t>Our K Nearest Neighbors Implementation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2078875"/>
            <a:ext cx="7805700" cy="24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1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Result from previous slide is then grouped by the key</a:t>
            </a:r>
            <a:endParaRPr sz="1929"/>
          </a:p>
          <a:p>
            <a:pPr indent="-3511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Values are then sorted in ascending order</a:t>
            </a:r>
            <a:endParaRPr sz="1929"/>
          </a:p>
          <a:p>
            <a:pPr indent="-3511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Take the first K values for each key</a:t>
            </a:r>
            <a:endParaRPr sz="19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-3511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Key is the index from testing set, Value is a list of the classification of index 1’s K closest neighbors from the training set</a:t>
            </a:r>
            <a:endParaRPr sz="19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29"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75" y="3336150"/>
            <a:ext cx="7399599" cy="2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Our K Nearest Neighbors Implementation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9450" y="2078875"/>
            <a:ext cx="77853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1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Classify testing row based on mode of labels (0 for not diabetic, 1 for diabetic) of K nearest neighbors from training set</a:t>
            </a:r>
            <a:endParaRPr sz="19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29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288" y="3135000"/>
            <a:ext cx="1611425" cy="15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K Nearest Neighbors Implementation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77" y="2078875"/>
            <a:ext cx="7523050" cy="273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Predicting Diabetes Using Different Sets of Variables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81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9"/>
              <a:t>Significant factors from preliminary analysis: 62% accuracy</a:t>
            </a:r>
            <a:endParaRPr sz="2029"/>
          </a:p>
          <a:p>
            <a:pPr indent="-3381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9"/>
              <a:t>Non-health factors (age, sex, income, education): 64% accuracy</a:t>
            </a:r>
            <a:endParaRPr sz="2029"/>
          </a:p>
          <a:p>
            <a:pPr indent="-3381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9"/>
              <a:t>Health factors(high blood pressure, high cholesterol, BMI, stroke, heart disease): 54% accuracy</a:t>
            </a:r>
            <a:endParaRPr sz="2029"/>
          </a:p>
          <a:p>
            <a:pPr indent="-3381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9"/>
              <a:t>Combination of non-health and health factors: 74% accuracy</a:t>
            </a:r>
            <a:endParaRPr sz="2029"/>
          </a:p>
          <a:p>
            <a:pPr indent="-3381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9"/>
              <a:t>All risk factors: 72% accuracy</a:t>
            </a:r>
            <a:endParaRPr sz="202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1675" y="1853850"/>
            <a:ext cx="8178600" cy="29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50"/>
              <a:t>Type 1 Diabetes</a:t>
            </a:r>
            <a:endParaRPr sz="7350"/>
          </a:p>
          <a:p>
            <a:pPr indent="-3452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350"/>
              <a:t>Thought to be caused by autoimmune reaction that stops body from making insulin </a:t>
            </a:r>
            <a:endParaRPr sz="7350"/>
          </a:p>
          <a:p>
            <a:pPr indent="-3452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350"/>
              <a:t>5-10% of people with diabetes have type 1</a:t>
            </a:r>
            <a:endParaRPr sz="7350"/>
          </a:p>
          <a:p>
            <a:pPr indent="-3452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350"/>
              <a:t>No known ways to prevent type 1</a:t>
            </a:r>
            <a:endParaRPr sz="7350"/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50"/>
              <a:t>Type 2 Diabetes</a:t>
            </a:r>
            <a:endParaRPr sz="7350"/>
          </a:p>
          <a:p>
            <a:pPr indent="-3452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350"/>
              <a:t>Body doesn’t use insulin well and can’t keep blood sugar at normal levels</a:t>
            </a:r>
            <a:endParaRPr sz="7350"/>
          </a:p>
          <a:p>
            <a:pPr indent="-3452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350"/>
              <a:t>90-95% of people with diabetes have type 2</a:t>
            </a:r>
            <a:endParaRPr sz="7350"/>
          </a:p>
          <a:p>
            <a:pPr indent="-3452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350"/>
              <a:t>Can be prevented or delayed with healthy lifestyle choices</a:t>
            </a:r>
            <a:endParaRPr sz="73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11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Able to successfully train a model on the data to predict if someone will have diabetes based on their responses to the survey questions. </a:t>
            </a:r>
            <a:endParaRPr sz="1929"/>
          </a:p>
          <a:p>
            <a:pPr indent="-3511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KNN performed best when using combination of non-health factors and health related factors: ~74% accuracy </a:t>
            </a:r>
            <a:endParaRPr sz="19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29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had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</a:t>
            </a:r>
            <a:r>
              <a:rPr lang="en" sz="1800"/>
              <a:t>algorithm</a:t>
            </a:r>
            <a:r>
              <a:rPr lang="en" sz="1800"/>
              <a:t> required a cartesian between our test and training data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Made the program run very slowly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Had to reduce data set to 10,000 entries from ~250,000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mentioned earlier, the data is heavily skewed towards people without diabetes, as that is representative of the general population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a subset of the data with 50/50 diabetes and no diabetes to train our model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All risk factors which include a combination of health related factors and non health related factors provided the best accuracy in predicting diabetes</a:t>
            </a:r>
            <a:endParaRPr sz="1865"/>
          </a:p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K Nearest Neighbors is slow to run with large amounts of data</a:t>
            </a:r>
            <a:endParaRPr sz="1865"/>
          </a:p>
          <a:p>
            <a:pPr indent="-347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Scala not very good for creating visuals/plots</a:t>
            </a:r>
            <a:endParaRPr sz="186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7650" y="2089450"/>
            <a:ext cx="76887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40"/>
              <a:t>Thank You</a:t>
            </a:r>
            <a:endParaRPr sz="80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Background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866900" cy="27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Focuses only on type 2 diabetes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Survey conducted by CDC to determine factors related to diabetes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Original dataset contains over 250,000 survey 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Contains 21 separate factors that could contribute to diabetes risk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Target variable is binary (0 - not diabetic, 1 - diabetic)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results were from people without diabetes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From Dataset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Categorical Data encoded to numeric values</a:t>
            </a:r>
            <a:endParaRPr b="0" sz="13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2427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High Blood Pressure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High cholesterol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Cholesterol Check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BMI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Smoker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Heart Disease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Physical Activity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Eats Fruits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Eats Vegetables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Heavy Alcohol Consumption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736100" y="2098150"/>
            <a:ext cx="3829500" cy="2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Healthcare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Visited Doctor Recently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General Health Levels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Mental Health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Physical Health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Difficulty Walking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Male or Female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Education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Income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Stroke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 from 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Categorical Data encoded to numeric values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050" y="2115825"/>
            <a:ext cx="4593500" cy="30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8068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Analysis: Analyzing Individual Variables for Diabetes Prevalence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Found the probabilities of diabetes given someone’s answer for each individual variable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Tried to find significant differences in percentage with diabetes between groups within individual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 Output: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02" y="3505350"/>
            <a:ext cx="2866700" cy="6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114950"/>
            <a:ext cx="815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Analysis: Plots of Diabetes Prevalence Based on Various Factors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34788"/>
            <a:ext cx="36385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325" y="2111013"/>
            <a:ext cx="36385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120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Preliminary Analysis: Plots of Diabetes Prevalence Based on Various Factors Continued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6875"/>
            <a:ext cx="36385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350" y="1856875"/>
            <a:ext cx="37338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50" y="12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896"/>
              <a:buFont typeface="Arial"/>
              <a:buNone/>
            </a:pPr>
            <a:r>
              <a:rPr lang="en" sz="1740"/>
              <a:t>Preliminary Analysis: Plots of Diabetes Prevalence Based on Various Factors Continued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50" y="1853850"/>
            <a:ext cx="36385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00" y="1735975"/>
            <a:ext cx="37528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