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63" autoAdjust="0"/>
  </p:normalViewPr>
  <p:slideViewPr>
    <p:cSldViewPr snapToGrid="0" snapToObjects="1">
      <p:cViewPr varScale="1">
        <p:scale>
          <a:sx n="68" d="100"/>
          <a:sy n="68" d="100"/>
        </p:scale>
        <p:origin x="-2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0C1E-0FF9-7D47-8204-C889C9444B79}" type="datetimeFigureOut">
              <a:rPr lang="en-US" smtClean="0"/>
              <a:t>6/24/14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7BEA-ABBB-1244-A3FC-6AA1FBFF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30min intro</a:t>
            </a:r>
          </a:p>
          <a:p>
            <a:r>
              <a:rPr lang="en-US" dirty="0" smtClean="0"/>
              <a:t>5min languages/web</a:t>
            </a:r>
          </a:p>
          <a:p>
            <a:r>
              <a:rPr lang="en-US" dirty="0" smtClean="0"/>
              <a:t>5min walkthrough</a:t>
            </a:r>
          </a:p>
          <a:p>
            <a:r>
              <a:rPr lang="en-US" dirty="0" smtClean="0"/>
              <a:t>15min callbacks</a:t>
            </a:r>
          </a:p>
          <a:p>
            <a:r>
              <a:rPr lang="en-US" dirty="0" smtClean="0"/>
              <a:t>10min </a:t>
            </a:r>
            <a:r>
              <a:rPr lang="en-US" dirty="0" err="1" smtClean="0"/>
              <a:t>randomcircles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30min </a:t>
            </a:r>
            <a:r>
              <a:rPr lang="en-US" dirty="0" err="1" smtClean="0"/>
              <a:t>weatherbug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7BEA-ABBB-1244-A3FC-6AA1FBFF1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language is like a tool (hammer, wrench,</a:t>
            </a:r>
            <a:r>
              <a:rPr lang="en-US" baseline="0" dirty="0" smtClean="0"/>
              <a:t> Chris’s chainsaw, screwdriver)</a:t>
            </a:r>
            <a:r>
              <a:rPr lang="en-US" dirty="0" smtClean="0"/>
              <a:t> – they all help you build the same thing, but each</a:t>
            </a:r>
            <a:r>
              <a:rPr lang="en-US" baseline="0" dirty="0" smtClean="0"/>
              <a:t> specializes in something special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7BEA-ABBB-1244-A3FC-6AA1FBFF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7BEA-ABBB-1244-A3FC-6AA1FBFF1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1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download something, you</a:t>
            </a:r>
            <a:r>
              <a:rPr lang="en-US" baseline="0" dirty="0" smtClean="0"/>
              <a:t> have to constantly download updates</a:t>
            </a:r>
          </a:p>
          <a:p>
            <a:r>
              <a:rPr lang="en-US" baseline="0" dirty="0" smtClean="0"/>
              <a:t>But on the web, all you have to do is refresh!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7BEA-ABBB-1244-A3FC-6AA1FBFF1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0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Walkthrough:</a:t>
            </a:r>
          </a:p>
          <a:p>
            <a:pPr marL="228600" indent="-228600">
              <a:buAutoNum type="arabicParenR"/>
            </a:pPr>
            <a:r>
              <a:rPr lang="en-US" dirty="0" smtClean="0"/>
              <a:t>Variables – no</a:t>
            </a:r>
            <a:r>
              <a:rPr lang="en-US" baseline="0" dirty="0" smtClean="0"/>
              <a:t> types!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Add 2 numbers – no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division!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Strings and concatenating numbers</a:t>
            </a:r>
          </a:p>
          <a:p>
            <a:pPr marL="228600" lvl="0" indent="-228600">
              <a:buAutoNum type="arabicParenR"/>
            </a:pPr>
            <a:r>
              <a:rPr lang="en-US" baseline="0" dirty="0" smtClean="0"/>
              <a:t>Functions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Declaring – no return type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sum() example</a:t>
            </a:r>
          </a:p>
          <a:p>
            <a:pPr marL="685800" lvl="1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7BEA-ABBB-1244-A3FC-6AA1FBFF1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81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Walkthrough:</a:t>
            </a:r>
          </a:p>
          <a:p>
            <a:pPr marL="228600" indent="-228600">
              <a:buAutoNum type="arabicParenR"/>
            </a:pPr>
            <a:r>
              <a:rPr lang="en-US" dirty="0" smtClean="0"/>
              <a:t>Variables – no</a:t>
            </a:r>
            <a:r>
              <a:rPr lang="en-US" baseline="0" dirty="0" smtClean="0"/>
              <a:t> types!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Add 2 numbers – no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division!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Strings and concatenating numbers</a:t>
            </a:r>
          </a:p>
          <a:p>
            <a:pPr marL="228600" lvl="0" indent="-228600">
              <a:buAutoNum type="arabicParenR"/>
            </a:pPr>
            <a:r>
              <a:rPr lang="en-US" baseline="0" dirty="0" smtClean="0"/>
              <a:t>Functions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Declaring – no return type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sum() example</a:t>
            </a:r>
          </a:p>
          <a:p>
            <a:pPr marL="685800" lvl="1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7BEA-ABBB-1244-A3FC-6AA1FBFF1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8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Instead, callbacks let you continue surfing the page and get a notification when the photo is finished uploading.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comes</a:t>
            </a:r>
            <a:r>
              <a:rPr lang="en-US" baseline="0" dirty="0" smtClean="0"/>
              <a:t> in handy for network calls and for </a:t>
            </a:r>
            <a:r>
              <a:rPr lang="en-US" baseline="0" dirty="0" err="1" smtClean="0"/>
              <a:t>interactors</a:t>
            </a:r>
            <a:r>
              <a:rPr lang="en-US" baseline="0" dirty="0" smtClean="0"/>
              <a:t> (mouse events, etc.)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randomCircles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7BEA-ABBB-1244-A3FC-6AA1FBFF1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3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7BEA-ABBB-1244-A3FC-6AA1FBFF1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0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JS hack </a:t>
            </a:r>
            <a:r>
              <a:rPr lang="en-US" smtClean="0"/>
              <a:t>at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7BEA-ABBB-1244-A3FC-6AA1FBFF1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4452"/>
            <a:ext cx="7772400" cy="978408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4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kd188257sd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4" y="1686411"/>
            <a:ext cx="3553968" cy="3291840"/>
          </a:xfrm>
          <a:prstGeom prst="rect">
            <a:avLst/>
          </a:prstGeom>
        </p:spPr>
      </p:pic>
      <p:sp>
        <p:nvSpPr>
          <p:cNvPr id="3" name="Cloud 2"/>
          <p:cNvSpPr/>
          <p:nvPr/>
        </p:nvSpPr>
        <p:spPr>
          <a:xfrm>
            <a:off x="5275752" y="1929780"/>
            <a:ext cx="3583417" cy="2420656"/>
          </a:xfrm>
          <a:prstGeom prst="cloud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085" y="2082061"/>
            <a:ext cx="2002234" cy="2002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544" y="2041749"/>
            <a:ext cx="1191710" cy="1191710"/>
          </a:xfrm>
          <a:prstGeom prst="rect">
            <a:avLst/>
          </a:prstGeom>
        </p:spPr>
      </p:pic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46" y="2041749"/>
            <a:ext cx="1605051" cy="12037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79085" y="2577703"/>
            <a:ext cx="2089372" cy="923330"/>
          </a:xfrm>
          <a:prstGeom prst="rect">
            <a:avLst/>
          </a:prstGeom>
          <a:solidFill>
            <a:srgbClr val="008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Done!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158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0078E-6 -0.01761 L 0.14068 -0.07784 C 0.17017 -0.09127 0.21423 -0.09845 0.26054 -0.09845 C 0.3131 -0.09845 0.3549 -0.09127 0.38439 -0.07784 L 0.52524 -0.01761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62" y="-40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73 -0.07228 L -0.1431 -0.1325 C -0.17259 -0.14617 -0.217 -0.15335 -0.26331 -0.15335 C -0.31604 -0.15335 -0.35819 -0.14617 -0.38768 -0.1325 L -0.52871 -0.07228 " pathEditMode="relative" rAng="0" ptsTypes="FffFF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49" y="-40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kd188257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4" y="1686411"/>
            <a:ext cx="3553968" cy="3291840"/>
          </a:xfrm>
          <a:prstGeom prst="rect">
            <a:avLst/>
          </a:prstGeom>
        </p:spPr>
      </p:pic>
      <p:sp>
        <p:nvSpPr>
          <p:cNvPr id="3" name="Cloud 2"/>
          <p:cNvSpPr/>
          <p:nvPr/>
        </p:nvSpPr>
        <p:spPr>
          <a:xfrm>
            <a:off x="5275752" y="1929780"/>
            <a:ext cx="3583417" cy="2420656"/>
          </a:xfrm>
          <a:prstGeom prst="cloud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085" y="2082061"/>
            <a:ext cx="2002234" cy="2002234"/>
          </a:xfrm>
          <a:prstGeom prst="rect">
            <a:avLst/>
          </a:prstGeom>
        </p:spPr>
      </p:pic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4" y="2041749"/>
            <a:ext cx="1605051" cy="12037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79085" y="2577703"/>
            <a:ext cx="2089372" cy="923330"/>
          </a:xfrm>
          <a:prstGeom prst="rect">
            <a:avLst/>
          </a:prstGeom>
          <a:solidFill>
            <a:srgbClr val="008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Done!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216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0078E-6 -0.01761 L 0.14068 -0.07784 C 0.17017 -0.09127 0.21423 -0.09845 0.26054 -0.09845 C 0.3131 -0.09845 0.3549 -0.09127 0.38439 -0.07784 L 0.52524 -0.01761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62" y="-40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73 -0.07228 L -0.1431 -0.1325 C -0.17259 -0.14617 -0.217 -0.15335 -0.26331 -0.15335 C -0.31604 -0.15335 -0.35819 -0.14617 -0.38768 -0.1325 L -0.52871 -0.07228 " pathEditMode="relative" rAng="0" ptsTypes="FffFF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49" y="-40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85800" y="2854452"/>
            <a:ext cx="7772400" cy="97840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Random Circles!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85800" y="2854452"/>
            <a:ext cx="7772400" cy="97840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WeatherBug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20341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displayStatusMessage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message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) </a:t>
            </a:r>
          </a:p>
          <a:p>
            <a:r>
              <a:rPr lang="en-US" sz="2000" dirty="0" smtClean="0">
                <a:latin typeface="Arial"/>
                <a:cs typeface="Arial"/>
              </a:rPr>
              <a:t>displays </a:t>
            </a:r>
            <a:r>
              <a:rPr lang="en-US" sz="2000" i="1" dirty="0" smtClean="0">
                <a:latin typeface="Arial"/>
                <a:cs typeface="Arial"/>
              </a:rPr>
              <a:t>message</a:t>
            </a:r>
            <a:r>
              <a:rPr lang="en-US" sz="2000" dirty="0" smtClean="0">
                <a:latin typeface="Arial"/>
                <a:cs typeface="Arial"/>
              </a:rPr>
              <a:t> at the bottom of the screen.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888840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fetchWeatherForQuery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(</a:t>
            </a:r>
            <a:r>
              <a:rPr lang="en-US" sz="2000" i="1" dirty="0" smtClean="0">
                <a:solidFill>
                  <a:srgbClr val="6EB8EA"/>
                </a:solidFill>
                <a:latin typeface="Courier"/>
                <a:cs typeface="Courier"/>
              </a:rPr>
              <a:t>place, </a:t>
            </a:r>
            <a:r>
              <a:rPr lang="en-US" sz="2000" i="1" dirty="0" err="1" smtClean="0">
                <a:solidFill>
                  <a:srgbClr val="6EB8EA"/>
                </a:solidFill>
                <a:latin typeface="Courier"/>
                <a:cs typeface="Courier"/>
              </a:rPr>
              <a:t>numDays</a:t>
            </a:r>
            <a:r>
              <a:rPr lang="en-US" sz="2000" i="1" dirty="0" smtClean="0">
                <a:solidFill>
                  <a:srgbClr val="6EB8EA"/>
                </a:solidFill>
                <a:latin typeface="Courier"/>
                <a:cs typeface="Courier"/>
              </a:rPr>
              <a:t>, </a:t>
            </a:r>
            <a:r>
              <a:rPr lang="en-US" sz="2000" i="1" dirty="0" err="1" smtClean="0">
                <a:solidFill>
                  <a:srgbClr val="6EB8EA"/>
                </a:solidFill>
                <a:latin typeface="Courier"/>
                <a:cs typeface="Courier"/>
              </a:rPr>
              <a:t>successFn</a:t>
            </a:r>
            <a:r>
              <a:rPr lang="en-US" sz="2000" i="1" dirty="0" smtClean="0">
                <a:solidFill>
                  <a:srgbClr val="6EB8EA"/>
                </a:solidFill>
                <a:latin typeface="Courier"/>
                <a:cs typeface="Courier"/>
              </a:rPr>
              <a:t>, </a:t>
            </a:r>
            <a:r>
              <a:rPr lang="en-US" sz="2000" i="1" dirty="0" err="1" smtClean="0">
                <a:solidFill>
                  <a:srgbClr val="6EB8EA"/>
                </a:solidFill>
                <a:latin typeface="Courier"/>
                <a:cs typeface="Courier"/>
              </a:rPr>
              <a:t>errorFn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) </a:t>
            </a:r>
          </a:p>
          <a:p>
            <a:r>
              <a:rPr lang="en-US" sz="2000" dirty="0" smtClean="0">
                <a:latin typeface="Arial"/>
                <a:cs typeface="Arial"/>
              </a:rPr>
              <a:t>fetches the weather for the next </a:t>
            </a:r>
            <a:r>
              <a:rPr lang="en-US" sz="2000" i="1" dirty="0" err="1" smtClean="0">
                <a:latin typeface="Arial"/>
                <a:cs typeface="Arial"/>
              </a:rPr>
              <a:t>numDays</a:t>
            </a:r>
            <a:r>
              <a:rPr lang="en-US" sz="2000" dirty="0" smtClean="0">
                <a:latin typeface="Arial"/>
                <a:cs typeface="Arial"/>
              </a:rPr>
              <a:t> days for </a:t>
            </a:r>
            <a:r>
              <a:rPr lang="en-US" sz="2000" i="1" dirty="0" smtClean="0">
                <a:latin typeface="Arial"/>
                <a:cs typeface="Arial"/>
              </a:rPr>
              <a:t>place</a:t>
            </a:r>
            <a:r>
              <a:rPr lang="en-US" sz="2000" dirty="0" smtClean="0">
                <a:latin typeface="Arial"/>
                <a:cs typeface="Arial"/>
              </a:rPr>
              <a:t>.  If successful, the success callback is called and passed the weather data.  If unsuccessful, the error callback is called.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2285082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fetchWeatherForCoordinates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(</a:t>
            </a:r>
            <a:r>
              <a:rPr lang="en-US" sz="2000" i="1" dirty="0" err="1" smtClean="0">
                <a:solidFill>
                  <a:srgbClr val="6EB8EA"/>
                </a:solidFill>
                <a:latin typeface="Courier"/>
                <a:cs typeface="Courier"/>
              </a:rPr>
              <a:t>lat</a:t>
            </a:r>
            <a:r>
              <a:rPr lang="en-US" sz="2000" i="1" dirty="0" smtClean="0">
                <a:solidFill>
                  <a:srgbClr val="6EB8EA"/>
                </a:solidFill>
                <a:latin typeface="Courier"/>
                <a:cs typeface="Courier"/>
              </a:rPr>
              <a:t>, </a:t>
            </a:r>
            <a:r>
              <a:rPr lang="en-US" sz="2000" i="1" dirty="0" err="1" smtClean="0">
                <a:solidFill>
                  <a:srgbClr val="6EB8EA"/>
                </a:solidFill>
                <a:latin typeface="Courier"/>
                <a:cs typeface="Courier"/>
              </a:rPr>
              <a:t>lon</a:t>
            </a:r>
            <a:r>
              <a:rPr lang="en-US" sz="2000" i="1" dirty="0" smtClean="0">
                <a:solidFill>
                  <a:srgbClr val="6EB8EA"/>
                </a:solidFill>
                <a:latin typeface="Courier"/>
                <a:cs typeface="Courier"/>
              </a:rPr>
              <a:t>, </a:t>
            </a:r>
            <a:r>
              <a:rPr lang="en-US" sz="2000" i="1" dirty="0" err="1" smtClean="0">
                <a:solidFill>
                  <a:srgbClr val="6EB8EA"/>
                </a:solidFill>
                <a:latin typeface="Courier"/>
                <a:cs typeface="Courier"/>
              </a:rPr>
              <a:t>numDays</a:t>
            </a:r>
            <a:r>
              <a:rPr lang="en-US" sz="2000" i="1" dirty="0" smtClean="0">
                <a:solidFill>
                  <a:srgbClr val="6EB8EA"/>
                </a:solidFill>
                <a:latin typeface="Courier"/>
                <a:cs typeface="Courier"/>
              </a:rPr>
              <a:t>, </a:t>
            </a:r>
            <a:r>
              <a:rPr lang="en-US" sz="2000" i="1" dirty="0" err="1" smtClean="0">
                <a:solidFill>
                  <a:srgbClr val="6EB8EA"/>
                </a:solidFill>
                <a:latin typeface="Courier"/>
                <a:cs typeface="Courier"/>
              </a:rPr>
              <a:t>successFn</a:t>
            </a:r>
            <a:r>
              <a:rPr lang="en-US" sz="2000" i="1" dirty="0" smtClean="0">
                <a:solidFill>
                  <a:srgbClr val="6EB8EA"/>
                </a:solidFill>
                <a:latin typeface="Courier"/>
                <a:cs typeface="Courier"/>
              </a:rPr>
              <a:t>, </a:t>
            </a:r>
            <a:r>
              <a:rPr lang="en-US" sz="2000" i="1" dirty="0" err="1" smtClean="0">
                <a:solidFill>
                  <a:srgbClr val="6EB8EA"/>
                </a:solidFill>
                <a:latin typeface="Courier"/>
                <a:cs typeface="Courier"/>
              </a:rPr>
              <a:t>errorFn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) </a:t>
            </a:r>
          </a:p>
          <a:p>
            <a:r>
              <a:rPr lang="en-US" sz="2000" dirty="0" smtClean="0">
                <a:latin typeface="Arial"/>
                <a:cs typeface="Arial"/>
              </a:rPr>
              <a:t>fetches the weather for the next </a:t>
            </a:r>
            <a:r>
              <a:rPr lang="en-US" sz="2000" i="1" dirty="0" err="1" smtClean="0">
                <a:latin typeface="Arial"/>
                <a:cs typeface="Arial"/>
              </a:rPr>
              <a:t>numDays</a:t>
            </a:r>
            <a:r>
              <a:rPr lang="en-US" sz="2000" dirty="0" smtClean="0">
                <a:latin typeface="Arial"/>
                <a:cs typeface="Arial"/>
              </a:rPr>
              <a:t> days for </a:t>
            </a:r>
            <a:r>
              <a:rPr lang="en-US" sz="2000" i="1" dirty="0" smtClean="0">
                <a:latin typeface="Arial"/>
                <a:cs typeface="Arial"/>
              </a:rPr>
              <a:t>place</a:t>
            </a:r>
            <a:r>
              <a:rPr lang="en-US" sz="2000" dirty="0" smtClean="0">
                <a:latin typeface="Arial"/>
                <a:cs typeface="Arial"/>
              </a:rPr>
              <a:t>.  If successful, the success callback is called and passed the weather data.  If unsuccessful, the error callback is called.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68698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getCurrentLocation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(</a:t>
            </a:r>
            <a:r>
              <a:rPr lang="en-US" sz="2000" i="1" dirty="0" smtClean="0">
                <a:solidFill>
                  <a:srgbClr val="6EB8EA"/>
                </a:solidFill>
                <a:latin typeface="Courier"/>
                <a:cs typeface="Courier"/>
              </a:rPr>
              <a:t>callback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) </a:t>
            </a:r>
          </a:p>
          <a:p>
            <a:r>
              <a:rPr lang="en-US" sz="2000" dirty="0" smtClean="0">
                <a:latin typeface="Arial"/>
                <a:cs typeface="Arial"/>
              </a:rPr>
              <a:t>Fetches the user’s current location, and calls the callback.  The callback should take 2 parameters – the user’s latitude and longitude.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50083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addButton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buttonText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, </a:t>
            </a:r>
            <a:r>
              <a:rPr lang="en-US" sz="2000" i="1" dirty="0" smtClean="0">
                <a:solidFill>
                  <a:srgbClr val="6EB8EA"/>
                </a:solidFill>
                <a:latin typeface="Courier"/>
                <a:cs typeface="Courier"/>
              </a:rPr>
              <a:t>callback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) </a:t>
            </a:r>
          </a:p>
          <a:p>
            <a:r>
              <a:rPr lang="en-US" sz="2000" dirty="0" smtClean="0">
                <a:latin typeface="Arial"/>
                <a:cs typeface="Arial"/>
              </a:rPr>
              <a:t>Adds a button that displays </a:t>
            </a:r>
            <a:r>
              <a:rPr lang="en-US" sz="2000" i="1" dirty="0" err="1" smtClean="0">
                <a:latin typeface="Arial"/>
                <a:cs typeface="Arial"/>
              </a:rPr>
              <a:t>buttonText</a:t>
            </a:r>
            <a:r>
              <a:rPr lang="en-US" sz="2000" dirty="0" smtClean="0">
                <a:latin typeface="Arial"/>
                <a:cs typeface="Arial"/>
              </a:rPr>
              <a:t> to the screen.  Every time the button is clicked, the callback is executed.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99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65" y="646708"/>
            <a:ext cx="3159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JavaScript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2075" y="2241660"/>
            <a:ext cx="2319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HTML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1370" y="2535245"/>
            <a:ext cx="14377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6216" y="4076209"/>
            <a:ext cx="682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6353" y="4024465"/>
            <a:ext cx="1606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76107" y="5283562"/>
            <a:ext cx="3630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Objective-C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1006" y="1549457"/>
            <a:ext cx="1710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Swift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6176" y="185043"/>
            <a:ext cx="2312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Python</a:t>
            </a:r>
            <a:endParaRPr lang="en-US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35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54452"/>
            <a:ext cx="7772400" cy="978408"/>
          </a:xfrm>
        </p:spPr>
        <p:txBody>
          <a:bodyPr/>
          <a:lstStyle/>
          <a:p>
            <a:r>
              <a:rPr lang="en-US" dirty="0" smtClean="0"/>
              <a:t>The Web!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kd188257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4" y="1686411"/>
            <a:ext cx="3553968" cy="3291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495" y="2144782"/>
            <a:ext cx="2577546" cy="2577546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3847458" y="3282032"/>
            <a:ext cx="1911156" cy="66646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d188257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73" y="2931320"/>
            <a:ext cx="3553968" cy="3291840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4933073" y="75449"/>
            <a:ext cx="3583417" cy="2420656"/>
          </a:xfrm>
          <a:prstGeom prst="cloud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-Point Star 12"/>
          <p:cNvSpPr/>
          <p:nvPr/>
        </p:nvSpPr>
        <p:spPr>
          <a:xfrm>
            <a:off x="5134653" y="-166423"/>
            <a:ext cx="3120191" cy="2518983"/>
          </a:xfrm>
          <a:prstGeom prst="star7">
            <a:avLst>
              <a:gd name="adj" fmla="val 32892"/>
              <a:gd name="hf" fmla="val 102572"/>
              <a:gd name="vf" fmla="val 105210"/>
            </a:avLst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406" y="227730"/>
            <a:ext cx="2002234" cy="2002234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6261550" y="2144782"/>
            <a:ext cx="452642" cy="170311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739350" y="2192239"/>
            <a:ext cx="414922" cy="17185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7-Point Star 10"/>
          <p:cNvSpPr/>
          <p:nvPr/>
        </p:nvSpPr>
        <p:spPr>
          <a:xfrm>
            <a:off x="5117382" y="1533506"/>
            <a:ext cx="4073780" cy="3497051"/>
          </a:xfrm>
          <a:prstGeom prst="star7">
            <a:avLst>
              <a:gd name="adj" fmla="val 32892"/>
              <a:gd name="hf" fmla="val 102572"/>
              <a:gd name="vf" fmla="val 105210"/>
            </a:avLst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499" y="2039334"/>
            <a:ext cx="2577546" cy="25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4304E-6 2.22608E-6 L -0.53769 -0.11559 " pathEditMode="relative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 animBg="1"/>
      <p:bldP spid="8" grpId="0" animBg="1"/>
      <p:bldP spid="9" grpId="0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54452"/>
            <a:ext cx="7772400" cy="978408"/>
          </a:xfrm>
        </p:spPr>
        <p:txBody>
          <a:bodyPr/>
          <a:lstStyle/>
          <a:p>
            <a:r>
              <a:rPr lang="en-US" dirty="0" smtClean="0"/>
              <a:t>Cool!  How do I write JS?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2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854452"/>
            <a:ext cx="7772400" cy="978408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6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80" y="786074"/>
            <a:ext cx="5187974" cy="516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165513"/>
            <a:ext cx="3802377" cy="37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2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065E-6 4.94556E-6 L -0.18613 4.9455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6097E-6 2.16817E-6 L -0.52523 2.168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2 2"/>
          <p:cNvSpPr/>
          <p:nvPr/>
        </p:nvSpPr>
        <p:spPr>
          <a:xfrm>
            <a:off x="-443474" y="-20159"/>
            <a:ext cx="10945587" cy="7296388"/>
          </a:xfrm>
          <a:prstGeom prst="irregularSeal2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60" y="947323"/>
            <a:ext cx="7496749" cy="48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2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5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1148</TotalTime>
  <Words>373</Words>
  <Application>Microsoft Macintosh PowerPoint</Application>
  <PresentationFormat>On-screen Show (4:3)</PresentationFormat>
  <Paragraphs>65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Story</vt:lpstr>
      <vt:lpstr>JavaScript</vt:lpstr>
      <vt:lpstr>PowerPoint Presentation</vt:lpstr>
      <vt:lpstr>The Web!</vt:lpstr>
      <vt:lpstr>PowerPoint Presentation</vt:lpstr>
      <vt:lpstr>Cool!  How do I write JS?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Nick Troccoli</dc:creator>
  <cp:lastModifiedBy>Nick Troccoli</cp:lastModifiedBy>
  <cp:revision>15</cp:revision>
  <dcterms:created xsi:type="dcterms:W3CDTF">2014-06-23T19:57:25Z</dcterms:created>
  <dcterms:modified xsi:type="dcterms:W3CDTF">2014-06-24T15:56:46Z</dcterms:modified>
</cp:coreProperties>
</file>