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4" r:id="rId2"/>
    <p:sldId id="295" r:id="rId3"/>
    <p:sldId id="293" r:id="rId4"/>
    <p:sldId id="297" r:id="rId5"/>
    <p:sldId id="300" r:id="rId6"/>
    <p:sldId id="301" r:id="rId7"/>
    <p:sldId id="299" r:id="rId8"/>
    <p:sldId id="305" r:id="rId9"/>
    <p:sldId id="304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206E-73BD-864A-9F51-F45265BAD52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4E36-2EF2-6143-B894-9FD4D473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0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7486-546A-9140-9B9F-B63B12246FF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5A0D-D4FF-274A-8CF9-8FDBDE38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age result for happy crazy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5466" y="-150312"/>
            <a:ext cx="12276079" cy="714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More 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13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Final Projects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" y="920651"/>
            <a:ext cx="7726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Make Your </a:t>
            </a:r>
            <a:r>
              <a:rPr lang="en-US" sz="24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Own - Written </a:t>
            </a:r>
            <a:r>
              <a:rPr lang="en-US" sz="24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sz="24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Before you get started you must have your idea approved by one of the teachers! Think of a few, incase one is too hard or too easy</a:t>
            </a:r>
            <a:r>
              <a:rPr lang="en-US" sz="24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. We plan to start them Wednesday afternoon.</a:t>
            </a:r>
            <a:endParaRPr lang="en-US" sz="2400" dirty="0" smtClean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60" y="3377608"/>
            <a:ext cx="4821936" cy="31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Multiple For Loops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83553" y="805194"/>
            <a:ext cx="8280400" cy="44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0" dirty="0" smtClean="0">
                <a:solidFill>
                  <a:srgbClr val="7E0021"/>
                </a:solidFill>
              </a:rPr>
              <a:t>Keep The Balance:</a:t>
            </a:r>
            <a:endParaRPr lang="en-US" altLang="en-US" sz="3200" b="0" dirty="0">
              <a:solidFill>
                <a:srgbClr val="7E0021"/>
              </a:solidFill>
            </a:endParaRPr>
          </a:p>
          <a:p>
            <a:pPr>
              <a:buClrTx/>
              <a:buFontTx/>
              <a:buNone/>
            </a:pPr>
            <a:endParaRPr lang="en-US" altLang="en-US" sz="3500" b="0" dirty="0"/>
          </a:p>
          <a:p>
            <a:pPr>
              <a:buClrTx/>
              <a:buFontTx/>
              <a:buNone/>
            </a:pPr>
            <a:r>
              <a:rPr lang="en-US" altLang="en-US" sz="3200" b="0" dirty="0"/>
              <a:t>I have a factory that runs with 100 people. Some people get paid 500 units/month, some 100 units/month, and some 5 units/month. </a:t>
            </a:r>
          </a:p>
          <a:p>
            <a:pPr>
              <a:buClrTx/>
              <a:buFontTx/>
              <a:buNone/>
            </a:pPr>
            <a:r>
              <a:rPr lang="en-US" altLang="en-US" sz="3200" b="0" dirty="0"/>
              <a:t>I pay 10000 units/month to my workers.</a:t>
            </a:r>
          </a:p>
          <a:p>
            <a:pPr>
              <a:buClrTx/>
              <a:buFontTx/>
              <a:buNone/>
            </a:pPr>
            <a:endParaRPr lang="en-US" altLang="en-US" sz="3500" b="0" dirty="0"/>
          </a:p>
          <a:p>
            <a:pPr>
              <a:buClrTx/>
              <a:buFontTx/>
              <a:buNone/>
            </a:pPr>
            <a:r>
              <a:rPr lang="en-US" altLang="en-US" sz="3200" b="0" dirty="0"/>
              <a:t>How many of the 100 receive 5 units/month?</a:t>
            </a:r>
          </a:p>
          <a:p>
            <a:pPr>
              <a:buClrTx/>
              <a:buFontTx/>
              <a:buNone/>
            </a:pPr>
            <a:endParaRPr lang="en-US" altLang="en-US" sz="3500" b="0" dirty="0"/>
          </a:p>
        </p:txBody>
      </p:sp>
    </p:spTree>
    <p:extLst>
      <p:ext uri="{BB962C8B-B14F-4D97-AF65-F5344CB8AC3E}">
        <p14:creationId xmlns:p14="http://schemas.microsoft.com/office/powerpoint/2010/main" val="10199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modulus operator gives whatever the remainder would be.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7 % 4 -&gt; 3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9 % 1 -&gt; 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3 % 3 -&gt; 0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4 % 3 -&gt; 1</a:t>
            </a: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isEven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value)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	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value % 2 == 0);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Modulus Operator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15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Color Spectrum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1888490"/>
            <a:ext cx="3263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Color Spectrum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" y="4538901"/>
            <a:ext cx="8732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GRect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getColoredSquare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red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green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blue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i="1" dirty="0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b="1" i="1" dirty="0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Color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newColor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Color(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red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%256,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green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%256,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blue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%256);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.setColor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newColor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.setFilled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Monaco" charset="0"/>
              </a:rPr>
              <a:t>square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30" y="741150"/>
            <a:ext cx="3263900" cy="3568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93296" y="2977018"/>
            <a:ext cx="106680" cy="121920"/>
          </a:xfrm>
          <a:prstGeom prst="rect">
            <a:avLst/>
          </a:prstGeom>
          <a:solidFill>
            <a:schemeClr val="bg1">
              <a:alpha val="9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3400" y="3118981"/>
            <a:ext cx="45720" cy="12244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3480" y="6365617"/>
            <a:ext cx="416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output is a colored rectangle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01240" y="5897880"/>
            <a:ext cx="1112520" cy="467737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16630" y="6237962"/>
            <a:ext cx="1363980" cy="30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Color Spectrum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722313"/>
            <a:ext cx="8991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Spectrum </a:t>
            </a:r>
            <a:r>
              <a:rPr lang="en-US" sz="1600" b="1" dirty="0" smtClean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GraphicsProgram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Monaco" charset="0"/>
              </a:rPr>
              <a:t>APPLICATION_WIDTH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 = 256;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Monaco" charset="0"/>
              </a:rPr>
              <a:t>APPLICATION_HEIGHT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 = 256;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 = 5</a:t>
            </a:r>
            <a:r>
              <a:rPr lang="en-US" sz="1600" b="1" i="1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6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=0;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getWidth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();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sz="1600" b="1" i="1" dirty="0" err="1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=0;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getWidth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();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sz="1600" b="1" i="1" dirty="0" err="1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getColoredSquare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, 100);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add(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point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x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getColoredSquare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red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green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blue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GRect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i="1" dirty="0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,</a:t>
            </a:r>
            <a:r>
              <a:rPr lang="en-US" sz="1600" b="1" i="1" dirty="0">
                <a:solidFill>
                  <a:srgbClr val="0000C0"/>
                </a:solidFill>
                <a:latin typeface="Monaco" charset="0"/>
              </a:rPr>
              <a:t>STEP</a:t>
            </a:r>
            <a:r>
              <a:rPr lang="en-US" sz="16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Color 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newColor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Color(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red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%256,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green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%256,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blue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%256);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.setColor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newColor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.setFilled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square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64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GRect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new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GRect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i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b="1" i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rect.setFilled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rect.setColor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sz="2400" b="1" i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changeRect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mr-IN" sz="2400" b="1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mr-IN" sz="2400" b="1" dirty="0">
                <a:latin typeface="Courier New" charset="0"/>
                <a:ea typeface="Courier New" charset="0"/>
                <a:cs typeface="Courier New" charset="0"/>
              </a:rPr>
              <a:t>(rect,0,0</a:t>
            </a:r>
            <a:r>
              <a:rPr lang="mr-IN" sz="2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kumimoji="1" lang="en-US" sz="24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changeRect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GRect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rect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rect.setColor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Color.</a:t>
            </a:r>
            <a:r>
              <a:rPr lang="en-US" sz="2400" b="1" i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BLUE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b="1" dirty="0">
              <a:solidFill>
                <a:schemeClr val="bg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Returning Objects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17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Primitives and Objects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100" y="939452"/>
            <a:ext cx="3983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Primitives:</a:t>
            </a:r>
          </a:p>
          <a:p>
            <a:r>
              <a:rPr kumimoji="1" lang="en-US" sz="28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endParaRPr kumimoji="1" lang="en-US" sz="2800" b="1" dirty="0" smtClean="0">
              <a:solidFill>
                <a:srgbClr val="7030A0"/>
              </a:solidFill>
              <a:latin typeface="Courier New" charset="0"/>
            </a:endParaRPr>
          </a:p>
          <a:p>
            <a:r>
              <a:rPr kumimoji="1" lang="en-US" sz="2800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endParaRPr kumimoji="1" lang="en-US" sz="2800" b="1" dirty="0" smtClean="0">
              <a:solidFill>
                <a:srgbClr val="7030A0"/>
              </a:solidFill>
              <a:latin typeface="Courier New" charset="0"/>
            </a:endParaRPr>
          </a:p>
          <a:p>
            <a:r>
              <a:rPr kumimoji="1" lang="en-US" sz="2800" b="1" dirty="0" smtClean="0">
                <a:solidFill>
                  <a:srgbClr val="7030A0"/>
                </a:solidFill>
                <a:latin typeface="Courier New" charset="0"/>
              </a:rPr>
              <a:t>char</a:t>
            </a:r>
          </a:p>
          <a:p>
            <a:r>
              <a:rPr kumimoji="1" lang="en-US" sz="28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</a:p>
          <a:p>
            <a:r>
              <a:rPr lang="mr-IN" sz="28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1375" y="939452"/>
            <a:ext cx="3983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Objects: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GRect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GOval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GLine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mr-IN" sz="28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362" y="4886434"/>
            <a:ext cx="398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charset="0"/>
                <a:ea typeface="Times New Roman" charset="0"/>
                <a:cs typeface="Times New Roman" charset="0"/>
              </a:rPr>
              <a:t>And String?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Methods Returning Objects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099" y="939452"/>
            <a:ext cx="83924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When objects are passed to methods, the changes persist in the caller method.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rectangle is blue.</a:t>
            </a:r>
          </a:p>
          <a:p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This is different than with primitives like </a:t>
            </a:r>
            <a:r>
              <a:rPr kumimoji="1" lang="en-US" sz="28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kumimoji="1" lang="en-US" sz="2800" b="1" dirty="0" smtClean="0">
                <a:solidFill>
                  <a:srgbClr val="7030A0"/>
                </a:solidFill>
                <a:latin typeface="Courier New" charset="0"/>
              </a:rPr>
              <a:t>, double, </a:t>
            </a:r>
            <a:r>
              <a:rPr kumimoji="1" lang="en-US" sz="2800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sz="2800" b="1" dirty="0" smtClean="0">
                <a:solidFill>
                  <a:srgbClr val="7030A0"/>
                </a:solidFill>
                <a:latin typeface="Courier New" charset="0"/>
              </a:rPr>
              <a:t>.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202</Words>
  <Application>Microsoft Macintosh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Century Gothic</vt:lpstr>
      <vt:lpstr>Courier New</vt:lpstr>
      <vt:lpstr>Monaco</vt:lpstr>
      <vt:lpstr>ＭＳ Ｐゴシック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58</cp:revision>
  <cp:lastPrinted>2018-06-29T11:37:16Z</cp:lastPrinted>
  <dcterms:created xsi:type="dcterms:W3CDTF">2016-06-21T08:23:40Z</dcterms:created>
  <dcterms:modified xsi:type="dcterms:W3CDTF">2018-07-13T08:52:17Z</dcterms:modified>
</cp:coreProperties>
</file>