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7" r:id="rId2"/>
    <p:sldId id="349" r:id="rId3"/>
    <p:sldId id="352" r:id="rId4"/>
    <p:sldId id="345" r:id="rId5"/>
    <p:sldId id="336" r:id="rId6"/>
    <p:sldId id="353" r:id="rId7"/>
    <p:sldId id="354" r:id="rId8"/>
    <p:sldId id="355" r:id="rId9"/>
    <p:sldId id="343" r:id="rId10"/>
    <p:sldId id="350" r:id="rId11"/>
    <p:sldId id="3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/>
    <p:restoredTop sz="85908"/>
  </p:normalViewPr>
  <p:slideViewPr>
    <p:cSldViewPr snapToGrid="0" snapToObjects="1">
      <p:cViewPr varScale="1">
        <p:scale>
          <a:sx n="92" d="100"/>
          <a:sy n="92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603E4-561B-5A4B-8F24-EFD4F9072BF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5E2B-2CC3-E84A-85F5-4F604341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6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9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3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4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6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6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7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8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9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6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6043-85BE-C94B-8CA2-FE12BF3AC477}" type="slidenum">
              <a:rPr lang="en-US"/>
              <a:pPr/>
              <a:t>10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6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D60D-23B6-EB47-BF4C-253168C6FD8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7D0B-9127-D742-A656-6052E3AD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06a/" TargetMode="External"/><Relationship Id="rId4" Type="http://schemas.openxmlformats.org/officeDocument/2006/relationships/hyperlink" Target="https://www.youtube.com/watch?v=KkMDCCdjyW8&amp;list=PLg8KZgTw-gyGqG2AQb66QWsTevTZ92I7p" TargetMode="External"/><Relationship Id="rId5" Type="http://schemas.openxmlformats.org/officeDocument/2006/relationships/hyperlink" Target="https://www.youtube.com/watch?v=tgEq4e9nQ5E&amp;list=PLAe8LJLmXkN1348vyNZ87L_t_KlbMFIYr" TargetMode="External"/><Relationship Id="rId6" Type="http://schemas.openxmlformats.org/officeDocument/2006/relationships/hyperlink" Target="https://sites.google.com/a/ku.edu.tr/comp13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e/1FAIpQLSdXWzqP1l-J40R5XNBBiVJ4MwX2xdlpIfDsfWTUTsA3XoLRQA/viewform?usp=sf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ge result for th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6426" y="0"/>
            <a:ext cx="130215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2D Arrays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6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Projects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98" y="1294228"/>
            <a:ext cx="821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We will show a few projects that we found interesting. We look for: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/>
              <a:t>Beautifully written code. (Good style)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/>
              <a:t>Difficult coding tasks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/>
              <a:t>Creative project ideas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72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1904" y="360"/>
            <a:ext cx="9676384" cy="685728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33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1904" y="2733749"/>
            <a:ext cx="9676384" cy="64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599" dirty="0" smtClean="0">
                <a:solidFill>
                  <a:schemeClr val="bg1"/>
                </a:solidFill>
                <a:latin typeface="Courier"/>
                <a:cs typeface="Courier"/>
              </a:rPr>
              <a:t>Now, for a selfie</a:t>
            </a:r>
            <a:endParaRPr lang="en-US" sz="3599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43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2D Arrays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2D Arrays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267973"/>
            <a:ext cx="4361274" cy="4341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624" y="900332"/>
            <a:ext cx="8553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 picture is just a 2D array of pixels.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Each pixel contains three values (Red, Green, Blue)</a:t>
            </a:r>
          </a:p>
        </p:txBody>
      </p:sp>
    </p:spTree>
    <p:extLst>
      <p:ext uri="{BB962C8B-B14F-4D97-AF65-F5344CB8AC3E}">
        <p14:creationId xmlns:p14="http://schemas.microsoft.com/office/powerpoint/2010/main" val="5547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1904" y="360"/>
            <a:ext cx="9676384" cy="685728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33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1904" y="2733749"/>
            <a:ext cx="9676384" cy="64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599" dirty="0" smtClean="0">
                <a:solidFill>
                  <a:schemeClr val="bg1"/>
                </a:solidFill>
                <a:latin typeface="Courier"/>
                <a:cs typeface="Courier"/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048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Review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91440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Continuing Onwards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098" y="1294228"/>
            <a:ext cx="82155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Lots of Resources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>
                <a:hlinkClick r:id="rId3"/>
              </a:rPr>
              <a:t>CS106A Website</a:t>
            </a:r>
            <a:endParaRPr lang="en-US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>
                <a:hlinkClick r:id="rId4"/>
              </a:rPr>
              <a:t>Videos of old 106A offering</a:t>
            </a:r>
            <a:endParaRPr lang="en-US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>
                <a:hlinkClick r:id="rId5"/>
              </a:rPr>
              <a:t>Videos of a more recent offering of 106A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hlinkClick r:id="rId6"/>
              </a:rPr>
              <a:t>Koc Comp130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And many other courses are online too</a:t>
            </a:r>
          </a:p>
          <a:p>
            <a:pPr marL="742950" lvl="1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Continuing Onwards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098" y="1294228"/>
            <a:ext cx="821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Go Find Your Own!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Seek out someone in CS (or any other field) and see if you can ask them some questions</a:t>
            </a:r>
          </a:p>
          <a:p>
            <a:pPr marL="742950" lvl="1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16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Thank your 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teachers!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290"/>
            <a:ext cx="9144000" cy="57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Logistics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98" y="1294228"/>
            <a:ext cx="82155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No </a:t>
            </a:r>
            <a:r>
              <a:rPr lang="en-US" sz="3600" smtClean="0"/>
              <a:t>lecture tomorrow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smtClean="0"/>
              <a:t>Lab starts at 10:00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Submit </a:t>
            </a:r>
            <a:r>
              <a:rPr lang="en-US" sz="3600" dirty="0" smtClean="0"/>
              <a:t>projects by </a:t>
            </a:r>
            <a:r>
              <a:rPr lang="en-US" sz="3600" dirty="0" smtClean="0"/>
              <a:t>11:30 on Friday</a:t>
            </a: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“Graduation” is </a:t>
            </a:r>
            <a:r>
              <a:rPr lang="en-US" sz="3600" dirty="0" smtClean="0"/>
              <a:t>here </a:t>
            </a:r>
            <a:r>
              <a:rPr lang="en-US" sz="3600" dirty="0" smtClean="0"/>
              <a:t>Friday </a:t>
            </a:r>
            <a:r>
              <a:rPr lang="en-US" sz="3600" dirty="0" smtClean="0"/>
              <a:t>at </a:t>
            </a:r>
            <a:r>
              <a:rPr lang="en-US" sz="3600" dirty="0" smtClean="0"/>
              <a:t>14:00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Remember to fill out the </a:t>
            </a:r>
            <a:r>
              <a:rPr lang="en-US" sz="3600" dirty="0" smtClean="0">
                <a:hlinkClick r:id="rId3"/>
              </a:rPr>
              <a:t>survey</a:t>
            </a:r>
            <a:r>
              <a:rPr lang="en-US" sz="3600" dirty="0" smtClean="0"/>
              <a:t> before you leave lab </a:t>
            </a:r>
            <a:r>
              <a:rPr lang="en-US" sz="3600" dirty="0" smtClean="0"/>
              <a:t>Friday morning right before lunch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80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173</Words>
  <Application>Microsoft Macintosh PowerPoint</Application>
  <PresentationFormat>On-screen Show (4:3)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Courier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82</cp:revision>
  <dcterms:created xsi:type="dcterms:W3CDTF">2014-06-13T10:00:48Z</dcterms:created>
  <dcterms:modified xsi:type="dcterms:W3CDTF">2018-07-18T12:16:50Z</dcterms:modified>
</cp:coreProperties>
</file>