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1"/>
  </p:notesMasterIdLst>
  <p:handoutMasterIdLst>
    <p:handoutMasterId r:id="rId72"/>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33" r:id="rId59"/>
    <p:sldId id="485" r:id="rId60"/>
    <p:sldId id="486" r:id="rId61"/>
    <p:sldId id="487" r:id="rId62"/>
    <p:sldId id="488" r:id="rId63"/>
    <p:sldId id="489" r:id="rId64"/>
    <p:sldId id="495" r:id="rId65"/>
    <p:sldId id="490" r:id="rId66"/>
    <p:sldId id="491" r:id="rId67"/>
    <p:sldId id="492" r:id="rId68"/>
    <p:sldId id="494" r:id="rId69"/>
    <p:sldId id="482" r:id="rId7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77273" autoAdjust="0"/>
  </p:normalViewPr>
  <p:slideViewPr>
    <p:cSldViewPr snapToGrid="0">
      <p:cViewPr varScale="1">
        <p:scale>
          <a:sx n="84" d="100"/>
          <a:sy n="84" d="100"/>
        </p:scale>
        <p:origin x="252" y="2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1/29/2023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1/29/2023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61</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66</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1/29/2023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18787</TotalTime>
  <Words>2904</Words>
  <Application>Microsoft Office PowerPoint</Application>
  <PresentationFormat>Widescreen</PresentationFormat>
  <Paragraphs>547</Paragraphs>
  <Slides>66</Slides>
  <Notes>51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665</cp:revision>
  <cp:lastPrinted>2019-03-15T21:07:42Z</cp:lastPrinted>
  <dcterms:created xsi:type="dcterms:W3CDTF">2013-02-15T23:12:42Z</dcterms:created>
  <dcterms:modified xsi:type="dcterms:W3CDTF">2023-01-30T02:52:23Z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