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76"/>
  </p:notesMasterIdLst>
  <p:handoutMasterIdLst>
    <p:handoutMasterId r:id="rId77"/>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440" r:id="rId22"/>
    <p:sldId id="330" r:id="rId23"/>
    <p:sldId id="331" r:id="rId24"/>
    <p:sldId id="332" r:id="rId25"/>
    <p:sldId id="441" r:id="rId26"/>
    <p:sldId id="333" r:id="rId27"/>
    <p:sldId id="349" r:id="rId28"/>
    <p:sldId id="334" r:id="rId29"/>
    <p:sldId id="346" r:id="rId30"/>
    <p:sldId id="442" r:id="rId31"/>
    <p:sldId id="336" r:id="rId32"/>
    <p:sldId id="337" r:id="rId33"/>
    <p:sldId id="338" r:id="rId34"/>
    <p:sldId id="339" r:id="rId35"/>
    <p:sldId id="340" r:id="rId36"/>
    <p:sldId id="341" r:id="rId37"/>
    <p:sldId id="342" r:id="rId38"/>
    <p:sldId id="356" r:id="rId39"/>
    <p:sldId id="443" r:id="rId40"/>
    <p:sldId id="374" r:id="rId41"/>
    <p:sldId id="451" r:id="rId42"/>
    <p:sldId id="452" r:id="rId43"/>
    <p:sldId id="454" r:id="rId44"/>
    <p:sldId id="453" r:id="rId45"/>
    <p:sldId id="348" r:id="rId46"/>
    <p:sldId id="363" r:id="rId47"/>
    <p:sldId id="371" r:id="rId48"/>
    <p:sldId id="364" r:id="rId49"/>
    <p:sldId id="366" r:id="rId50"/>
    <p:sldId id="365" r:id="rId51"/>
    <p:sldId id="368" r:id="rId52"/>
    <p:sldId id="370" r:id="rId53"/>
    <p:sldId id="447" r:id="rId54"/>
    <p:sldId id="481" r:id="rId55"/>
    <p:sldId id="490" r:id="rId56"/>
    <p:sldId id="534" r:id="rId57"/>
    <p:sldId id="489" r:id="rId58"/>
    <p:sldId id="529" r:id="rId59"/>
    <p:sldId id="335" r:id="rId60"/>
    <p:sldId id="530" r:id="rId61"/>
    <p:sldId id="531" r:id="rId62"/>
    <p:sldId id="532" r:id="rId63"/>
    <p:sldId id="362" r:id="rId64"/>
    <p:sldId id="522" r:id="rId65"/>
    <p:sldId id="533" r:id="rId66"/>
    <p:sldId id="444" r:id="rId67"/>
    <p:sldId id="289" r:id="rId68"/>
    <p:sldId id="293" r:id="rId69"/>
    <p:sldId id="448" r:id="rId70"/>
    <p:sldId id="372" r:id="rId71"/>
    <p:sldId id="373" r:id="rId72"/>
    <p:sldId id="445" r:id="rId73"/>
    <p:sldId id="449" r:id="rId74"/>
    <p:sldId id="44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950" y="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64</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65</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66</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2/23/2023</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2/23/2023</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a:t>
            </a:r>
            <a:r>
              <a:rPr lang="en-US" sz="4000">
                <a:latin typeface="+mn-lt"/>
                <a:cs typeface="Segoe UI" panose="020B0502040204020203" pitchFamily="34" charset="0"/>
              </a:rPr>
              <a:t>of AI</a:t>
            </a:r>
            <a:endParaRPr lang="en-US" sz="4000" dirty="0">
              <a:latin typeface="+mn-lt"/>
              <a:cs typeface="Segoe UI" panose="020B0502040204020203" pitchFamily="34" charset="0"/>
            </a:endParaRP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37833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Causes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Sergey and </a:t>
            </a:r>
            <a:r>
              <a:rPr lang="en-US" sz="2800" dirty="0" err="1">
                <a:latin typeface="Segoe UI" panose="020B0502040204020203" pitchFamily="34" charset="0"/>
                <a:cs typeface="Segoe UI" panose="020B0502040204020203" pitchFamily="34" charset="0"/>
              </a:rPr>
              <a:t>Szegedy</a:t>
            </a:r>
            <a:r>
              <a:rPr lang="en-US" sz="2800" u="sng"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2015:   </a:t>
            </a:r>
            <a:r>
              <a:rPr lang="en-US" sz="2800" dirty="0">
                <a:hlinkClick r:id="rId2"/>
              </a:rPr>
              <a:t> https://arxiv.org/pdf/1502.03167.pdf</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23387</TotalTime>
  <Words>2886</Words>
  <Application>Microsoft Office PowerPoint</Application>
  <PresentationFormat>Widescreen</PresentationFormat>
  <Paragraphs>557</Paragraphs>
  <Slides>70</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70</vt:i4>
      </vt:variant>
    </vt:vector>
  </HeadingPairs>
  <TitlesOfParts>
    <vt:vector size="81"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 Regularization for Machine Learning</vt:lpstr>
      <vt:lpstr> Regularization for Machine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547</cp:revision>
  <dcterms:created xsi:type="dcterms:W3CDTF">2013-02-15T23:12:42Z</dcterms:created>
  <dcterms:modified xsi:type="dcterms:W3CDTF">2023-02-23T16:08:20Z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