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8"/>
  </p:notesMasterIdLst>
  <p:handoutMasterIdLst>
    <p:handoutMasterId r:id="rId79"/>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485" r:id="rId60"/>
    <p:sldId id="497" r:id="rId61"/>
    <p:sldId id="498" r:id="rId62"/>
    <p:sldId id="500" r:id="rId63"/>
    <p:sldId id="501" r:id="rId64"/>
    <p:sldId id="502" r:id="rId65"/>
    <p:sldId id="499" r:id="rId66"/>
    <p:sldId id="496" r:id="rId67"/>
    <p:sldId id="486" r:id="rId68"/>
    <p:sldId id="487" r:id="rId69"/>
    <p:sldId id="488" r:id="rId70"/>
    <p:sldId id="489" r:id="rId71"/>
    <p:sldId id="495" r:id="rId72"/>
    <p:sldId id="490" r:id="rId73"/>
    <p:sldId id="491" r:id="rId74"/>
    <p:sldId id="492" r:id="rId75"/>
    <p:sldId id="494" r:id="rId76"/>
    <p:sldId id="482" r:id="rId7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2/22/2023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2/22/2023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58</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68</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72</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73</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arxiv.org/pdf/1905.11946.pdf"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mn-lt"/>
                        <a:ea typeface="Cambria Math" panose="02040503050406030204" pitchFamily="18" charset="0"/>
                        <a:cs typeface="Segoe UI" panose="020B0502040204020203" pitchFamily="34" charset="0"/>
                      </a:rPr>
                      <m:t>𝛼</m:t>
                    </m:r>
                    <m:r>
                      <a:rPr lang="en-US" sz="2800" b="0" i="1" smtClean="0">
                        <a:latin typeface="+mn-lt"/>
                        <a:ea typeface="Cambria Math" panose="02040503050406030204" pitchFamily="18" charset="0"/>
                        <a:cs typeface="Segoe UI" panose="020B0502040204020203" pitchFamily="34" charset="0"/>
                      </a:rPr>
                      <m:t>,</m:t>
                    </m:r>
                    <m:r>
                      <a:rPr lang="en-US" sz="2800" b="0" i="1" smtClean="0">
                        <a:latin typeface="+mn-lt"/>
                        <a:ea typeface="Cambria Math" panose="02040503050406030204" pitchFamily="18" charset="0"/>
                        <a:cs typeface="Segoe UI" panose="020B0502040204020203" pitchFamily="34" charset="0"/>
                      </a:rPr>
                      <m:t>𝛽</m:t>
                    </m:r>
                    <m:r>
                      <a:rPr lang="en-US" sz="2800" b="0" i="1" smtClean="0">
                        <a:latin typeface="+mn-lt"/>
                        <a:ea typeface="Cambria Math" panose="02040503050406030204" pitchFamily="18" charset="0"/>
                        <a:cs typeface="Segoe UI" panose="020B0502040204020203" pitchFamily="34" charset="0"/>
                      </a:rPr>
                      <m:t>,</m:t>
                    </m:r>
                    <m:r>
                      <a:rPr lang="en-US" sz="2800" b="0" i="1" smtClean="0">
                        <a:latin typeface="+mn-lt"/>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mn-lt"/>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801008" y="2070053"/>
            <a:ext cx="5383100" cy="4601618"/>
          </a:xfrm>
          <a:prstGeom prst="rect">
            <a:avLst/>
          </a:prstGeom>
        </p:spPr>
      </p:pic>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546884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19060</TotalTime>
  <Words>3036</Words>
  <Application>Microsoft Office PowerPoint</Application>
  <PresentationFormat>Widescreen</PresentationFormat>
  <Paragraphs>571</Paragraphs>
  <Slides>73</Slides>
  <Notes>56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687</cp:revision>
  <cp:lastPrinted>2019-03-15T21:07:42Z</cp:lastPrinted>
  <dcterms:created xsi:type="dcterms:W3CDTF">2013-02-15T23:12:42Z</dcterms:created>
  <dcterms:modified xsi:type="dcterms:W3CDTF">2023-02-23T03:10:26Z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