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Homogeneous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</a:t>
                </a:r>
                <a:r>
                  <a:rPr lang="en-US"/>
                  <a:t>10</a:t>
                </a:r>
                <a:r>
                  <a:rPr lang="en-US" baseline="30000"/>
                  <a:t>th</a:t>
                </a:r>
                <a:r>
                  <a:rPr lang="en-US"/>
                  <a:t> Century</a:t>
                </a:r>
                <a:endParaRPr lang="en-US" dirty="0"/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1778</Words>
  <Application>Microsoft Office PowerPoint</Application>
  <PresentationFormat>Widescreen</PresentationFormat>
  <Paragraphs>397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240</cp:revision>
  <dcterms:created xsi:type="dcterms:W3CDTF">2022-01-24T17:07:03Z</dcterms:created>
  <dcterms:modified xsi:type="dcterms:W3CDTF">2022-12-24T19:48:53Z</dcterms:modified>
</cp:coreProperties>
</file>