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9" r:id="rId15"/>
    <p:sldId id="443" r:id="rId16"/>
    <p:sldId id="439" r:id="rId17"/>
    <p:sldId id="291" r:id="rId18"/>
    <p:sldId id="290" r:id="rId19"/>
    <p:sldId id="400" r:id="rId20"/>
    <p:sldId id="401" r:id="rId21"/>
    <p:sldId id="402" r:id="rId22"/>
    <p:sldId id="403" r:id="rId23"/>
    <p:sldId id="440" r:id="rId24"/>
    <p:sldId id="330" r:id="rId25"/>
    <p:sldId id="390" r:id="rId26"/>
    <p:sldId id="331" r:id="rId27"/>
    <p:sldId id="395" r:id="rId28"/>
    <p:sldId id="396" r:id="rId29"/>
    <p:sldId id="404" r:id="rId30"/>
    <p:sldId id="332" r:id="rId31"/>
    <p:sldId id="333" r:id="rId32"/>
    <p:sldId id="441" r:id="rId33"/>
    <p:sldId id="391" r:id="rId34"/>
    <p:sldId id="392" r:id="rId35"/>
    <p:sldId id="393" r:id="rId36"/>
    <p:sldId id="394" r:id="rId37"/>
    <p:sldId id="442" r:id="rId38"/>
    <p:sldId id="382" r:id="rId39"/>
    <p:sldId id="399" r:id="rId40"/>
    <p:sldId id="398" r:id="rId41"/>
    <p:sldId id="444" r:id="rId42"/>
    <p:sldId id="383" r:id="rId43"/>
    <p:sldId id="386" r:id="rId44"/>
    <p:sldId id="445" r:id="rId45"/>
    <p:sldId id="387" r:id="rId46"/>
    <p:sldId id="397" r:id="rId47"/>
    <p:sldId id="446" r:id="rId48"/>
    <p:sldId id="447" r:id="rId49"/>
    <p:sldId id="448" r:id="rId50"/>
    <p:sldId id="4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2023,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changing </a:t>
            </a:r>
            <a:r>
              <a:rPr lang="en-US" dirty="0" err="1"/>
              <a:t>algorithmws</a:t>
            </a:r>
            <a:r>
              <a:rPr lang="en-US" dirty="0"/>
              <a:t>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dirty="0"/>
              <a:t>This is a fast-moving survey course 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approximately 12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Acoustic,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2797</Words>
  <Application>Microsoft Office PowerPoint</Application>
  <PresentationFormat>Widescreen</PresentationFormat>
  <Paragraphs>525</Paragraphs>
  <Slides>50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183</cp:revision>
  <dcterms:created xsi:type="dcterms:W3CDTF">2021-08-27T17:28:01Z</dcterms:created>
  <dcterms:modified xsi:type="dcterms:W3CDTF">2023-01-24T01:39:29Z</dcterms:modified>
</cp:coreProperties>
</file>