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8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699" r:id="rId41"/>
    <p:sldId id="756" r:id="rId42"/>
    <p:sldId id="760" r:id="rId43"/>
    <p:sldId id="755" r:id="rId44"/>
    <p:sldId id="707" r:id="rId45"/>
    <p:sldId id="712" r:id="rId46"/>
    <p:sldId id="713" r:id="rId47"/>
    <p:sldId id="714" r:id="rId48"/>
    <p:sldId id="715" r:id="rId49"/>
    <p:sldId id="720" r:id="rId50"/>
    <p:sldId id="762" r:id="rId51"/>
    <p:sldId id="702" r:id="rId52"/>
    <p:sldId id="700" r:id="rId53"/>
    <p:sldId id="758" r:id="rId54"/>
    <p:sldId id="761" r:id="rId55"/>
    <p:sldId id="701" r:id="rId56"/>
    <p:sldId id="7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element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it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computationally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expensive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Stable inverse is a </a:t>
                </a:r>
                <a:r>
                  <a:rPr lang="en-US" b="1" dirty="0">
                    <a:cs typeface="Segoe UI" panose="020B0502040204020203" pitchFamily="34" charset="0"/>
                  </a:rPr>
                  <a:t>projection onto a lower dimensional space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Lower dimensional space where the inverse exists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21256</TotalTime>
  <Words>3263</Words>
  <Application>Microsoft Office PowerPoint</Application>
  <PresentationFormat>Widescreen</PresentationFormat>
  <Paragraphs>467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Examples of Eigenvalues and Eigenvectors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859</cp:revision>
  <dcterms:created xsi:type="dcterms:W3CDTF">2020-07-25T22:15:22Z</dcterms:created>
  <dcterms:modified xsi:type="dcterms:W3CDTF">2023-02-07T02:09:09Z</dcterms:modified>
</cp:coreProperties>
</file>