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3" r:id="rId16"/>
    <p:sldId id="384" r:id="rId17"/>
    <p:sldId id="383" r:id="rId18"/>
    <p:sldId id="385" r:id="rId19"/>
    <p:sldId id="386" r:id="rId20"/>
    <p:sldId id="387" r:id="rId21"/>
    <p:sldId id="394" r:id="rId22"/>
    <p:sldId id="388" r:id="rId23"/>
    <p:sldId id="389" r:id="rId24"/>
    <p:sldId id="390" r:id="rId25"/>
    <p:sldId id="415" r:id="rId26"/>
    <p:sldId id="395" r:id="rId27"/>
    <p:sldId id="424" r:id="rId28"/>
    <p:sldId id="392" r:id="rId29"/>
    <p:sldId id="396" r:id="rId30"/>
    <p:sldId id="416" r:id="rId31"/>
    <p:sldId id="397" r:id="rId32"/>
    <p:sldId id="401" r:id="rId33"/>
    <p:sldId id="406" r:id="rId34"/>
    <p:sldId id="410" r:id="rId35"/>
    <p:sldId id="411" r:id="rId36"/>
    <p:sldId id="412" r:id="rId37"/>
    <p:sldId id="398" r:id="rId38"/>
    <p:sldId id="402" r:id="rId39"/>
    <p:sldId id="407" r:id="rId40"/>
    <p:sldId id="413" r:id="rId41"/>
    <p:sldId id="399" r:id="rId42"/>
    <p:sldId id="408" r:id="rId43"/>
    <p:sldId id="419" r:id="rId44"/>
    <p:sldId id="414" r:id="rId45"/>
    <p:sldId id="400" r:id="rId46"/>
    <p:sldId id="403" r:id="rId47"/>
    <p:sldId id="404" r:id="rId48"/>
    <p:sldId id="405" r:id="rId49"/>
    <p:sldId id="420" r:id="rId50"/>
    <p:sldId id="409" r:id="rId51"/>
    <p:sldId id="41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Cartisian</a:t>
            </a:r>
            <a:r>
              <a:rPr lang="en-US" dirty="0"/>
              <a:t>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Can apply transformations over patches of the image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translation in x and y 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focal length, and shear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translate camera pose to right with respect to scene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translate camera pose down with respect to scene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another scale</a:t>
                </a:r>
                <a:r>
                  <a:rPr lang="en-US" dirty="0"/>
                  <a:t>, often set to 1.0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10854</TotalTime>
  <Words>2129</Words>
  <Application>Microsoft Office PowerPoint</Application>
  <PresentationFormat>Widescreen</PresentationFormat>
  <Paragraphs>447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Four Transformation Problems</vt:lpstr>
      <vt:lpstr>Stereo Vision Problem 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Four Transform Problems  </vt:lpstr>
      <vt:lpstr>Projective Transform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291</cp:revision>
  <dcterms:created xsi:type="dcterms:W3CDTF">2022-01-24T17:07:03Z</dcterms:created>
  <dcterms:modified xsi:type="dcterms:W3CDTF">2023-03-27T22:55:50Z</dcterms:modified>
</cp:coreProperties>
</file>