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5"/>
  </p:notesMasterIdLst>
  <p:handoutMasterIdLst>
    <p:handoutMasterId r:id="rId76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07" r:id="rId17"/>
    <p:sldId id="434" r:id="rId18"/>
    <p:sldId id="435" r:id="rId19"/>
    <p:sldId id="258" r:id="rId20"/>
    <p:sldId id="436" r:id="rId21"/>
    <p:sldId id="437" r:id="rId22"/>
    <p:sldId id="384" r:id="rId23"/>
    <p:sldId id="317" r:id="rId24"/>
    <p:sldId id="363" r:id="rId25"/>
    <p:sldId id="364" r:id="rId26"/>
    <p:sldId id="365" r:id="rId27"/>
    <p:sldId id="414" r:id="rId28"/>
    <p:sldId id="429" r:id="rId29"/>
    <p:sldId id="380" r:id="rId30"/>
    <p:sldId id="417" r:id="rId31"/>
    <p:sldId id="366" r:id="rId32"/>
    <p:sldId id="382" r:id="rId33"/>
    <p:sldId id="408" r:id="rId34"/>
    <p:sldId id="367" r:id="rId35"/>
    <p:sldId id="368" r:id="rId36"/>
    <p:sldId id="409" r:id="rId37"/>
    <p:sldId id="381" r:id="rId38"/>
    <p:sldId id="257" r:id="rId39"/>
    <p:sldId id="448" r:id="rId40"/>
    <p:sldId id="322" r:id="rId41"/>
    <p:sldId id="383" r:id="rId42"/>
    <p:sldId id="323" r:id="rId43"/>
    <p:sldId id="324" r:id="rId44"/>
    <p:sldId id="340" r:id="rId45"/>
    <p:sldId id="449" r:id="rId46"/>
    <p:sldId id="450" r:id="rId47"/>
    <p:sldId id="451" r:id="rId48"/>
    <p:sldId id="490" r:id="rId49"/>
    <p:sldId id="485" r:id="rId50"/>
    <p:sldId id="325" r:id="rId51"/>
    <p:sldId id="326" r:id="rId52"/>
    <p:sldId id="327" r:id="rId53"/>
    <p:sldId id="523" r:id="rId54"/>
    <p:sldId id="328" r:id="rId55"/>
    <p:sldId id="355" r:id="rId56"/>
    <p:sldId id="487" r:id="rId57"/>
    <p:sldId id="342" r:id="rId58"/>
    <p:sldId id="330" r:id="rId59"/>
    <p:sldId id="331" r:id="rId60"/>
    <p:sldId id="525" r:id="rId61"/>
    <p:sldId id="488" r:id="rId62"/>
    <p:sldId id="332" r:id="rId63"/>
    <p:sldId id="333" r:id="rId64"/>
    <p:sldId id="379" r:id="rId65"/>
    <p:sldId id="442" r:id="rId66"/>
    <p:sldId id="439" r:id="rId67"/>
    <p:sldId id="445" r:id="rId68"/>
    <p:sldId id="446" r:id="rId69"/>
    <p:sldId id="440" r:id="rId70"/>
    <p:sldId id="441" r:id="rId71"/>
    <p:sldId id="527" r:id="rId72"/>
    <p:sldId id="526" r:id="rId73"/>
    <p:sldId id="452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 varScale="1">
        <p:scale>
          <a:sx n="65" d="100"/>
          <a:sy n="65" d="100"/>
        </p:scale>
        <p:origin x="353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317812"/>
                <a:ext cx="11525250" cy="25448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317812"/>
                <a:ext cx="11525250" cy="2544835"/>
              </a:xfrm>
              <a:blipFill>
                <a:blip r:embed="rId3"/>
                <a:stretch>
                  <a:fillRect l="-793" t="-3589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90" y="3617612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96" y="1727198"/>
            <a:ext cx="4474811" cy="1035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47" y="2808941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26" y="4497972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output is the probability of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usaually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30223</TotalTime>
  <Words>3218</Words>
  <Application>Microsoft Office PowerPoint</Application>
  <PresentationFormat>Widescreen</PresentationFormat>
  <Paragraphs>568</Paragraphs>
  <Slides>69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921</cp:revision>
  <cp:lastPrinted>2019-03-10T03:16:43Z</cp:lastPrinted>
  <dcterms:created xsi:type="dcterms:W3CDTF">2013-02-15T23:12:42Z</dcterms:created>
  <dcterms:modified xsi:type="dcterms:W3CDTF">2023-02-14T02:47:51Z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