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B79DB-1000-4F49-8D86-DD281709012A}" v="24" dt="2019-06-26T17:17:0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385" autoAdjust="0"/>
  </p:normalViewPr>
  <p:slideViewPr>
    <p:cSldViewPr snapToGrid="0">
      <p:cViewPr varScale="1">
        <p:scale>
          <a:sx n="59" d="100"/>
          <a:sy n="59" d="100"/>
        </p:scale>
        <p:origin x="16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Huston" userId="75f6a8fe41f33916" providerId="LiveId" clId="{2DAB79DB-1000-4F49-8D86-DD281709012A}"/>
    <pc:docChg chg="undo custSel mod addSld modSld">
      <pc:chgData name="Bryce Huston" userId="75f6a8fe41f33916" providerId="LiveId" clId="{2DAB79DB-1000-4F49-8D86-DD281709012A}" dt="2019-06-26T17:24:12.660" v="561" actId="20577"/>
      <pc:docMkLst>
        <pc:docMk/>
      </pc:docMkLst>
      <pc:sldChg chg="modSp">
        <pc:chgData name="Bryce Huston" userId="75f6a8fe41f33916" providerId="LiveId" clId="{2DAB79DB-1000-4F49-8D86-DD281709012A}" dt="2019-06-26T17:24:12.660" v="561" actId="20577"/>
        <pc:sldMkLst>
          <pc:docMk/>
          <pc:sldMk cId="3931991400" sldId="256"/>
        </pc:sldMkLst>
        <pc:spChg chg="mod">
          <ac:chgData name="Bryce Huston" userId="75f6a8fe41f33916" providerId="LiveId" clId="{2DAB79DB-1000-4F49-8D86-DD281709012A}" dt="2019-06-26T17:24:12.660" v="561" actId="20577"/>
          <ac:spMkLst>
            <pc:docMk/>
            <pc:sldMk cId="3931991400" sldId="256"/>
            <ac:spMk id="3" creationId="{CE8D4B37-7E47-4515-9FB9-3959833D1E3F}"/>
          </ac:spMkLst>
        </pc:spChg>
      </pc:sldChg>
      <pc:sldChg chg="modSp modNotesTx">
        <pc:chgData name="Bryce Huston" userId="75f6a8fe41f33916" providerId="LiveId" clId="{2DAB79DB-1000-4F49-8D86-DD281709012A}" dt="2019-06-26T16:59:17.571" v="11" actId="122"/>
        <pc:sldMkLst>
          <pc:docMk/>
          <pc:sldMk cId="3754917621" sldId="257"/>
        </pc:sldMkLst>
        <pc:spChg chg="mod">
          <ac:chgData name="Bryce Huston" userId="75f6a8fe41f33916" providerId="LiveId" clId="{2DAB79DB-1000-4F49-8D86-DD281709012A}" dt="2019-06-26T16:59:17.571" v="11" actId="122"/>
          <ac:spMkLst>
            <pc:docMk/>
            <pc:sldMk cId="3754917621" sldId="257"/>
            <ac:spMk id="2" creationId="{24418443-3635-450A-99EF-6E2BF9D008C4}"/>
          </ac:spMkLst>
        </pc:spChg>
        <pc:spChg chg="mod">
          <ac:chgData name="Bryce Huston" userId="75f6a8fe41f33916" providerId="LiveId" clId="{2DAB79DB-1000-4F49-8D86-DD281709012A}" dt="2019-06-26T16:57:51.496" v="1" actId="27636"/>
          <ac:spMkLst>
            <pc:docMk/>
            <pc:sldMk cId="3754917621" sldId="257"/>
            <ac:spMk id="3" creationId="{31D0C24E-D00E-4069-8B37-B8B1510532C4}"/>
          </ac:spMkLst>
        </pc:spChg>
      </pc:sldChg>
      <pc:sldChg chg="addSp delSp modSp add modNotesTx">
        <pc:chgData name="Bryce Huston" userId="75f6a8fe41f33916" providerId="LiveId" clId="{2DAB79DB-1000-4F49-8D86-DD281709012A}" dt="2019-06-26T17:16:43.863" v="531" actId="113"/>
        <pc:sldMkLst>
          <pc:docMk/>
          <pc:sldMk cId="1383248811" sldId="258"/>
        </pc:sldMkLst>
        <pc:spChg chg="mod">
          <ac:chgData name="Bryce Huston" userId="75f6a8fe41f33916" providerId="LiveId" clId="{2DAB79DB-1000-4F49-8D86-DD281709012A}" dt="2019-06-26T17:16:43.863" v="531" actId="113"/>
          <ac:spMkLst>
            <pc:docMk/>
            <pc:sldMk cId="1383248811" sldId="258"/>
            <ac:spMk id="2" creationId="{3671FF5D-FB01-4E1C-97FC-7012BAB6C083}"/>
          </ac:spMkLst>
        </pc:spChg>
        <pc:spChg chg="del">
          <ac:chgData name="Bryce Huston" userId="75f6a8fe41f33916" providerId="LiveId" clId="{2DAB79DB-1000-4F49-8D86-DD281709012A}" dt="2019-06-26T17:00:37.387" v="33" actId="931"/>
          <ac:spMkLst>
            <pc:docMk/>
            <pc:sldMk cId="1383248811" sldId="258"/>
            <ac:spMk id="3" creationId="{462CDAA0-6DC1-4962-AE70-CC1A1EC29E76}"/>
          </ac:spMkLst>
        </pc:spChg>
        <pc:spChg chg="mod">
          <ac:chgData name="Bryce Huston" userId="75f6a8fe41f33916" providerId="LiveId" clId="{2DAB79DB-1000-4F49-8D86-DD281709012A}" dt="2019-06-26T17:16:05.076" v="522" actId="1076"/>
          <ac:spMkLst>
            <pc:docMk/>
            <pc:sldMk cId="1383248811" sldId="258"/>
            <ac:spMk id="4" creationId="{11EA9252-9780-46BB-9CE0-E6C7F447E513}"/>
          </ac:spMkLst>
        </pc:spChg>
        <pc:picChg chg="add mod">
          <ac:chgData name="Bryce Huston" userId="75f6a8fe41f33916" providerId="LiveId" clId="{2DAB79DB-1000-4F49-8D86-DD281709012A}" dt="2019-06-26T17:16:33.282" v="528" actId="1076"/>
          <ac:picMkLst>
            <pc:docMk/>
            <pc:sldMk cId="1383248811" sldId="258"/>
            <ac:picMk id="6" creationId="{2ED762AC-9D4F-48B5-84DF-B235CD0C5C6D}"/>
          </ac:picMkLst>
        </pc:picChg>
        <pc:picChg chg="add mod">
          <ac:chgData name="Bryce Huston" userId="75f6a8fe41f33916" providerId="LiveId" clId="{2DAB79DB-1000-4F49-8D86-DD281709012A}" dt="2019-06-26T17:01:45.547" v="52" actId="1076"/>
          <ac:picMkLst>
            <pc:docMk/>
            <pc:sldMk cId="1383248811" sldId="258"/>
            <ac:picMk id="8" creationId="{1524A90C-ECDB-4F73-BCF2-78ADC95FD075}"/>
          </ac:picMkLst>
        </pc:picChg>
      </pc:sldChg>
      <pc:sldChg chg="addSp delSp modSp add modNotesTx">
        <pc:chgData name="Bryce Huston" userId="75f6a8fe41f33916" providerId="LiveId" clId="{2DAB79DB-1000-4F49-8D86-DD281709012A}" dt="2019-06-26T17:17:32.858" v="551" actId="20577"/>
        <pc:sldMkLst>
          <pc:docMk/>
          <pc:sldMk cId="2620703996" sldId="259"/>
        </pc:sldMkLst>
        <pc:spChg chg="del">
          <ac:chgData name="Bryce Huston" userId="75f6a8fe41f33916" providerId="LiveId" clId="{2DAB79DB-1000-4F49-8D86-DD281709012A}" dt="2019-06-26T17:03:55.024" v="72" actId="478"/>
          <ac:spMkLst>
            <pc:docMk/>
            <pc:sldMk cId="2620703996" sldId="259"/>
            <ac:spMk id="2" creationId="{B6D388E3-C019-4B50-9658-EEF69E5C4B86}"/>
          </ac:spMkLst>
        </pc:spChg>
        <pc:spChg chg="del">
          <ac:chgData name="Bryce Huston" userId="75f6a8fe41f33916" providerId="LiveId" clId="{2DAB79DB-1000-4F49-8D86-DD281709012A}" dt="2019-06-26T17:03:40.807" v="69" actId="931"/>
          <ac:spMkLst>
            <pc:docMk/>
            <pc:sldMk cId="2620703996" sldId="259"/>
            <ac:spMk id="3" creationId="{883FE914-9ED0-4647-8DAC-80449AEA0786}"/>
          </ac:spMkLst>
        </pc:spChg>
        <pc:spChg chg="del">
          <ac:chgData name="Bryce Huston" userId="75f6a8fe41f33916" providerId="LiveId" clId="{2DAB79DB-1000-4F49-8D86-DD281709012A}" dt="2019-06-26T17:03:56.237" v="73" actId="478"/>
          <ac:spMkLst>
            <pc:docMk/>
            <pc:sldMk cId="2620703996" sldId="259"/>
            <ac:spMk id="4" creationId="{219A5D49-1DD4-46DE-9489-18AEE281FBF4}"/>
          </ac:spMkLst>
        </pc:spChg>
        <pc:spChg chg="add mod">
          <ac:chgData name="Bryce Huston" userId="75f6a8fe41f33916" providerId="LiveId" clId="{2DAB79DB-1000-4F49-8D86-DD281709012A}" dt="2019-06-26T17:17:32.858" v="551" actId="20577"/>
          <ac:spMkLst>
            <pc:docMk/>
            <pc:sldMk cId="2620703996" sldId="259"/>
            <ac:spMk id="7" creationId="{F75FF924-3339-4BCF-930F-4F506239733B}"/>
          </ac:spMkLst>
        </pc:spChg>
        <pc:picChg chg="add mod">
          <ac:chgData name="Bryce Huston" userId="75f6a8fe41f33916" providerId="LiveId" clId="{2DAB79DB-1000-4F49-8D86-DD281709012A}" dt="2019-06-26T17:03:59.489" v="74" actId="1076"/>
          <ac:picMkLst>
            <pc:docMk/>
            <pc:sldMk cId="2620703996" sldId="259"/>
            <ac:picMk id="6" creationId="{F5FD47B5-7DE4-457D-B3E5-73E3DF4500C8}"/>
          </ac:picMkLst>
        </pc:picChg>
      </pc:sldChg>
      <pc:sldChg chg="addSp delSp modSp add modNotesTx">
        <pc:chgData name="Bryce Huston" userId="75f6a8fe41f33916" providerId="LiveId" clId="{2DAB79DB-1000-4F49-8D86-DD281709012A}" dt="2019-06-26T17:06:19.674" v="90" actId="255"/>
        <pc:sldMkLst>
          <pc:docMk/>
          <pc:sldMk cId="1135126295" sldId="260"/>
        </pc:sldMkLst>
        <pc:spChg chg="mod">
          <ac:chgData name="Bryce Huston" userId="75f6a8fe41f33916" providerId="LiveId" clId="{2DAB79DB-1000-4F49-8D86-DD281709012A}" dt="2019-06-26T17:06:19.674" v="90" actId="255"/>
          <ac:spMkLst>
            <pc:docMk/>
            <pc:sldMk cId="1135126295" sldId="260"/>
            <ac:spMk id="2" creationId="{478252AE-66FF-4433-A42C-CC4F51C7AD35}"/>
          </ac:spMkLst>
        </pc:spChg>
        <pc:spChg chg="del">
          <ac:chgData name="Bryce Huston" userId="75f6a8fe41f33916" providerId="LiveId" clId="{2DAB79DB-1000-4F49-8D86-DD281709012A}" dt="2019-06-26T17:05:51.288" v="83" actId="931"/>
          <ac:spMkLst>
            <pc:docMk/>
            <pc:sldMk cId="1135126295" sldId="260"/>
            <ac:spMk id="3" creationId="{661A45FE-8A5E-4A08-97A6-6825E5EF0C75}"/>
          </ac:spMkLst>
        </pc:spChg>
        <pc:spChg chg="del">
          <ac:chgData name="Bryce Huston" userId="75f6a8fe41f33916" providerId="LiveId" clId="{2DAB79DB-1000-4F49-8D86-DD281709012A}" dt="2019-06-26T17:06:10.812" v="88" actId="478"/>
          <ac:spMkLst>
            <pc:docMk/>
            <pc:sldMk cId="1135126295" sldId="260"/>
            <ac:spMk id="4" creationId="{16FC5244-C330-4024-8EDC-F59D79DD0F1A}"/>
          </ac:spMkLst>
        </pc:spChg>
        <pc:picChg chg="add mod">
          <ac:chgData name="Bryce Huston" userId="75f6a8fe41f33916" providerId="LiveId" clId="{2DAB79DB-1000-4F49-8D86-DD281709012A}" dt="2019-06-26T17:05:55.596" v="84" actId="14100"/>
          <ac:picMkLst>
            <pc:docMk/>
            <pc:sldMk cId="1135126295" sldId="260"/>
            <ac:picMk id="6" creationId="{464C5097-3BF2-4750-9AAE-F123E86A3F04}"/>
          </ac:picMkLst>
        </pc:picChg>
      </pc:sldChg>
      <pc:sldChg chg="addSp delSp modSp add mod setBg modNotesTx">
        <pc:chgData name="Bryce Huston" userId="75f6a8fe41f33916" providerId="LiveId" clId="{2DAB79DB-1000-4F49-8D86-DD281709012A}" dt="2019-06-26T17:14:05.704" v="428" actId="1076"/>
        <pc:sldMkLst>
          <pc:docMk/>
          <pc:sldMk cId="1227391026" sldId="261"/>
        </pc:sldMkLst>
        <pc:spChg chg="mod">
          <ac:chgData name="Bryce Huston" userId="75f6a8fe41f33916" providerId="LiveId" clId="{2DAB79DB-1000-4F49-8D86-DD281709012A}" dt="2019-06-26T17:14:05.704" v="428" actId="1076"/>
          <ac:spMkLst>
            <pc:docMk/>
            <pc:sldMk cId="1227391026" sldId="261"/>
            <ac:spMk id="2" creationId="{07AE5411-5913-477C-B7C2-CA14A826EE5C}"/>
          </ac:spMkLst>
        </pc:spChg>
        <pc:spChg chg="add del mod">
          <ac:chgData name="Bryce Huston" userId="75f6a8fe41f33916" providerId="LiveId" clId="{2DAB79DB-1000-4F49-8D86-DD281709012A}" dt="2019-06-26T17:09:25.813" v="105" actId="931"/>
          <ac:spMkLst>
            <pc:docMk/>
            <pc:sldMk cId="1227391026" sldId="261"/>
            <ac:spMk id="3" creationId="{B6D74280-1A37-494C-82DC-261E0D663A4E}"/>
          </ac:spMkLst>
        </pc:spChg>
        <pc:spChg chg="del mod">
          <ac:chgData name="Bryce Huston" userId="75f6a8fe41f33916" providerId="LiveId" clId="{2DAB79DB-1000-4F49-8D86-DD281709012A}" dt="2019-06-26T17:12:41.752" v="423" actId="478"/>
          <ac:spMkLst>
            <pc:docMk/>
            <pc:sldMk cId="1227391026" sldId="261"/>
            <ac:spMk id="4" creationId="{A1983291-113D-44A8-B281-175E15D7B150}"/>
          </ac:spMkLst>
        </pc:spChg>
        <pc:spChg chg="add">
          <ac:chgData name="Bryce Huston" userId="75f6a8fe41f33916" providerId="LiveId" clId="{2DAB79DB-1000-4F49-8D86-DD281709012A}" dt="2019-06-26T17:09:30.848" v="106" actId="26606"/>
          <ac:spMkLst>
            <pc:docMk/>
            <pc:sldMk cId="1227391026" sldId="261"/>
            <ac:spMk id="15" creationId="{E2E0C929-96C6-41B1-A001-566036DF047B}"/>
          </ac:spMkLst>
        </pc:spChg>
        <pc:picChg chg="add del mod">
          <ac:chgData name="Bryce Huston" userId="75f6a8fe41f33916" providerId="LiveId" clId="{2DAB79DB-1000-4F49-8D86-DD281709012A}" dt="2019-06-26T17:08:35.447" v="104" actId="931"/>
          <ac:picMkLst>
            <pc:docMk/>
            <pc:sldMk cId="1227391026" sldId="261"/>
            <ac:picMk id="6" creationId="{3B75E6FB-D223-45E9-95EB-291761FF7EDD}"/>
          </ac:picMkLst>
        </pc:picChg>
        <pc:picChg chg="add mod ord">
          <ac:chgData name="Bryce Huston" userId="75f6a8fe41f33916" providerId="LiveId" clId="{2DAB79DB-1000-4F49-8D86-DD281709012A}" dt="2019-06-26T17:09:30.848" v="106" actId="26606"/>
          <ac:picMkLst>
            <pc:docMk/>
            <pc:sldMk cId="1227391026" sldId="261"/>
            <ac:picMk id="8" creationId="{4141ACC3-96A3-4E54-912E-D16E2DAA78CF}"/>
          </ac:picMkLst>
        </pc:picChg>
        <pc:picChg chg="add mod">
          <ac:chgData name="Bryce Huston" userId="75f6a8fe41f33916" providerId="LiveId" clId="{2DAB79DB-1000-4F49-8D86-DD281709012A}" dt="2019-06-26T17:13:53.351" v="426" actId="1076"/>
          <ac:picMkLst>
            <pc:docMk/>
            <pc:sldMk cId="1227391026" sldId="261"/>
            <ac:picMk id="10" creationId="{E1EF6ED5-37FF-45CE-A475-D2CF7B183398}"/>
          </ac:picMkLst>
        </pc:picChg>
        <pc:picChg chg="add">
          <ac:chgData name="Bryce Huston" userId="75f6a8fe41f33916" providerId="LiveId" clId="{2DAB79DB-1000-4F49-8D86-DD281709012A}" dt="2019-06-26T17:09:30.848" v="106" actId="26606"/>
          <ac:picMkLst>
            <pc:docMk/>
            <pc:sldMk cId="1227391026" sldId="261"/>
            <ac:picMk id="13" creationId="{CFD580F5-E7BF-4C1D-BEFD-4A4601EBA876}"/>
          </ac:picMkLst>
        </pc:picChg>
      </pc:sldChg>
      <pc:sldChg chg="addSp modSp add">
        <pc:chgData name="Bryce Huston" userId="75f6a8fe41f33916" providerId="LiveId" clId="{2DAB79DB-1000-4F49-8D86-DD281709012A}" dt="2019-06-26T17:15:26.899" v="509" actId="1076"/>
        <pc:sldMkLst>
          <pc:docMk/>
          <pc:sldMk cId="1560373192" sldId="262"/>
        </pc:sldMkLst>
        <pc:spChg chg="mod">
          <ac:chgData name="Bryce Huston" userId="75f6a8fe41f33916" providerId="LiveId" clId="{2DAB79DB-1000-4F49-8D86-DD281709012A}" dt="2019-06-26T17:15:26.899" v="509" actId="1076"/>
          <ac:spMkLst>
            <pc:docMk/>
            <pc:sldMk cId="1560373192" sldId="262"/>
            <ac:spMk id="2" creationId="{2FCFBED3-496F-4610-8953-3A0945AE245D}"/>
          </ac:spMkLst>
        </pc:spChg>
        <pc:spChg chg="add mod">
          <ac:chgData name="Bryce Huston" userId="75f6a8fe41f33916" providerId="LiveId" clId="{2DAB79DB-1000-4F49-8D86-DD281709012A}" dt="2019-06-26T17:15:20.730" v="508" actId="122"/>
          <ac:spMkLst>
            <pc:docMk/>
            <pc:sldMk cId="1560373192" sldId="262"/>
            <ac:spMk id="3" creationId="{D6810BD5-B6A2-4D6E-9F6C-A6DF4EDE61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AEBA-9A89-420F-A76F-1C1AA4B66A4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393C-E406-420F-85A2-77D4564C23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8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program is designed to allow the easy saving and browsing of many things related to music.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will create a suitable user interface (UI) so all data can be accessed and maintained through a series of menus and forms.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Instruments, venues, bands musicians and shows are just some of the things that are displayed within this program.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features a very user friendly interface that includes help buttons and simple navigation between different parts of the program.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393C-E406-420F-85A2-77D4564C234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09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my program I went with a red and grey scheme with white as the background for most forms.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is used for the back buttons and red  for the main menu and band menu buttons.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is also used as the highlights for most form pages.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chose this scheme as red is a very dominant colour and draws your attention right away.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white text font in the buttons it makes it easy to see from far away.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main menu help form I used a gold back ground as the information on the page enriched you with useful information.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kept all the back ( &lt; )  buttons dark grey and except the print report button I made white to stand out a little.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393C-E406-420F-85A2-77D4564C234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10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very easy to navigate through the program.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main menu, you can choose one of the categories to look into.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Genres, Venues and Instruments are forms with data that can be that can be clicked on from the main menu.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bands section however opens up to a sub menu for different forms, all with data that relates directly to bands.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includes Shows, Merchandise, CD’s, Genres and Instruments.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Shows form also has a help button to explain how to use the Band Shows form.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also a print button that’ll print you a report of all the “Shows” by venue.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also a help button on the Main Menu form with a diagram of how to navigate through the program.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393C-E406-420F-85A2-77D4564C234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68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this program is to easily store vast amounts of information about something making it easy for the user to navigate through different section.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 it’s a band with other musical related things.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customize all the data to be personalized to whatever you want, allowing for a different set of data on each user computer.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393C-E406-420F-85A2-77D4564C234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1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Items will be tested and record for what date they were tested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Proof of compliance will be check off when tasks are complete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Sign-Off Section : This section will be signed Executive along with the date and Name/Position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393C-E406-420F-85A2-77D4564C234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37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8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2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4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3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71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4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3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34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14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0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55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96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66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29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5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21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73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408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9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297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36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110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86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4561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14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9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85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9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0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08A3-5B90-40DF-80F1-B0F8B0300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Interface:</a:t>
            </a:r>
            <a:br>
              <a:rPr lang="en-AU" dirty="0"/>
            </a:br>
            <a:r>
              <a:rPr lang="en-AU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4B37-7E47-4515-9FB9-3959833D1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By: Bryce Huston</a:t>
            </a:r>
          </a:p>
          <a:p>
            <a:r>
              <a:rPr lang="en-AU" dirty="0"/>
              <a:t>30003673</a:t>
            </a:r>
          </a:p>
        </p:txBody>
      </p:sp>
    </p:spTree>
    <p:extLst>
      <p:ext uri="{BB962C8B-B14F-4D97-AF65-F5344CB8AC3E}">
        <p14:creationId xmlns:p14="http://schemas.microsoft.com/office/powerpoint/2010/main" val="39319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8443-3635-450A-99EF-6E2BF9D0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C24E-D00E-4069-8B37-B8B151053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491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FF5D-FB01-4E1C-97FC-7012BAB6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91" y="931211"/>
            <a:ext cx="4970417" cy="1600200"/>
          </a:xfrm>
        </p:spPr>
        <p:txBody>
          <a:bodyPr>
            <a:normAutofit/>
          </a:bodyPr>
          <a:lstStyle/>
          <a:p>
            <a:r>
              <a:rPr lang="en-AU" sz="4000" dirty="0"/>
              <a:t>Colour Scheme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D762AC-9D4F-48B5-84DF-B235CD0C5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3308" y="671863"/>
            <a:ext cx="6697581" cy="5917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A9252-9780-46BB-9CE0-E6C7F447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/>
          <a:p>
            <a:r>
              <a:rPr lang="en-AU" dirty="0"/>
              <a:t>Examples: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4A90C-ECDB-4F73-BCF2-78ADC95F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42" y="3538823"/>
            <a:ext cx="2925861" cy="25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D47B5-7DE4-457D-B3E5-73E3DF45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305" y="992777"/>
            <a:ext cx="8941390" cy="5473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FF924-3339-4BCF-930F-4F506239733B}"/>
              </a:ext>
            </a:extLst>
          </p:cNvPr>
          <p:cNvSpPr txBox="1"/>
          <p:nvPr/>
        </p:nvSpPr>
        <p:spPr>
          <a:xfrm>
            <a:off x="6818811" y="161780"/>
            <a:ext cx="526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62070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52AE-66FF-4433-A42C-CC4F51C7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5400" dirty="0"/>
              <a:t>USE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4C5097-3BF2-4750-9AAE-F123E86A3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7840" y="746125"/>
            <a:ext cx="5370833" cy="5733052"/>
          </a:xfrm>
        </p:spPr>
      </p:pic>
    </p:spTree>
    <p:extLst>
      <p:ext uri="{BB962C8B-B14F-4D97-AF65-F5344CB8AC3E}">
        <p14:creationId xmlns:p14="http://schemas.microsoft.com/office/powerpoint/2010/main" val="11351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E5411-5913-477C-B7C2-CA14A826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87" y="1495969"/>
            <a:ext cx="6257291" cy="1293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800" dirty="0"/>
              <a:t>Sign-Off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41ACC3-96A3-4E54-912E-D16E2DAA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069" b="2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F6ED5-37FF-45CE-A475-D2CF7B18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69" y="4232230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BED3-496F-4610-8953-3A0945AE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1835528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AU" sz="9600" b="1" dirty="0"/>
              <a:t>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10BD5-B6A2-4D6E-9F6C-A6DF4EDE611D}"/>
              </a:ext>
            </a:extLst>
          </p:cNvPr>
          <p:cNvSpPr txBox="1"/>
          <p:nvPr/>
        </p:nvSpPr>
        <p:spPr>
          <a:xfrm>
            <a:off x="3144883" y="4160520"/>
            <a:ext cx="5551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Thank you and hope you enjoyed the presentation </a:t>
            </a:r>
            <a:r>
              <a:rPr lang="en-AU" sz="3600" dirty="0">
                <a:sym typeface="Wingdings" panose="05000000000000000000" pitchFamily="2" charset="2"/>
              </a:rPr>
              <a:t>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560373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1_Vapor Trail</vt:lpstr>
      <vt:lpstr>2_Vapor Trail</vt:lpstr>
      <vt:lpstr>Interface: Final Project</vt:lpstr>
      <vt:lpstr>Introduction</vt:lpstr>
      <vt:lpstr>Colour Scheme</vt:lpstr>
      <vt:lpstr>PowerPoint Presentation</vt:lpstr>
      <vt:lpstr>USE</vt:lpstr>
      <vt:lpstr>Sign-Off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Interface: Final Project</dc:title>
  <dc:creator>Bryce Huston</dc:creator>
  <cp:lastModifiedBy>Bryce Huston</cp:lastModifiedBy>
  <cp:revision>1</cp:revision>
  <dcterms:created xsi:type="dcterms:W3CDTF">2019-06-26T17:09:30Z</dcterms:created>
  <dcterms:modified xsi:type="dcterms:W3CDTF">2019-06-26T17:24:15Z</dcterms:modified>
</cp:coreProperties>
</file>