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57" r:id="rId5"/>
    <p:sldId id="258" r:id="rId6"/>
    <p:sldId id="260" r:id="rId7"/>
    <p:sldId id="259" r:id="rId8"/>
    <p:sldId id="263" r:id="rId9"/>
    <p:sldId id="266" r:id="rId10"/>
    <p:sldId id="264" r:id="rId11"/>
    <p:sldId id="262"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9"/>
    <p:restoredTop sz="94694"/>
  </p:normalViewPr>
  <p:slideViewPr>
    <p:cSldViewPr snapToGrid="0" snapToObjects="1">
      <p:cViewPr varScale="1">
        <p:scale>
          <a:sx n="160" d="100"/>
          <a:sy n="160"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cejech/" TargetMode="External"/><Relationship Id="rId2" Type="http://schemas.openxmlformats.org/officeDocument/2006/relationships/hyperlink" Target="https://github.com/brycejech" TargetMode="Externa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brycejech.com/" TargetMode="External"/><Relationship Id="rId4" Type="http://schemas.openxmlformats.org/officeDocument/2006/relationships/hyperlink" Target="https://twitter.com/BryceJ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A719898-10D4-CA4F-9A2F-8AD997DEA01B}"/>
              </a:ext>
            </a:extLst>
          </p:cNvPr>
          <p:cNvSpPr txBox="1"/>
          <p:nvPr/>
        </p:nvSpPr>
        <p:spPr>
          <a:xfrm>
            <a:off x="2212450" y="1859340"/>
            <a:ext cx="7767099" cy="1569660"/>
          </a:xfrm>
          <a:prstGeom prst="rect">
            <a:avLst/>
          </a:prstGeom>
          <a:noFill/>
        </p:spPr>
        <p:txBody>
          <a:bodyPr wrap="square" rtlCol="0">
            <a:spAutoFit/>
          </a:bodyPr>
          <a:lstStyle/>
          <a:p>
            <a:pPr algn="ctr"/>
            <a:r>
              <a:rPr lang="en-US" sz="4800" dirty="0"/>
              <a:t>Intro to freeCodeCamp JavaScript Algorithms</a:t>
            </a:r>
          </a:p>
        </p:txBody>
      </p:sp>
      <p:sp>
        <p:nvSpPr>
          <p:cNvPr id="9" name="TextBox 8">
            <a:extLst>
              <a:ext uri="{FF2B5EF4-FFF2-40B4-BE49-F238E27FC236}">
                <a16:creationId xmlns:a16="http://schemas.microsoft.com/office/drawing/2014/main" id="{D5F76FB1-B7AC-0C4F-B783-3D72096FA88F}"/>
              </a:ext>
            </a:extLst>
          </p:cNvPr>
          <p:cNvSpPr txBox="1"/>
          <p:nvPr/>
        </p:nvSpPr>
        <p:spPr>
          <a:xfrm>
            <a:off x="9979549" y="5887217"/>
            <a:ext cx="2025939" cy="646331"/>
          </a:xfrm>
          <a:prstGeom prst="rect">
            <a:avLst/>
          </a:prstGeom>
          <a:noFill/>
        </p:spPr>
        <p:txBody>
          <a:bodyPr wrap="none" rtlCol="0">
            <a:spAutoFit/>
          </a:bodyPr>
          <a:lstStyle/>
          <a:p>
            <a:pPr algn="r"/>
            <a:r>
              <a:rPr lang="en-US" dirty="0"/>
              <a:t>Bryce Jech</a:t>
            </a:r>
          </a:p>
          <a:p>
            <a:r>
              <a:rPr lang="en-US" dirty="0"/>
              <a:t>freeCodeCamp OKC</a:t>
            </a:r>
          </a:p>
        </p:txBody>
      </p:sp>
    </p:spTree>
    <p:extLst>
      <p:ext uri="{BB962C8B-B14F-4D97-AF65-F5344CB8AC3E}">
        <p14:creationId xmlns:p14="http://schemas.microsoft.com/office/powerpoint/2010/main" val="54380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Sum all numbers in a range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044957"/>
          </a:xfrm>
        </p:spPr>
        <p:txBody>
          <a:bodyPr>
            <a:normAutofit/>
          </a:bodyPr>
          <a:lstStyle/>
          <a:p>
            <a:r>
              <a:rPr lang="en-US" sz="2800" dirty="0"/>
              <a:t>We'll pass you an array of two numbers. Return the sum of those two numbers plus the sum of all the numbers between them</a:t>
            </a:r>
          </a:p>
          <a:p>
            <a:r>
              <a:rPr lang="en-US" sz="2800" dirty="0"/>
              <a:t>The lowest number will not always come first</a:t>
            </a:r>
          </a:p>
        </p:txBody>
      </p:sp>
    </p:spTree>
    <p:extLst>
      <p:ext uri="{BB962C8B-B14F-4D97-AF65-F5344CB8AC3E}">
        <p14:creationId xmlns:p14="http://schemas.microsoft.com/office/powerpoint/2010/main" val="48798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Seek and destroy</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871893"/>
          </a:xfrm>
        </p:spPr>
        <p:txBody>
          <a:bodyPr>
            <a:normAutofit/>
          </a:bodyPr>
          <a:lstStyle/>
          <a:p>
            <a:r>
              <a:rPr lang="en-US" sz="2800" dirty="0"/>
              <a:t>You will be provided with an initial array (the first argument in the destroyer function), followed by one or more arguments. Remove all elements from the initial array that are of the same value as these arguments</a:t>
            </a:r>
          </a:p>
          <a:p>
            <a:r>
              <a:rPr lang="en-US" sz="2800" b="1" dirty="0"/>
              <a:t>Note</a:t>
            </a:r>
            <a:br>
              <a:rPr lang="en-US" sz="2800" dirty="0"/>
            </a:br>
            <a:r>
              <a:rPr lang="en-US" sz="2800" dirty="0"/>
              <a:t>You have to use the arguments object</a:t>
            </a:r>
          </a:p>
        </p:txBody>
      </p:sp>
    </p:spTree>
    <p:extLst>
      <p:ext uri="{BB962C8B-B14F-4D97-AF65-F5344CB8AC3E}">
        <p14:creationId xmlns:p14="http://schemas.microsoft.com/office/powerpoint/2010/main" val="274636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Search and replace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4182533"/>
          </a:xfrm>
        </p:spPr>
        <p:txBody>
          <a:bodyPr>
            <a:normAutofit/>
          </a:bodyPr>
          <a:lstStyle/>
          <a:p>
            <a:r>
              <a:rPr lang="en-US" sz="2800" dirty="0"/>
              <a:t>Perform a search and replace on the sentence using the arguments provided and return the new sentence.</a:t>
            </a:r>
          </a:p>
          <a:p>
            <a:r>
              <a:rPr lang="en-US" sz="2800" dirty="0"/>
              <a:t>First argument is the sentence to perform the search and replace on.</a:t>
            </a:r>
          </a:p>
          <a:p>
            <a:r>
              <a:rPr lang="en-US" sz="2800" dirty="0"/>
              <a:t>Second argument is the word that you will be replacing (before).</a:t>
            </a:r>
          </a:p>
          <a:p>
            <a:r>
              <a:rPr lang="en-US" sz="2800" dirty="0"/>
              <a:t>Third argument is what you will be replacing the second argument with (after).</a:t>
            </a:r>
          </a:p>
        </p:txBody>
      </p:sp>
    </p:spTree>
    <p:extLst>
      <p:ext uri="{BB962C8B-B14F-4D97-AF65-F5344CB8AC3E}">
        <p14:creationId xmlns:p14="http://schemas.microsoft.com/office/powerpoint/2010/main" val="11251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Everything be true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4645034"/>
          </a:xfrm>
        </p:spPr>
        <p:txBody>
          <a:bodyPr>
            <a:normAutofit lnSpcReduction="10000"/>
          </a:bodyPr>
          <a:lstStyle/>
          <a:p>
            <a:r>
              <a:rPr lang="en-US" sz="2800" dirty="0"/>
              <a:t>Check if the predicate (second argument) is </a:t>
            </a:r>
            <a:r>
              <a:rPr lang="en-US" sz="2800" i="1" dirty="0"/>
              <a:t>truthy</a:t>
            </a:r>
            <a:r>
              <a:rPr lang="en-US" sz="2800" dirty="0"/>
              <a:t> on all elements of a collection (first argument)</a:t>
            </a:r>
          </a:p>
          <a:p>
            <a:r>
              <a:rPr lang="en-US" sz="2800" dirty="0"/>
              <a:t>In other words, you are given an array collection of objects. The predicate pre will be an object property and you need to return true if its value is truthy. Otherwise, return false</a:t>
            </a:r>
          </a:p>
          <a:p>
            <a:r>
              <a:rPr lang="en-US" sz="2800" dirty="0"/>
              <a:t>In JavaScript, truthy values are values that translate to true when evaluated in a Boolean context</a:t>
            </a:r>
          </a:p>
          <a:p>
            <a:r>
              <a:rPr lang="en-US" sz="2800" dirty="0"/>
              <a:t>Remember, you can access object properties through either dot notation or [] notation</a:t>
            </a:r>
          </a:p>
        </p:txBody>
      </p:sp>
    </p:spTree>
    <p:extLst>
      <p:ext uri="{BB962C8B-B14F-4D97-AF65-F5344CB8AC3E}">
        <p14:creationId xmlns:p14="http://schemas.microsoft.com/office/powerpoint/2010/main" val="97867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99" y="0"/>
            <a:ext cx="10131425" cy="1456267"/>
          </a:xfrm>
        </p:spPr>
        <p:txBody>
          <a:bodyPr/>
          <a:lstStyle/>
          <a:p>
            <a:r>
              <a:rPr lang="en-US" dirty="0"/>
              <a:t>About the speaker</a:t>
            </a:r>
          </a:p>
        </p:txBody>
      </p:sp>
      <p:sp>
        <p:nvSpPr>
          <p:cNvPr id="3" name="Content Placeholder 2"/>
          <p:cNvSpPr>
            <a:spLocks noGrp="1"/>
          </p:cNvSpPr>
          <p:nvPr>
            <p:ph idx="1"/>
          </p:nvPr>
        </p:nvSpPr>
        <p:spPr>
          <a:xfrm>
            <a:off x="862011" y="1456267"/>
            <a:ext cx="9905999" cy="5105065"/>
          </a:xfrm>
        </p:spPr>
        <p:txBody>
          <a:bodyPr>
            <a:noAutofit/>
          </a:bodyPr>
          <a:lstStyle/>
          <a:p>
            <a:r>
              <a:rPr lang="en-US" sz="2800" dirty="0"/>
              <a:t>Bryce Jech</a:t>
            </a:r>
          </a:p>
          <a:p>
            <a:pPr lvl="1"/>
            <a:r>
              <a:rPr lang="en-US" sz="2400" dirty="0"/>
              <a:t>Web Developer at </a:t>
            </a:r>
            <a:r>
              <a:rPr lang="en-US" sz="2400" dirty="0" err="1"/>
              <a:t>LandTrafficControl</a:t>
            </a:r>
            <a:endParaRPr lang="en-US" sz="2400" dirty="0"/>
          </a:p>
          <a:p>
            <a:pPr lvl="1"/>
            <a:r>
              <a:rPr lang="en-US" sz="2400" dirty="0"/>
              <a:t>Developing web and network applications for 6 years</a:t>
            </a:r>
          </a:p>
          <a:p>
            <a:pPr lvl="1"/>
            <a:r>
              <a:rPr lang="en-US" sz="2400" dirty="0"/>
              <a:t>Work primarily in Angular, Vue, and NodeJS</a:t>
            </a:r>
          </a:p>
          <a:p>
            <a:pPr lvl="1"/>
            <a:r>
              <a:rPr lang="en-US" sz="2400" dirty="0"/>
              <a:t>Previously worked at the Oklahoma State University Foundation</a:t>
            </a:r>
          </a:p>
          <a:p>
            <a:pPr lvl="1"/>
            <a:r>
              <a:rPr lang="en-US" sz="2400" dirty="0"/>
              <a:t>Slack display name: @</a:t>
            </a:r>
            <a:r>
              <a:rPr lang="en-US" sz="2400" dirty="0" err="1"/>
              <a:t>pyguy</a:t>
            </a:r>
            <a:endParaRPr lang="en-US" sz="2400" dirty="0"/>
          </a:p>
          <a:p>
            <a:pPr lvl="1"/>
            <a:r>
              <a:rPr lang="en-US" sz="2400" dirty="0"/>
              <a:t>Github: </a:t>
            </a:r>
            <a:r>
              <a:rPr lang="en-US" sz="2400" dirty="0">
                <a:hlinkClick r:id="rId2"/>
              </a:rPr>
              <a:t>https://github.com/brycejech</a:t>
            </a:r>
            <a:endParaRPr lang="en-US" sz="2400" dirty="0"/>
          </a:p>
          <a:p>
            <a:pPr lvl="1"/>
            <a:r>
              <a:rPr lang="en-US" sz="2400" dirty="0"/>
              <a:t>LinkedIn: </a:t>
            </a:r>
            <a:r>
              <a:rPr lang="en-US" sz="2400" dirty="0">
                <a:hlinkClick r:id="rId3"/>
              </a:rPr>
              <a:t>https://www.linkedin.com/in/brycejech/</a:t>
            </a:r>
            <a:endParaRPr lang="en-US" sz="2400" dirty="0"/>
          </a:p>
          <a:p>
            <a:pPr lvl="1"/>
            <a:r>
              <a:rPr lang="en-US" sz="2400" dirty="0"/>
              <a:t>Twitter: </a:t>
            </a:r>
            <a:r>
              <a:rPr lang="en-US" sz="2400" dirty="0">
                <a:hlinkClick r:id="rId4"/>
              </a:rPr>
              <a:t>@</a:t>
            </a:r>
            <a:r>
              <a:rPr lang="en-US" sz="2400" dirty="0" err="1">
                <a:hlinkClick r:id="rId4"/>
              </a:rPr>
              <a:t>brycejech</a:t>
            </a:r>
            <a:endParaRPr lang="en-US" sz="2400" dirty="0"/>
          </a:p>
          <a:p>
            <a:pPr lvl="1"/>
            <a:r>
              <a:rPr lang="en-US" sz="2400" dirty="0"/>
              <a:t>Website: </a:t>
            </a:r>
            <a:r>
              <a:rPr lang="en-US" sz="2400" dirty="0">
                <a:hlinkClick r:id="rId5"/>
              </a:rPr>
              <a:t>https://</a:t>
            </a:r>
            <a:r>
              <a:rPr lang="en-US" sz="2400" dirty="0" err="1">
                <a:hlinkClick r:id="rId5"/>
              </a:rPr>
              <a:t>brycejech.com</a:t>
            </a:r>
            <a:endParaRPr lang="en-US" sz="24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5512" y="3485867"/>
            <a:ext cx="2410423" cy="3300213"/>
          </a:xfrm>
          <a:prstGeom prst="rect">
            <a:avLst/>
          </a:prstGeom>
        </p:spPr>
      </p:pic>
    </p:spTree>
    <p:extLst>
      <p:ext uri="{BB962C8B-B14F-4D97-AF65-F5344CB8AC3E}">
        <p14:creationId xmlns:p14="http://schemas.microsoft.com/office/powerpoint/2010/main" val="42813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2666-674D-3D4D-A3AF-850F38C8933E}"/>
              </a:ext>
            </a:extLst>
          </p:cNvPr>
          <p:cNvSpPr>
            <a:spLocks noGrp="1"/>
          </p:cNvSpPr>
          <p:nvPr>
            <p:ph type="title"/>
          </p:nvPr>
        </p:nvSpPr>
        <p:spPr>
          <a:xfrm>
            <a:off x="1030287" y="1972733"/>
            <a:ext cx="10131425" cy="1456267"/>
          </a:xfrm>
        </p:spPr>
        <p:txBody>
          <a:bodyPr>
            <a:normAutofit/>
          </a:bodyPr>
          <a:lstStyle/>
          <a:p>
            <a:pPr algn="ctr"/>
            <a:r>
              <a:rPr lang="en-US" sz="7200" dirty="0"/>
              <a:t>Beginner algorithms</a:t>
            </a:r>
          </a:p>
        </p:txBody>
      </p:sp>
    </p:spTree>
    <p:extLst>
      <p:ext uri="{BB962C8B-B14F-4D97-AF65-F5344CB8AC3E}">
        <p14:creationId xmlns:p14="http://schemas.microsoft.com/office/powerpoint/2010/main" val="49673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Reverse a string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733261"/>
          </a:xfrm>
        </p:spPr>
        <p:txBody>
          <a:bodyPr>
            <a:normAutofit/>
          </a:bodyPr>
          <a:lstStyle/>
          <a:p>
            <a:r>
              <a:rPr lang="en-US" sz="2800" dirty="0"/>
              <a:t>Reverse the provided string</a:t>
            </a:r>
          </a:p>
          <a:p>
            <a:r>
              <a:rPr lang="en-US" sz="2800" dirty="0"/>
              <a:t>You may need to turn the string into an array before you can reverse it</a:t>
            </a:r>
          </a:p>
          <a:p>
            <a:r>
              <a:rPr lang="en-US" sz="2800" dirty="0"/>
              <a:t>Your result must be a string</a:t>
            </a:r>
          </a:p>
        </p:txBody>
      </p:sp>
    </p:spTree>
    <p:extLst>
      <p:ext uri="{BB962C8B-B14F-4D97-AF65-F5344CB8AC3E}">
        <p14:creationId xmlns:p14="http://schemas.microsoft.com/office/powerpoint/2010/main" val="399213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err="1"/>
              <a:t>Factorialize</a:t>
            </a:r>
            <a:r>
              <a:rPr lang="en-US" sz="4400" dirty="0"/>
              <a:t> a number</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6"/>
            <a:ext cx="8887569" cy="4182533"/>
          </a:xfrm>
        </p:spPr>
        <p:txBody>
          <a:bodyPr>
            <a:normAutofit/>
          </a:bodyPr>
          <a:lstStyle/>
          <a:p>
            <a:r>
              <a:rPr lang="en-US" sz="2800" dirty="0"/>
              <a:t>Return the factorial of the provided integer</a:t>
            </a:r>
          </a:p>
          <a:p>
            <a:r>
              <a:rPr lang="en-US" sz="2800" dirty="0"/>
              <a:t>If the integer is represented with the letter n, a factorial is the product of all positive integers less than or equal to n</a:t>
            </a:r>
          </a:p>
          <a:p>
            <a:r>
              <a:rPr lang="en-US" sz="2800" dirty="0"/>
              <a:t>Factorials are often represented with the shorthand notation n!</a:t>
            </a:r>
          </a:p>
          <a:p>
            <a:r>
              <a:rPr lang="en-US" sz="2800" dirty="0"/>
              <a:t>For example: 5! = 1 * 2 * 3 * 4 * 5 = 120</a:t>
            </a:r>
          </a:p>
          <a:p>
            <a:r>
              <a:rPr lang="en-US" sz="2800" dirty="0"/>
              <a:t>Only integers greater than or equal to zero will be supplied to the function</a:t>
            </a:r>
          </a:p>
        </p:txBody>
      </p:sp>
    </p:spTree>
    <p:extLst>
      <p:ext uri="{BB962C8B-B14F-4D97-AF65-F5344CB8AC3E}">
        <p14:creationId xmlns:p14="http://schemas.microsoft.com/office/powerpoint/2010/main" val="111319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Confirm the ending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3118383"/>
          </a:xfrm>
        </p:spPr>
        <p:txBody>
          <a:bodyPr>
            <a:normAutofit/>
          </a:bodyPr>
          <a:lstStyle/>
          <a:p>
            <a:r>
              <a:rPr lang="en-US" sz="2800" dirty="0"/>
              <a:t>Check if a string (first argument, str) ends with the given target string (second argument, target).</a:t>
            </a:r>
          </a:p>
          <a:p>
            <a:r>
              <a:rPr lang="en-US" sz="2800" dirty="0"/>
              <a:t>This challenge </a:t>
            </a:r>
            <a:r>
              <a:rPr lang="en-US" sz="2800" i="1" dirty="0"/>
              <a:t>can</a:t>
            </a:r>
            <a:r>
              <a:rPr lang="en-US" sz="2800" dirty="0"/>
              <a:t> be solved with the .endsWith() method, which was introduced in ES2015. But for the purpose of this challenge, we would like you to use one of the JavaScript substring methods instead.</a:t>
            </a:r>
          </a:p>
        </p:txBody>
      </p:sp>
    </p:spTree>
    <p:extLst>
      <p:ext uri="{BB962C8B-B14F-4D97-AF65-F5344CB8AC3E}">
        <p14:creationId xmlns:p14="http://schemas.microsoft.com/office/powerpoint/2010/main" val="228161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Repeat a string repeat a string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8"/>
            <a:ext cx="8887569" cy="2060860"/>
          </a:xfrm>
        </p:spPr>
        <p:txBody>
          <a:bodyPr>
            <a:normAutofit/>
          </a:bodyPr>
          <a:lstStyle/>
          <a:p>
            <a:r>
              <a:rPr lang="en-US" sz="2800" dirty="0"/>
              <a:t>Repeat a given string str (first argument) for num times (second argument). Return an empty string if num is not a positive number.</a:t>
            </a:r>
          </a:p>
        </p:txBody>
      </p:sp>
    </p:spTree>
    <p:extLst>
      <p:ext uri="{BB962C8B-B14F-4D97-AF65-F5344CB8AC3E}">
        <p14:creationId xmlns:p14="http://schemas.microsoft.com/office/powerpoint/2010/main" val="139126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Boo who</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203983"/>
          </a:xfrm>
        </p:spPr>
        <p:txBody>
          <a:bodyPr>
            <a:normAutofit/>
          </a:bodyPr>
          <a:lstStyle/>
          <a:p>
            <a:r>
              <a:rPr lang="en-US" sz="2800" dirty="0"/>
              <a:t>Check if a value is classified as a </a:t>
            </a:r>
            <a:r>
              <a:rPr lang="en-US" sz="2800" dirty="0" err="1"/>
              <a:t>boolean</a:t>
            </a:r>
            <a:r>
              <a:rPr lang="en-US" sz="2800" dirty="0"/>
              <a:t> primitive. Return true or false.</a:t>
            </a:r>
          </a:p>
          <a:p>
            <a:r>
              <a:rPr lang="en-US" sz="2800" dirty="0"/>
              <a:t>Boolean primitives are true and false.</a:t>
            </a:r>
          </a:p>
        </p:txBody>
      </p:sp>
    </p:spTree>
    <p:extLst>
      <p:ext uri="{BB962C8B-B14F-4D97-AF65-F5344CB8AC3E}">
        <p14:creationId xmlns:p14="http://schemas.microsoft.com/office/powerpoint/2010/main" val="116700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2666-674D-3D4D-A3AF-850F38C8933E}"/>
              </a:ext>
            </a:extLst>
          </p:cNvPr>
          <p:cNvSpPr>
            <a:spLocks noGrp="1"/>
          </p:cNvSpPr>
          <p:nvPr>
            <p:ph type="title"/>
          </p:nvPr>
        </p:nvSpPr>
        <p:spPr>
          <a:xfrm>
            <a:off x="1030287" y="1972733"/>
            <a:ext cx="10131425" cy="1456267"/>
          </a:xfrm>
        </p:spPr>
        <p:txBody>
          <a:bodyPr>
            <a:normAutofit fontScale="90000"/>
          </a:bodyPr>
          <a:lstStyle/>
          <a:p>
            <a:pPr algn="ctr"/>
            <a:r>
              <a:rPr lang="en-US" sz="7200" dirty="0"/>
              <a:t>intermediate algorithms</a:t>
            </a:r>
          </a:p>
        </p:txBody>
      </p:sp>
    </p:spTree>
    <p:extLst>
      <p:ext uri="{BB962C8B-B14F-4D97-AF65-F5344CB8AC3E}">
        <p14:creationId xmlns:p14="http://schemas.microsoft.com/office/powerpoint/2010/main" val="215691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171</TotalTime>
  <Words>551</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PowerPoint Presentation</vt:lpstr>
      <vt:lpstr>About the speaker</vt:lpstr>
      <vt:lpstr>Beginner algorithms</vt:lpstr>
      <vt:lpstr>Reverse a string</vt:lpstr>
      <vt:lpstr>Factorialize a number</vt:lpstr>
      <vt:lpstr>Confirm the ending</vt:lpstr>
      <vt:lpstr>Repeat a string repeat a string</vt:lpstr>
      <vt:lpstr>Boo who</vt:lpstr>
      <vt:lpstr>intermediate algorithms</vt:lpstr>
      <vt:lpstr>Sum all numbers in a range</vt:lpstr>
      <vt:lpstr>Seek and destroy</vt:lpstr>
      <vt:lpstr>Search and replace</vt:lpstr>
      <vt:lpstr>Everything be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Jech</dc:creator>
  <cp:lastModifiedBy>Bryce Jech</cp:lastModifiedBy>
  <cp:revision>8</cp:revision>
  <dcterms:created xsi:type="dcterms:W3CDTF">2019-06-06T23:56:14Z</dcterms:created>
  <dcterms:modified xsi:type="dcterms:W3CDTF">2019-06-09T16:39:46Z</dcterms:modified>
</cp:coreProperties>
</file>