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7" r:id="rId6"/>
    <p:sldId id="261" r:id="rId7"/>
    <p:sldId id="268" r:id="rId8"/>
    <p:sldId id="270" r:id="rId9"/>
    <p:sldId id="26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ine Ayidehou" initials="CA" lastIdx="1" clrIdx="0">
    <p:extLst>
      <p:ext uri="{19B8F6BF-5375-455C-9EA6-DF929625EA0E}">
        <p15:presenceInfo xmlns:p15="http://schemas.microsoft.com/office/powerpoint/2012/main" userId="S::CAYIDEHOU@student.umuc.edu::278e808c-3952-4a84-ae8e-762e06fcff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485" autoAdjust="0"/>
  </p:normalViewPr>
  <p:slideViewPr>
    <p:cSldViewPr snapToGrid="0">
      <p:cViewPr>
        <p:scale>
          <a:sx n="35" d="100"/>
          <a:sy n="35" d="100"/>
        </p:scale>
        <p:origin x="1632" y="1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CB7A-1E45-4659-B57A-F932641FF72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86049-569F-4D0D-8AB9-37E33D03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 Security is a situation "...when all people, at all times, have physical, social and economic access to sufficient, safe and nutritious food to meet dietary needs for a productive and healthy life" (UN, 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86049-569F-4D0D-8AB9-37E33D03A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2F7D-44A1-4B1C-AA8E-3F63006F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5289A-4753-45CD-8FBE-7E02CA3D4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ED18-D569-4F5C-AE3B-3AD57BEF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CFD5-CBC2-456B-8CBC-703523B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C85E-5BB3-44DA-8C99-8B1B0BEB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7F1A-164C-4358-99AD-26B0D789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12881-C742-40D0-9D2E-831C1A0A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ED7-BC05-428C-8109-1B883C4A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1241-8FB7-42CD-B547-10AC869F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7499-EDFC-4234-B9FE-CCCA377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9D9B9-7BEE-4A3A-A94F-E026408DD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7CAF3-4C6F-4BFD-851C-A1DBA8952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21CD-A0A4-4970-A30E-3901C096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D9CC-B5D1-4240-A885-1961D13D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798D-7874-4812-8954-A02FD57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9A67-8787-42AF-A1DC-5CA5B3EF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C523-5B4C-451E-997F-833C5A7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8C2A-87A2-4491-8DA3-3FC425C6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C0CE-A92D-4D01-ACA0-76BAB38F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60CB-CACB-4E0D-9696-62DCB36C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D28E-DBB9-4BD6-A397-F7218714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1E9D-B24C-4234-9D20-24FA3AA44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3B98-570C-43E8-B7FE-8A6D9B88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FB4D-F8A0-4209-9372-877BE58A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30F6-27B8-4490-8870-E0BC6CC2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118F-1F00-492A-A297-428CA6EE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43D3-FFEF-4593-B535-9F24E95A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FD0C5-FAA3-46BA-8D09-23167BA7E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AC4AB-78A6-4681-B70C-A7D1347A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C573-D6A7-42DF-A0B2-AF90CCA7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7A10-7247-498D-B7B7-858B0710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EFCC-B0E8-4239-99B5-BBCB53F2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629B-6C93-487A-85D8-B0262CA7A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0B4E-8841-4A5A-A96F-CB8038C73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57617-7B80-47C4-9887-14BD57F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D2F10-D18C-4A8E-B47B-8C2DEF080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BFC2-A79A-488E-AC7E-C34824A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B278C-EFD3-4CA2-A6DB-B8FA7946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BD282-CA9E-4AA7-9F4D-E573FEFE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ACC7-5DE4-4ADC-BAAB-E5FFA278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1C6B7-0B97-4AD7-9987-B11A6993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C290-30B4-418D-8EE5-54C8AC15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72A8F-9800-4651-A4E2-EB7DC35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0266A-6C80-4E48-8D32-72E260AA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27F37-06AA-4316-9236-84AD387B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8A67-62BD-4645-9DA4-2EE0D5CF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56B8-E53A-41E5-A652-62F5A9C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6422-78A5-4B4E-8CDA-10ED1EA8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67BDB-7406-46E9-9C3C-4CF0306CB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FCDAA-76A5-4B22-AAA1-7156C966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ED826-FDCB-49AA-9E17-043AC6C0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F225-14CF-4299-81CD-EE2C506E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80F1-98B8-4678-98E3-7B1EC7AF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F0920-3578-4F89-9F1C-0DB441EEA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19383-D93C-487C-889E-EFA7C374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61B9-F402-4317-A933-772030D5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9CE2F-CD39-4EA0-8F03-420FE2AF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FDCD-1324-45D4-B8D9-F3FE30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51B3-63B0-45A3-8042-23641414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82FE-15C9-4FF2-90F3-6E88D82E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3E68-D20D-4F5D-B6C5-923B3C42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AADC-F73C-4287-8FB8-E9B95B4D3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08F8-5418-46E8-9D49-5C963E14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ACE5-049B-4688-943A-019895635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impact of agricultural </a:t>
            </a:r>
            <a:r>
              <a:rPr lang="en-US" dirty="0" err="1"/>
              <a:t>devAid</a:t>
            </a:r>
            <a:r>
              <a:rPr lang="en-US" dirty="0"/>
              <a:t> and FDI on </a:t>
            </a:r>
            <a:r>
              <a:rPr lang="en-US" dirty="0" err="1"/>
              <a:t>Nutrution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D61E0-8756-4D97-B266-D9304356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Bryce</a:t>
            </a:r>
          </a:p>
          <a:p>
            <a:r>
              <a:rPr lang="en-US" dirty="0"/>
              <a:t>Carine</a:t>
            </a:r>
          </a:p>
          <a:p>
            <a:r>
              <a:rPr lang="en-US" dirty="0" err="1"/>
              <a:t>Milika</a:t>
            </a:r>
            <a:endParaRPr lang="en-US" dirty="0"/>
          </a:p>
          <a:p>
            <a:r>
              <a:rPr lang="en-US" dirty="0"/>
              <a:t>Zeinabou</a:t>
            </a:r>
          </a:p>
        </p:txBody>
      </p:sp>
    </p:spTree>
    <p:extLst>
      <p:ext uri="{BB962C8B-B14F-4D97-AF65-F5344CB8AC3E}">
        <p14:creationId xmlns:p14="http://schemas.microsoft.com/office/powerpoint/2010/main" val="80036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978-C640-406F-867C-0BF270B0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DCC2-E30D-483B-92C8-1DF5AC6A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8D2B-C9F1-459B-ACD5-B40B197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3D13-53FE-489C-822D-241F8A94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1246-8593-4BAC-A4E2-67711637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2F49-38C7-4000-9BC3-BDEDDA50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34" y="1690688"/>
            <a:ext cx="9725464" cy="4414690"/>
          </a:xfrm>
        </p:spPr>
        <p:txBody>
          <a:bodyPr/>
          <a:lstStyle/>
          <a:p>
            <a:r>
              <a:rPr lang="en-US" dirty="0"/>
              <a:t>What is Food Security? </a:t>
            </a:r>
          </a:p>
          <a:p>
            <a:r>
              <a:rPr lang="en-US" dirty="0"/>
              <a:t>Globally 821 people suffered from hunger in 2018 (UN).</a:t>
            </a:r>
          </a:p>
          <a:p>
            <a:r>
              <a:rPr lang="en-US" dirty="0"/>
              <a:t>Global population to feed by 2050: 9 Billion People.</a:t>
            </a:r>
          </a:p>
          <a:p>
            <a:r>
              <a:rPr lang="en-US" dirty="0"/>
              <a:t>Causes of food insecurity:</a:t>
            </a:r>
          </a:p>
          <a:p>
            <a:pPr lvl="1"/>
            <a:r>
              <a:rPr lang="en-US" dirty="0"/>
              <a:t>Fast population  growth</a:t>
            </a:r>
          </a:p>
          <a:p>
            <a:pPr lvl="1"/>
            <a:r>
              <a:rPr lang="en-US" dirty="0"/>
              <a:t>Climate change</a:t>
            </a:r>
          </a:p>
          <a:p>
            <a:pPr lvl="1"/>
            <a:r>
              <a:rPr lang="en-US" dirty="0"/>
              <a:t>Water scarcity</a:t>
            </a:r>
          </a:p>
          <a:p>
            <a:pPr lvl="1"/>
            <a:r>
              <a:rPr lang="en-US" dirty="0"/>
              <a:t>Higher costs of farming</a:t>
            </a:r>
          </a:p>
          <a:p>
            <a:pPr lvl="1"/>
            <a:r>
              <a:rPr lang="en-US" dirty="0"/>
              <a:t>Political Instability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7BC-EB45-461A-B576-C05E55C7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8E308-45EF-4B9A-8B18-84367A6EB478}"/>
              </a:ext>
            </a:extLst>
          </p:cNvPr>
          <p:cNvSpPr/>
          <p:nvPr/>
        </p:nvSpPr>
        <p:spPr>
          <a:xfrm>
            <a:off x="838200" y="1874729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Policy makers committed to end hunger by 2030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Sustainable Development Goals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Zero Hunger Challenge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More investment into agricultural sector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Partnership among stakeholders &amp; Farmers</a:t>
            </a:r>
          </a:p>
        </p:txBody>
      </p:sp>
    </p:spTree>
    <p:extLst>
      <p:ext uri="{BB962C8B-B14F-4D97-AF65-F5344CB8AC3E}">
        <p14:creationId xmlns:p14="http://schemas.microsoft.com/office/powerpoint/2010/main" val="101430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8670-F351-477A-865B-D2AD262C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5C88-25C6-4C82-B490-F8BBFD91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0" indent="0">
              <a:buNone/>
            </a:pPr>
            <a:r>
              <a:rPr lang="en-US" dirty="0"/>
              <a:t>How does the source of net flows of agricultural capital flows influence the availability of food in countries of West Africa?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Hypothesis: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4C76-CFB0-4464-967C-4C75C611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5BDB-40C5-4934-A5C4-282C33F6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A796-C59C-408C-8B31-FA23076F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ED1C-D937-466A-A9BD-17D59388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955B-41F5-4A26-9D99-A2E6E53C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         Agglomerative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C9DD7-3FAC-4EC7-8B18-BA0631A6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71" y="2082019"/>
            <a:ext cx="5620714" cy="3981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95EAC-9E50-47DB-8B0A-2EC8F344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81" y="2327568"/>
            <a:ext cx="5081730" cy="36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1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955B-41F5-4A26-9D99-A2E6E53C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         Agglomerative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570F3-F7C7-452F-9203-1EDE9979C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943" y="1751762"/>
            <a:ext cx="5231295" cy="4328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2B79B7-A2A9-4D9E-8B54-D9601F45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7" y="1751762"/>
            <a:ext cx="5935225" cy="43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BBCE-18F5-48CC-AB85-2730C37F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CC96-5849-4A6D-A83A-B03D2483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Countries moved further apart from each other over the years of analysis. </a:t>
            </a:r>
          </a:p>
        </p:txBody>
      </p:sp>
    </p:spTree>
    <p:extLst>
      <p:ext uri="{BB962C8B-B14F-4D97-AF65-F5344CB8AC3E}">
        <p14:creationId xmlns:p14="http://schemas.microsoft.com/office/powerpoint/2010/main" val="383698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186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The impact of agricultural devAid and FDI on Nutrution</vt:lpstr>
      <vt:lpstr>Introduction </vt:lpstr>
      <vt:lpstr>Context</vt:lpstr>
      <vt:lpstr>Question &amp; Hypothesis</vt:lpstr>
      <vt:lpstr>Methodology</vt:lpstr>
      <vt:lpstr>Data Description</vt:lpstr>
      <vt:lpstr>            Agglomerative Cluster</vt:lpstr>
      <vt:lpstr>            Agglomerative Cluster</vt:lpstr>
      <vt:lpstr>Cluster Analysis</vt:lpstr>
      <vt:lpstr>Results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agricultural devAid and FDI on Nutrution</dc:title>
  <dc:creator>Zeinabou Baraze</dc:creator>
  <cp:lastModifiedBy>Carine Ayidehou</cp:lastModifiedBy>
  <cp:revision>11</cp:revision>
  <dcterms:created xsi:type="dcterms:W3CDTF">2020-01-07T14:49:24Z</dcterms:created>
  <dcterms:modified xsi:type="dcterms:W3CDTF">2020-01-11T07:52:48Z</dcterms:modified>
</cp:coreProperties>
</file>