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imes" panose="02020603050405020304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CC66FF"/>
    <a:srgbClr val="66FF66"/>
    <a:srgbClr val="FFCC66"/>
    <a:srgbClr val="FF0000"/>
    <a:srgbClr val="FF6666"/>
    <a:srgbClr val="00FF00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howGuides="1">
      <p:cViewPr varScale="1">
        <p:scale>
          <a:sx n="127" d="100"/>
          <a:sy n="127" d="100"/>
        </p:scale>
        <p:origin x="11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8B92-9FC9-4688-93C0-B025F7A6236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916B-D3B1-4B3D-B973-F6950637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A71-BFA1-6E4D-9FB5-74A5F7F75AF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04900" y="3284220"/>
            <a:ext cx="6934200" cy="2354580"/>
            <a:chOff x="1104900" y="3284220"/>
            <a:chExt cx="6934200" cy="2354580"/>
          </a:xfrm>
        </p:grpSpPr>
        <p:sp>
          <p:nvSpPr>
            <p:cNvPr id="238" name="TextBox 237"/>
            <p:cNvSpPr txBox="1"/>
            <p:nvPr/>
          </p:nvSpPr>
          <p:spPr>
            <a:xfrm>
              <a:off x="3200400" y="5181600"/>
              <a:ext cx="27432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a tile’s worth of (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and solve simultaneously (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vectorized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46313" y="3284220"/>
              <a:ext cx="22098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tile of columns 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3676" y="3284220"/>
              <a:ext cx="22606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the tile of columns back 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4900" y="3678936"/>
              <a:ext cx="6934200" cy="1578864"/>
              <a:chOff x="609600" y="3678936"/>
              <a:chExt cx="6934200" cy="157886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09600" y="3806952"/>
                <a:ext cx="2133600" cy="1450848"/>
                <a:chOff x="0" y="3806952"/>
                <a:chExt cx="2133600" cy="1450848"/>
              </a:xfrm>
            </p:grpSpPr>
            <p:sp>
              <p:nvSpPr>
                <p:cNvPr id="243" name="TextBox 242"/>
                <p:cNvSpPr txBox="1"/>
                <p:nvPr/>
              </p:nvSpPr>
              <p:spPr>
                <a:xfrm>
                  <a:off x="304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1828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304799" y="3806952"/>
                  <a:ext cx="1828801" cy="1222248"/>
                  <a:chOff x="304799" y="3806952"/>
                  <a:chExt cx="1828801" cy="1222248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914400" y="3806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5" name="Straight Connector 174"/>
                  <p:cNvCxnSpPr/>
                  <p:nvPr/>
                </p:nvCxnSpPr>
                <p:spPr>
                  <a:xfrm rot="5400000" flipH="1" flipV="1">
                    <a:off x="304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4" name="Group 175"/>
                  <p:cNvGrpSpPr/>
                  <p:nvPr/>
                </p:nvGrpSpPr>
                <p:grpSpPr>
                  <a:xfrm>
                    <a:off x="531816" y="4114800"/>
                    <a:ext cx="1299360" cy="685800"/>
                    <a:chOff x="2436811" y="1219200"/>
                    <a:chExt cx="1299360" cy="685800"/>
                  </a:xfrm>
                </p:grpSpPr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2436811" y="1296989"/>
                      <a:ext cx="1219195" cy="604836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0" name="Parallelogram 309"/>
                    <p:cNvSpPr/>
                    <p:nvPr/>
                  </p:nvSpPr>
                  <p:spPr>
                    <a:xfrm>
                      <a:off x="2440776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3" name="Parallelogram 312"/>
                    <p:cNvSpPr/>
                    <p:nvPr/>
                  </p:nvSpPr>
                  <p:spPr>
                    <a:xfrm rot="5400000" flipH="1">
                      <a:off x="3350414" y="1524000"/>
                      <a:ext cx="6858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Straight Connector 323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3" name="Straight Connector 172"/>
                  <p:cNvCxnSpPr/>
                  <p:nvPr/>
                </p:nvCxnSpPr>
                <p:spPr>
                  <a:xfrm rot="5400000" flipH="1" flipV="1">
                    <a:off x="304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04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6" name="Straight Connector 245"/>
                  <p:cNvCxnSpPr/>
                  <p:nvPr/>
                </p:nvCxnSpPr>
                <p:spPr>
                  <a:xfrm rot="5400000" flipH="1" flipV="1">
                    <a:off x="1523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5400000" flipH="1" flipV="1">
                    <a:off x="1523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5410200" y="3810000"/>
                <a:ext cx="2133600" cy="1447800"/>
                <a:chOff x="5334000" y="3810000"/>
                <a:chExt cx="2133600" cy="1447800"/>
              </a:xfrm>
            </p:grpSpPr>
            <p:sp>
              <p:nvSpPr>
                <p:cNvPr id="275" name="TextBox 274"/>
                <p:cNvSpPr txBox="1"/>
                <p:nvPr/>
              </p:nvSpPr>
              <p:spPr>
                <a:xfrm>
                  <a:off x="5638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533400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7162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638799" y="3810000"/>
                  <a:ext cx="1828800" cy="1219200"/>
                  <a:chOff x="5638799" y="3810000"/>
                  <a:chExt cx="1828800" cy="1219200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6248399" y="38100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 rot="5400000" flipH="1" flipV="1">
                    <a:off x="5638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0" name="Group 456"/>
                  <p:cNvGrpSpPr/>
                  <p:nvPr/>
                </p:nvGrpSpPr>
                <p:grpSpPr>
                  <a:xfrm>
                    <a:off x="5865018" y="4114800"/>
                    <a:ext cx="1300158" cy="685800"/>
                    <a:chOff x="2436017" y="1219200"/>
                    <a:chExt cx="1300158" cy="685800"/>
                  </a:xfrm>
                  <a:solidFill>
                    <a:srgbClr val="CC66FF"/>
                  </a:solidFill>
                </p:grpSpPr>
                <p:sp>
                  <p:nvSpPr>
                    <p:cNvPr id="281" name="Rectangle 280"/>
                    <p:cNvSpPr/>
                    <p:nvPr/>
                  </p:nvSpPr>
                  <p:spPr>
                    <a:xfrm>
                      <a:off x="2436017" y="1300162"/>
                      <a:ext cx="1219195" cy="604838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4" name="Parallelogram 283"/>
                    <p:cNvSpPr/>
                    <p:nvPr/>
                  </p:nvSpPr>
                  <p:spPr>
                    <a:xfrm>
                      <a:off x="2440780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5" name="Parallelogram 284"/>
                    <p:cNvSpPr/>
                    <p:nvPr/>
                  </p:nvSpPr>
                  <p:spPr>
                    <a:xfrm rot="5400000" flipH="1">
                      <a:off x="3350414" y="1523999"/>
                      <a:ext cx="685800" cy="76201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>
                      <a:off x="2441443" y="1300957"/>
                      <a:ext cx="1216152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3" name="Straight Connector 252"/>
                  <p:cNvCxnSpPr/>
                  <p:nvPr/>
                </p:nvCxnSpPr>
                <p:spPr>
                  <a:xfrm rot="5400000" flipH="1" flipV="1">
                    <a:off x="5638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5638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 rot="5400000" flipH="1" flipV="1">
                    <a:off x="6857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5400000" flipH="1" flipV="1">
                    <a:off x="6857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048000" y="3810000"/>
                <a:ext cx="2347812" cy="1222248"/>
                <a:chOff x="3048000" y="3806952"/>
                <a:chExt cx="2347812" cy="1222248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 rot="5400000" flipH="1" flipV="1">
                  <a:off x="3048000" y="44196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/>
                <p:cNvSpPr/>
                <p:nvPr/>
              </p:nvSpPr>
              <p:spPr>
                <a:xfrm>
                  <a:off x="3048000" y="4419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200400" y="4572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52800" y="4724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505200" y="4876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00400" y="4419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352800" y="4572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505200" y="4724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048000" y="4572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200400" y="4724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352800" y="4876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Parallelogram 287"/>
                <p:cNvSpPr/>
                <p:nvPr/>
              </p:nvSpPr>
              <p:spPr>
                <a:xfrm>
                  <a:off x="3048000" y="3810000"/>
                  <a:ext cx="762000" cy="609600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 303"/>
                <p:cNvGrpSpPr/>
                <p:nvPr/>
              </p:nvGrpSpPr>
              <p:grpSpPr>
                <a:xfrm>
                  <a:off x="3200400" y="3810003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5" name="Parallelogram 304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Parallelogram 305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Group 306"/>
                <p:cNvGrpSpPr/>
                <p:nvPr/>
              </p:nvGrpSpPr>
              <p:grpSpPr>
                <a:xfrm>
                  <a:off x="3352800" y="3962404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8" name="Parallelogram 307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9" name="Parallelogram 308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309"/>
                <p:cNvGrpSpPr/>
                <p:nvPr/>
              </p:nvGrpSpPr>
              <p:grpSpPr>
                <a:xfrm>
                  <a:off x="3505200" y="4114805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11" name="Parallelogram 310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Parallelogram 311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5" name="Parallelogram 314"/>
                <p:cNvSpPr/>
                <p:nvPr/>
              </p:nvSpPr>
              <p:spPr>
                <a:xfrm rot="5400000" flipV="1">
                  <a:off x="3581400" y="4343400"/>
                  <a:ext cx="762000" cy="609600"/>
                </a:xfrm>
                <a:prstGeom prst="parallelogram">
                  <a:avLst>
                    <a:gd name="adj" fmla="val 99479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7" name="Straight Connector 286"/>
                <p:cNvCxnSpPr/>
                <p:nvPr/>
              </p:nvCxnSpPr>
              <p:spPr>
                <a:xfrm rot="5400000" flipH="1" flipV="1">
                  <a:off x="3657600" y="4419600"/>
                  <a:ext cx="609600" cy="609600"/>
                </a:xfrm>
                <a:prstGeom prst="line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/>
                <p:cNvSpPr/>
                <p:nvPr/>
              </p:nvSpPr>
              <p:spPr>
                <a:xfrm>
                  <a:off x="3050381" y="4416552"/>
                  <a:ext cx="604171" cy="61264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 rot="5400000" flipH="1" flipV="1">
                  <a:off x="3048000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5400000" flipH="1" flipV="1">
                  <a:off x="3657599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H="1">
                  <a:off x="3654552" y="3810002"/>
                  <a:ext cx="612649" cy="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V="1">
                  <a:off x="4267201" y="3810000"/>
                  <a:ext cx="0" cy="610396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436"/>
                <p:cNvGrpSpPr/>
                <p:nvPr/>
              </p:nvGrpSpPr>
              <p:grpSpPr>
                <a:xfrm>
                  <a:off x="3962400" y="3806952"/>
                  <a:ext cx="765175" cy="1222248"/>
                  <a:chOff x="4343400" y="5635752"/>
                  <a:chExt cx="765175" cy="1222248"/>
                </a:xfrm>
                <a:solidFill>
                  <a:srgbClr val="CC66FF"/>
                </a:solidFill>
              </p:grpSpPr>
              <p:sp>
                <p:nvSpPr>
                  <p:cNvPr id="378" name="Parallelogram 377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Parallelogram 378"/>
                  <p:cNvSpPr/>
                  <p:nvPr/>
                </p:nvSpPr>
                <p:spPr>
                  <a:xfrm>
                    <a:off x="4346580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2" name="Straight Connector 431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Group 435"/>
                <p:cNvGrpSpPr/>
                <p:nvPr/>
              </p:nvGrpSpPr>
              <p:grpSpPr>
                <a:xfrm>
                  <a:off x="3733800" y="4648200"/>
                  <a:ext cx="609600" cy="152400"/>
                  <a:chOff x="4114800" y="6172200"/>
                  <a:chExt cx="609600" cy="152400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rot="16200000" flipH="1">
                    <a:off x="4114800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0800000" flipH="1">
                    <a:off x="4114801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200"/>
                  <p:cNvGrpSpPr/>
                  <p:nvPr/>
                </p:nvGrpSpPr>
                <p:grpSpPr>
                  <a:xfrm>
                    <a:off x="4572000" y="6196584"/>
                    <a:ext cx="152400" cy="76200"/>
                    <a:chOff x="1828800" y="1295400"/>
                    <a:chExt cx="152400" cy="76200"/>
                  </a:xfrm>
                </p:grpSpPr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1828801" y="1370012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Straight Connector 241"/>
                    <p:cNvCxnSpPr/>
                    <p:nvPr/>
                  </p:nvCxnSpPr>
                  <p:spPr>
                    <a:xfrm>
                      <a:off x="1828800" y="1295400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Group 437"/>
                <p:cNvGrpSpPr/>
                <p:nvPr/>
              </p:nvGrpSpPr>
              <p:grpSpPr>
                <a:xfrm>
                  <a:off x="4419600" y="3806952"/>
                  <a:ext cx="762000" cy="1222248"/>
                  <a:chOff x="4343400" y="5635752"/>
                  <a:chExt cx="762000" cy="1222248"/>
                </a:xfrm>
                <a:solidFill>
                  <a:srgbClr val="3366FF"/>
                </a:solidFill>
              </p:grpSpPr>
              <p:sp>
                <p:nvSpPr>
                  <p:cNvPr id="439" name="Parallelogram 438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Parallelogram 439"/>
                  <p:cNvSpPr/>
                  <p:nvPr/>
                </p:nvSpPr>
                <p:spPr>
                  <a:xfrm>
                    <a:off x="4343405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2" name="Rectangle 451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3" name="Rectangle 452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" name="Rectangle 453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84" name="Straight Arrow Connector 483"/>
                <p:cNvCxnSpPr/>
                <p:nvPr/>
              </p:nvCxnSpPr>
              <p:spPr>
                <a:xfrm rot="5400000" flipH="1" flipV="1">
                  <a:off x="4724400" y="4495800"/>
                  <a:ext cx="533400" cy="533400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8900000">
                  <a:off x="4778345" y="4750836"/>
                  <a:ext cx="617467" cy="228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ectorize</a:t>
                  </a:r>
                  <a:r>
                    <a:rPr lang="en-US" sz="10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7" name="Freeform 476"/>
              <p:cNvSpPr/>
              <p:nvPr/>
            </p:nvSpPr>
            <p:spPr>
              <a:xfrm>
                <a:off x="1674014" y="3678936"/>
                <a:ext cx="2977234" cy="435864"/>
              </a:xfrm>
              <a:custGeom>
                <a:avLst/>
                <a:gdLst>
                  <a:gd name="connsiteX0" fmla="*/ 0 w 3219450"/>
                  <a:gd name="connsiteY0" fmla="*/ 486833 h 486833"/>
                  <a:gd name="connsiteX1" fmla="*/ 1676400 w 3219450"/>
                  <a:gd name="connsiteY1" fmla="*/ 10583 h 486833"/>
                  <a:gd name="connsiteX2" fmla="*/ 3219450 w 3219450"/>
                  <a:gd name="connsiteY2" fmla="*/ 423333 h 48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9450" h="486833">
                    <a:moveTo>
                      <a:pt x="0" y="486833"/>
                    </a:moveTo>
                    <a:cubicBezTo>
                      <a:pt x="569912" y="253999"/>
                      <a:pt x="1139825" y="21166"/>
                      <a:pt x="1676400" y="10583"/>
                    </a:cubicBezTo>
                    <a:cubicBezTo>
                      <a:pt x="2212975" y="0"/>
                      <a:pt x="3219450" y="423333"/>
                      <a:pt x="3219450" y="423333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Freeform 475"/>
              <p:cNvSpPr/>
              <p:nvPr/>
            </p:nvSpPr>
            <p:spPr>
              <a:xfrm>
                <a:off x="4559300" y="3692106"/>
                <a:ext cx="1765300" cy="422694"/>
              </a:xfrm>
              <a:custGeom>
                <a:avLst/>
                <a:gdLst>
                  <a:gd name="connsiteX0" fmla="*/ 0 w 1301750"/>
                  <a:gd name="connsiteY0" fmla="*/ 192617 h 433917"/>
                  <a:gd name="connsiteX1" fmla="*/ 869950 w 1301750"/>
                  <a:gd name="connsiteY1" fmla="*/ 40217 h 433917"/>
                  <a:gd name="connsiteX2" fmla="*/ 1301750 w 1301750"/>
                  <a:gd name="connsiteY2" fmla="*/ 433917 h 43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1750" h="433917">
                    <a:moveTo>
                      <a:pt x="0" y="192617"/>
                    </a:moveTo>
                    <a:cubicBezTo>
                      <a:pt x="326496" y="96308"/>
                      <a:pt x="652992" y="0"/>
                      <a:pt x="869950" y="40217"/>
                    </a:cubicBezTo>
                    <a:cubicBezTo>
                      <a:pt x="1086908" y="80434"/>
                      <a:pt x="1194329" y="257175"/>
                      <a:pt x="1301750" y="433917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104900" y="457200"/>
            <a:ext cx="6934200" cy="2362200"/>
            <a:chOff x="1104900" y="152400"/>
            <a:chExt cx="6934200" cy="2362200"/>
          </a:xfrm>
        </p:grpSpPr>
        <p:sp>
          <p:nvSpPr>
            <p:cNvPr id="111" name="TextBox 110"/>
            <p:cNvSpPr txBox="1"/>
            <p:nvPr/>
          </p:nvSpPr>
          <p:spPr>
            <a:xfrm>
              <a:off x="3505200" y="2057400"/>
              <a:ext cx="21336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for each column and solve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76500" y="167640"/>
              <a:ext cx="182880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953000" y="152400"/>
              <a:ext cx="190195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the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104900" y="685800"/>
              <a:ext cx="6934200" cy="1453896"/>
              <a:chOff x="609600" y="758952"/>
              <a:chExt cx="6934200" cy="14538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044952" y="1371600"/>
                <a:ext cx="1527048" cy="609600"/>
                <a:chOff x="3044952" y="1371600"/>
                <a:chExt cx="1527048" cy="609600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rot="16200000" flipH="1">
                  <a:off x="3733800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0800000" flipH="1">
                  <a:off x="3733801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72"/>
                <p:cNvGrpSpPr/>
                <p:nvPr/>
              </p:nvGrpSpPr>
              <p:grpSpPr>
                <a:xfrm>
                  <a:off x="4191000" y="1624584"/>
                  <a:ext cx="152400" cy="76200"/>
                  <a:chOff x="1828800" y="1600200"/>
                  <a:chExt cx="152400" cy="762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828801" y="1674812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828800" y="1600200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3962400" y="13716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962400" y="15240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962400" y="16764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962400" y="18288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419600" y="13716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419600" y="15240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419600" y="16764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419600" y="18288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048000" y="1371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00400" y="1524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352800" y="1676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505200" y="1828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200400" y="1371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352800" y="1524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05200" y="1676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048000" y="1524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200400" y="1676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352800" y="1828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044952" y="1373188"/>
                  <a:ext cx="612648" cy="60801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609600" y="762000"/>
                <a:ext cx="2133600" cy="1450848"/>
                <a:chOff x="0" y="758952"/>
                <a:chExt cx="2133600" cy="1450848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304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828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304799" y="758952"/>
                  <a:ext cx="1828801" cy="1225296"/>
                  <a:chOff x="304799" y="758952"/>
                  <a:chExt cx="1828801" cy="122529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rot="5400000" flipH="1" flipV="1">
                    <a:off x="1066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 flipH="1" flipV="1">
                    <a:off x="1219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533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457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914400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 rot="5400000" flipH="1" flipV="1">
                    <a:off x="304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5400000" flipH="1" flipV="1">
                    <a:off x="1523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rot="5400000" flipH="1" flipV="1">
                    <a:off x="304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 62"/>
                  <p:cNvGrpSpPr/>
                  <p:nvPr/>
                </p:nvGrpSpPr>
                <p:grpSpPr>
                  <a:xfrm>
                    <a:off x="1216824" y="1136904"/>
                    <a:ext cx="230981" cy="691896"/>
                    <a:chOff x="2436019" y="1213104"/>
                    <a:chExt cx="230981" cy="691896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38400" y="1295396"/>
                      <a:ext cx="152400" cy="609604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Parallelogram 34"/>
                    <p:cNvSpPr/>
                    <p:nvPr/>
                  </p:nvSpPr>
                  <p:spPr>
                    <a:xfrm>
                      <a:off x="2436019" y="1215485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Parallelogram 35"/>
                    <p:cNvSpPr/>
                    <p:nvPr/>
                  </p:nvSpPr>
                  <p:spPr>
                    <a:xfrm rot="5400000" flipH="1">
                      <a:off x="2282952" y="1520952"/>
                      <a:ext cx="691896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10800000" flipV="1">
                      <a:off x="2590797" y="13655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" name="Rectangle 3"/>
                  <p:cNvSpPr/>
                  <p:nvPr/>
                </p:nvSpPr>
                <p:spPr>
                  <a:xfrm>
                    <a:off x="304799" y="13716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 rot="5400000" flipH="1" flipV="1">
                    <a:off x="1523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758952"/>
                <a:ext cx="2133600" cy="1450848"/>
                <a:chOff x="5334000" y="758952"/>
                <a:chExt cx="2133600" cy="1450848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638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3400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7162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5638799" y="758952"/>
                  <a:ext cx="1828800" cy="1222248"/>
                  <a:chOff x="5638799" y="758952"/>
                  <a:chExt cx="1828800" cy="1222248"/>
                </a:xfrm>
              </p:grpSpPr>
              <p:cxnSp>
                <p:nvCxnSpPr>
                  <p:cNvPr id="134" name="Straight Connector 133"/>
                  <p:cNvCxnSpPr/>
                  <p:nvPr/>
                </p:nvCxnSpPr>
                <p:spPr>
                  <a:xfrm rot="5400000" flipH="1" flipV="1">
                    <a:off x="6400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 flipH="1" flipV="1">
                    <a:off x="6553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5867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5791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6248399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 flipH="1" flipV="1">
                    <a:off x="5638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6857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 flipH="1" flipV="1">
                    <a:off x="5638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141"/>
                  <p:cNvGrpSpPr/>
                  <p:nvPr/>
                </p:nvGrpSpPr>
                <p:grpSpPr>
                  <a:xfrm>
                    <a:off x="6552269" y="1139156"/>
                    <a:ext cx="229532" cy="689643"/>
                    <a:chOff x="2437464" y="1215356"/>
                    <a:chExt cx="229532" cy="689643"/>
                  </a:xfrm>
                  <a:solidFill>
                    <a:srgbClr val="CC66FF"/>
                  </a:solidFill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38400" y="1300162"/>
                      <a:ext cx="152400" cy="604837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Parallelogram 143"/>
                    <p:cNvSpPr/>
                    <p:nvPr/>
                  </p:nvSpPr>
                  <p:spPr>
                    <a:xfrm>
                      <a:off x="2437464" y="1218560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Parallelogram 144"/>
                    <p:cNvSpPr/>
                    <p:nvPr/>
                  </p:nvSpPr>
                  <p:spPr>
                    <a:xfrm rot="5400000" flipH="1">
                      <a:off x="2282491" y="1523665"/>
                      <a:ext cx="689643" cy="73025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rot="10800000" flipV="1">
                      <a:off x="2590797" y="1371605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638799" y="1368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rot="5400000" flipH="1" flipV="1">
                    <a:off x="6857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Freeform 165"/>
              <p:cNvSpPr/>
              <p:nvPr/>
            </p:nvSpPr>
            <p:spPr>
              <a:xfrm>
                <a:off x="4047292" y="979477"/>
                <a:ext cx="2583037" cy="355742"/>
              </a:xfrm>
              <a:custGeom>
                <a:avLst/>
                <a:gdLst>
                  <a:gd name="connsiteX0" fmla="*/ 0 w 1536700"/>
                  <a:gd name="connsiteY0" fmla="*/ 600075 h 600075"/>
                  <a:gd name="connsiteX1" fmla="*/ 495300 w 1536700"/>
                  <a:gd name="connsiteY1" fmla="*/ 41275 h 600075"/>
                  <a:gd name="connsiteX2" fmla="*/ 1536700 w 1536700"/>
                  <a:gd name="connsiteY2" fmla="*/ 35242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700" h="600075">
                    <a:moveTo>
                      <a:pt x="0" y="600075"/>
                    </a:moveTo>
                    <a:cubicBezTo>
                      <a:pt x="119592" y="341312"/>
                      <a:pt x="239184" y="82550"/>
                      <a:pt x="495300" y="41275"/>
                    </a:cubicBezTo>
                    <a:cubicBezTo>
                      <a:pt x="751416" y="0"/>
                      <a:pt x="1536700" y="352425"/>
                      <a:pt x="1536700" y="352425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 rot="285918">
                <a:off x="1974390" y="1061914"/>
                <a:ext cx="2436020" cy="358472"/>
              </a:xfrm>
              <a:custGeom>
                <a:avLst/>
                <a:gdLst>
                  <a:gd name="connsiteX0" fmla="*/ 0 w 3194050"/>
                  <a:gd name="connsiteY0" fmla="*/ 391583 h 874183"/>
                  <a:gd name="connsiteX1" fmla="*/ 1003300 w 3194050"/>
                  <a:gd name="connsiteY1" fmla="*/ 80433 h 874183"/>
                  <a:gd name="connsiteX2" fmla="*/ 3194050 w 3194050"/>
                  <a:gd name="connsiteY2" fmla="*/ 874183 h 87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050" h="874183">
                    <a:moveTo>
                      <a:pt x="0" y="391583"/>
                    </a:moveTo>
                    <a:cubicBezTo>
                      <a:pt x="235479" y="195791"/>
                      <a:pt x="470958" y="0"/>
                      <a:pt x="1003300" y="80433"/>
                    </a:cubicBezTo>
                    <a:cubicBezTo>
                      <a:pt x="1535642" y="160866"/>
                      <a:pt x="3194050" y="874183"/>
                      <a:pt x="3194050" y="87418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4900" y="457200"/>
            <a:ext cx="6934200" cy="2362200"/>
            <a:chOff x="1104900" y="152400"/>
            <a:chExt cx="6934200" cy="2362200"/>
          </a:xfrm>
        </p:grpSpPr>
        <p:sp>
          <p:nvSpPr>
            <p:cNvPr id="111" name="TextBox 110"/>
            <p:cNvSpPr txBox="1"/>
            <p:nvPr/>
          </p:nvSpPr>
          <p:spPr>
            <a:xfrm>
              <a:off x="3505200" y="2057400"/>
              <a:ext cx="21336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</a:t>
              </a:r>
              <a:r>
                <a:rPr lang="en-US" sz="10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5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for each column and solve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76500" y="167640"/>
              <a:ext cx="182880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953000" y="152400"/>
              <a:ext cx="190195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the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104900" y="685800"/>
              <a:ext cx="6934200" cy="1453896"/>
              <a:chOff x="609600" y="758952"/>
              <a:chExt cx="6934200" cy="14538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044952" y="1371600"/>
                <a:ext cx="1527048" cy="609600"/>
                <a:chOff x="3044952" y="1371600"/>
                <a:chExt cx="1527048" cy="609600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rot="16200000" flipH="1">
                  <a:off x="3733800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0800000" flipH="1">
                  <a:off x="3733801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72"/>
                <p:cNvGrpSpPr/>
                <p:nvPr/>
              </p:nvGrpSpPr>
              <p:grpSpPr>
                <a:xfrm>
                  <a:off x="4191000" y="1624584"/>
                  <a:ext cx="152400" cy="76200"/>
                  <a:chOff x="1828800" y="1600200"/>
                  <a:chExt cx="152400" cy="762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828801" y="1674812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828800" y="1600200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3962400" y="13716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962400" y="15240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962400" y="16764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962400" y="18288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419600" y="13716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419600" y="15240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419600" y="16764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419600" y="18288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048000" y="1371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00400" y="1524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352800" y="1676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505200" y="1828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200400" y="1371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352800" y="1524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05200" y="1676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048000" y="1524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200400" y="1676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352800" y="1828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044952" y="1373188"/>
                  <a:ext cx="612648" cy="60801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609600" y="762000"/>
                <a:ext cx="2133600" cy="1450848"/>
                <a:chOff x="0" y="758952"/>
                <a:chExt cx="2133600" cy="1450848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304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828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304799" y="758952"/>
                  <a:ext cx="1828801" cy="1225296"/>
                  <a:chOff x="304799" y="758952"/>
                  <a:chExt cx="1828801" cy="122529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rot="5400000" flipH="1" flipV="1">
                    <a:off x="1066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 flipH="1" flipV="1">
                    <a:off x="1219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533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457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914400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 rot="5400000" flipH="1" flipV="1">
                    <a:off x="304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5400000" flipH="1" flipV="1">
                    <a:off x="1523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rot="5400000" flipH="1" flipV="1">
                    <a:off x="304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 62"/>
                  <p:cNvGrpSpPr/>
                  <p:nvPr/>
                </p:nvGrpSpPr>
                <p:grpSpPr>
                  <a:xfrm>
                    <a:off x="1216824" y="1136904"/>
                    <a:ext cx="230981" cy="691896"/>
                    <a:chOff x="2436019" y="1213104"/>
                    <a:chExt cx="230981" cy="691896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38400" y="1295396"/>
                      <a:ext cx="152400" cy="609604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Parallelogram 34"/>
                    <p:cNvSpPr/>
                    <p:nvPr/>
                  </p:nvSpPr>
                  <p:spPr>
                    <a:xfrm>
                      <a:off x="2436019" y="1215485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Parallelogram 35"/>
                    <p:cNvSpPr/>
                    <p:nvPr/>
                  </p:nvSpPr>
                  <p:spPr>
                    <a:xfrm rot="5400000" flipH="1">
                      <a:off x="2282952" y="1520952"/>
                      <a:ext cx="691896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10800000" flipV="1">
                      <a:off x="2590797" y="13655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" name="Rectangle 3"/>
                  <p:cNvSpPr/>
                  <p:nvPr/>
                </p:nvSpPr>
                <p:spPr>
                  <a:xfrm>
                    <a:off x="304799" y="13716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 rot="5400000" flipH="1" flipV="1">
                    <a:off x="1523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758952"/>
                <a:ext cx="2133600" cy="1450848"/>
                <a:chOff x="5334000" y="758952"/>
                <a:chExt cx="2133600" cy="1450848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638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3400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7162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5638799" y="758952"/>
                  <a:ext cx="1828800" cy="1222248"/>
                  <a:chOff x="5638799" y="758952"/>
                  <a:chExt cx="1828800" cy="1222248"/>
                </a:xfrm>
              </p:grpSpPr>
              <p:cxnSp>
                <p:nvCxnSpPr>
                  <p:cNvPr id="134" name="Straight Connector 133"/>
                  <p:cNvCxnSpPr/>
                  <p:nvPr/>
                </p:nvCxnSpPr>
                <p:spPr>
                  <a:xfrm rot="5400000" flipH="1" flipV="1">
                    <a:off x="6400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 flipH="1" flipV="1">
                    <a:off x="6553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5867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5791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6248399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 flipH="1" flipV="1">
                    <a:off x="5638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6857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 flipH="1" flipV="1">
                    <a:off x="5638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141"/>
                  <p:cNvGrpSpPr/>
                  <p:nvPr/>
                </p:nvGrpSpPr>
                <p:grpSpPr>
                  <a:xfrm>
                    <a:off x="6552269" y="1139156"/>
                    <a:ext cx="229532" cy="689643"/>
                    <a:chOff x="2437464" y="1215356"/>
                    <a:chExt cx="229532" cy="689643"/>
                  </a:xfrm>
                  <a:solidFill>
                    <a:srgbClr val="CC66FF"/>
                  </a:solidFill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38400" y="1300162"/>
                      <a:ext cx="152400" cy="604837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Parallelogram 143"/>
                    <p:cNvSpPr/>
                    <p:nvPr/>
                  </p:nvSpPr>
                  <p:spPr>
                    <a:xfrm>
                      <a:off x="2437464" y="1218560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Parallelogram 144"/>
                    <p:cNvSpPr/>
                    <p:nvPr/>
                  </p:nvSpPr>
                  <p:spPr>
                    <a:xfrm rot="5400000" flipH="1">
                      <a:off x="2282491" y="1523665"/>
                      <a:ext cx="689643" cy="73025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rot="10800000" flipV="1">
                      <a:off x="2590797" y="1371605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638799" y="1368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rot="5400000" flipH="1" flipV="1">
                    <a:off x="6857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Freeform 165"/>
              <p:cNvSpPr/>
              <p:nvPr/>
            </p:nvSpPr>
            <p:spPr>
              <a:xfrm>
                <a:off x="4047292" y="979477"/>
                <a:ext cx="2583037" cy="355742"/>
              </a:xfrm>
              <a:custGeom>
                <a:avLst/>
                <a:gdLst>
                  <a:gd name="connsiteX0" fmla="*/ 0 w 1536700"/>
                  <a:gd name="connsiteY0" fmla="*/ 600075 h 600075"/>
                  <a:gd name="connsiteX1" fmla="*/ 495300 w 1536700"/>
                  <a:gd name="connsiteY1" fmla="*/ 41275 h 600075"/>
                  <a:gd name="connsiteX2" fmla="*/ 1536700 w 1536700"/>
                  <a:gd name="connsiteY2" fmla="*/ 35242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700" h="600075">
                    <a:moveTo>
                      <a:pt x="0" y="600075"/>
                    </a:moveTo>
                    <a:cubicBezTo>
                      <a:pt x="119592" y="341312"/>
                      <a:pt x="239184" y="82550"/>
                      <a:pt x="495300" y="41275"/>
                    </a:cubicBezTo>
                    <a:cubicBezTo>
                      <a:pt x="751416" y="0"/>
                      <a:pt x="1536700" y="352425"/>
                      <a:pt x="1536700" y="352425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 rot="285918">
                <a:off x="1974390" y="1061914"/>
                <a:ext cx="2436020" cy="358472"/>
              </a:xfrm>
              <a:custGeom>
                <a:avLst/>
                <a:gdLst>
                  <a:gd name="connsiteX0" fmla="*/ 0 w 3194050"/>
                  <a:gd name="connsiteY0" fmla="*/ 391583 h 874183"/>
                  <a:gd name="connsiteX1" fmla="*/ 1003300 w 3194050"/>
                  <a:gd name="connsiteY1" fmla="*/ 80433 h 874183"/>
                  <a:gd name="connsiteX2" fmla="*/ 3194050 w 3194050"/>
                  <a:gd name="connsiteY2" fmla="*/ 874183 h 87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050" h="874183">
                    <a:moveTo>
                      <a:pt x="0" y="391583"/>
                    </a:moveTo>
                    <a:cubicBezTo>
                      <a:pt x="235479" y="195791"/>
                      <a:pt x="470958" y="0"/>
                      <a:pt x="1003300" y="80433"/>
                    </a:cubicBezTo>
                    <a:cubicBezTo>
                      <a:pt x="1535642" y="160866"/>
                      <a:pt x="3194050" y="874183"/>
                      <a:pt x="3194050" y="87418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21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04900" y="3284220"/>
            <a:ext cx="6934200" cy="2354580"/>
            <a:chOff x="1104900" y="3284220"/>
            <a:chExt cx="6934200" cy="2354580"/>
          </a:xfrm>
        </p:grpSpPr>
        <p:sp>
          <p:nvSpPr>
            <p:cNvPr id="238" name="TextBox 237"/>
            <p:cNvSpPr txBox="1"/>
            <p:nvPr/>
          </p:nvSpPr>
          <p:spPr>
            <a:xfrm>
              <a:off x="3200400" y="5181600"/>
              <a:ext cx="27432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a tile’s worth of (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and solve simultaneously (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vectorized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46313" y="3284220"/>
              <a:ext cx="22098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tile of columns 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3676" y="3284220"/>
              <a:ext cx="22606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the tile of columns back 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4900" y="3678936"/>
              <a:ext cx="6934200" cy="1578864"/>
              <a:chOff x="609600" y="3678936"/>
              <a:chExt cx="6934200" cy="157886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09600" y="3806952"/>
                <a:ext cx="2133600" cy="1450848"/>
                <a:chOff x="0" y="3806952"/>
                <a:chExt cx="2133600" cy="1450848"/>
              </a:xfrm>
            </p:grpSpPr>
            <p:sp>
              <p:nvSpPr>
                <p:cNvPr id="243" name="TextBox 242"/>
                <p:cNvSpPr txBox="1"/>
                <p:nvPr/>
              </p:nvSpPr>
              <p:spPr>
                <a:xfrm>
                  <a:off x="304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1828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304799" y="3806952"/>
                  <a:ext cx="1828801" cy="1222248"/>
                  <a:chOff x="304799" y="3806952"/>
                  <a:chExt cx="1828801" cy="1222248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914400" y="3806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5" name="Straight Connector 174"/>
                  <p:cNvCxnSpPr/>
                  <p:nvPr/>
                </p:nvCxnSpPr>
                <p:spPr>
                  <a:xfrm rot="5400000" flipH="1" flipV="1">
                    <a:off x="304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4" name="Group 175"/>
                  <p:cNvGrpSpPr/>
                  <p:nvPr/>
                </p:nvGrpSpPr>
                <p:grpSpPr>
                  <a:xfrm>
                    <a:off x="531816" y="4114800"/>
                    <a:ext cx="1299360" cy="685800"/>
                    <a:chOff x="2436811" y="1219200"/>
                    <a:chExt cx="1299360" cy="685800"/>
                  </a:xfrm>
                </p:grpSpPr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2436811" y="1296989"/>
                      <a:ext cx="1219195" cy="604836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0" name="Parallelogram 309"/>
                    <p:cNvSpPr/>
                    <p:nvPr/>
                  </p:nvSpPr>
                  <p:spPr>
                    <a:xfrm>
                      <a:off x="2440776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3" name="Parallelogram 312"/>
                    <p:cNvSpPr/>
                    <p:nvPr/>
                  </p:nvSpPr>
                  <p:spPr>
                    <a:xfrm rot="5400000" flipH="1">
                      <a:off x="3350414" y="1524000"/>
                      <a:ext cx="6858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Straight Connector 323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3" name="Straight Connector 172"/>
                  <p:cNvCxnSpPr/>
                  <p:nvPr/>
                </p:nvCxnSpPr>
                <p:spPr>
                  <a:xfrm rot="5400000" flipH="1" flipV="1">
                    <a:off x="304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04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6" name="Straight Connector 245"/>
                  <p:cNvCxnSpPr/>
                  <p:nvPr/>
                </p:nvCxnSpPr>
                <p:spPr>
                  <a:xfrm rot="5400000" flipH="1" flipV="1">
                    <a:off x="1523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5400000" flipH="1" flipV="1">
                    <a:off x="1523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5410200" y="3810000"/>
                <a:ext cx="2133600" cy="1447800"/>
                <a:chOff x="5334000" y="3810000"/>
                <a:chExt cx="2133600" cy="1447800"/>
              </a:xfrm>
            </p:grpSpPr>
            <p:sp>
              <p:nvSpPr>
                <p:cNvPr id="275" name="TextBox 274"/>
                <p:cNvSpPr txBox="1"/>
                <p:nvPr/>
              </p:nvSpPr>
              <p:spPr>
                <a:xfrm>
                  <a:off x="5638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533400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7162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638799" y="3810000"/>
                  <a:ext cx="1828800" cy="1219200"/>
                  <a:chOff x="5638799" y="3810000"/>
                  <a:chExt cx="1828800" cy="1219200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6248399" y="38100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 rot="5400000" flipH="1" flipV="1">
                    <a:off x="5638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0" name="Group 456"/>
                  <p:cNvGrpSpPr/>
                  <p:nvPr/>
                </p:nvGrpSpPr>
                <p:grpSpPr>
                  <a:xfrm>
                    <a:off x="5865018" y="4114800"/>
                    <a:ext cx="1300158" cy="685800"/>
                    <a:chOff x="2436017" y="1219200"/>
                    <a:chExt cx="1300158" cy="685800"/>
                  </a:xfrm>
                  <a:solidFill>
                    <a:srgbClr val="CC66FF"/>
                  </a:solidFill>
                </p:grpSpPr>
                <p:sp>
                  <p:nvSpPr>
                    <p:cNvPr id="281" name="Rectangle 280"/>
                    <p:cNvSpPr/>
                    <p:nvPr/>
                  </p:nvSpPr>
                  <p:spPr>
                    <a:xfrm>
                      <a:off x="2436017" y="1300162"/>
                      <a:ext cx="1219195" cy="604838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4" name="Parallelogram 283"/>
                    <p:cNvSpPr/>
                    <p:nvPr/>
                  </p:nvSpPr>
                  <p:spPr>
                    <a:xfrm>
                      <a:off x="2440780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5" name="Parallelogram 284"/>
                    <p:cNvSpPr/>
                    <p:nvPr/>
                  </p:nvSpPr>
                  <p:spPr>
                    <a:xfrm rot="5400000" flipH="1">
                      <a:off x="3350414" y="1523999"/>
                      <a:ext cx="685800" cy="76201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>
                      <a:off x="2441443" y="1300957"/>
                      <a:ext cx="1216152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3" name="Straight Connector 252"/>
                  <p:cNvCxnSpPr/>
                  <p:nvPr/>
                </p:nvCxnSpPr>
                <p:spPr>
                  <a:xfrm rot="5400000" flipH="1" flipV="1">
                    <a:off x="5638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5638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 rot="5400000" flipH="1" flipV="1">
                    <a:off x="6857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5400000" flipH="1" flipV="1">
                    <a:off x="6857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048000" y="3810000"/>
                <a:ext cx="2347812" cy="1222248"/>
                <a:chOff x="3048000" y="3806952"/>
                <a:chExt cx="2347812" cy="1222248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 rot="5400000" flipH="1" flipV="1">
                  <a:off x="3048000" y="44196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/>
                <p:cNvSpPr/>
                <p:nvPr/>
              </p:nvSpPr>
              <p:spPr>
                <a:xfrm>
                  <a:off x="3048000" y="4419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200400" y="4572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52800" y="4724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505200" y="4876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00400" y="4419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352800" y="4572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505200" y="4724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048000" y="4572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200400" y="4724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352800" y="4876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Parallelogram 287"/>
                <p:cNvSpPr/>
                <p:nvPr/>
              </p:nvSpPr>
              <p:spPr>
                <a:xfrm>
                  <a:off x="3048000" y="3810000"/>
                  <a:ext cx="762000" cy="609600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 303"/>
                <p:cNvGrpSpPr/>
                <p:nvPr/>
              </p:nvGrpSpPr>
              <p:grpSpPr>
                <a:xfrm>
                  <a:off x="3200400" y="3810003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5" name="Parallelogram 304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Parallelogram 305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Group 306"/>
                <p:cNvGrpSpPr/>
                <p:nvPr/>
              </p:nvGrpSpPr>
              <p:grpSpPr>
                <a:xfrm>
                  <a:off x="3352800" y="3962404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8" name="Parallelogram 307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9" name="Parallelogram 308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309"/>
                <p:cNvGrpSpPr/>
                <p:nvPr/>
              </p:nvGrpSpPr>
              <p:grpSpPr>
                <a:xfrm>
                  <a:off x="3505200" y="4114805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11" name="Parallelogram 310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Parallelogram 311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5" name="Parallelogram 314"/>
                <p:cNvSpPr/>
                <p:nvPr/>
              </p:nvSpPr>
              <p:spPr>
                <a:xfrm rot="5400000" flipV="1">
                  <a:off x="3581400" y="4343400"/>
                  <a:ext cx="762000" cy="609600"/>
                </a:xfrm>
                <a:prstGeom prst="parallelogram">
                  <a:avLst>
                    <a:gd name="adj" fmla="val 99479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7" name="Straight Connector 286"/>
                <p:cNvCxnSpPr/>
                <p:nvPr/>
              </p:nvCxnSpPr>
              <p:spPr>
                <a:xfrm rot="5400000" flipH="1" flipV="1">
                  <a:off x="3657600" y="4419600"/>
                  <a:ext cx="609600" cy="609600"/>
                </a:xfrm>
                <a:prstGeom prst="line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/>
                <p:cNvSpPr/>
                <p:nvPr/>
              </p:nvSpPr>
              <p:spPr>
                <a:xfrm>
                  <a:off x="3050381" y="4416552"/>
                  <a:ext cx="604171" cy="61264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 rot="5400000" flipH="1" flipV="1">
                  <a:off x="3048000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5400000" flipH="1" flipV="1">
                  <a:off x="3657599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H="1">
                  <a:off x="3654552" y="3810002"/>
                  <a:ext cx="612649" cy="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V="1">
                  <a:off x="4267201" y="3810000"/>
                  <a:ext cx="0" cy="610396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436"/>
                <p:cNvGrpSpPr/>
                <p:nvPr/>
              </p:nvGrpSpPr>
              <p:grpSpPr>
                <a:xfrm>
                  <a:off x="3962400" y="3806952"/>
                  <a:ext cx="765175" cy="1222248"/>
                  <a:chOff x="4343400" y="5635752"/>
                  <a:chExt cx="765175" cy="1222248"/>
                </a:xfrm>
                <a:solidFill>
                  <a:srgbClr val="CC66FF"/>
                </a:solidFill>
              </p:grpSpPr>
              <p:sp>
                <p:nvSpPr>
                  <p:cNvPr id="378" name="Parallelogram 377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Parallelogram 378"/>
                  <p:cNvSpPr/>
                  <p:nvPr/>
                </p:nvSpPr>
                <p:spPr>
                  <a:xfrm>
                    <a:off x="4346580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2" name="Straight Connector 431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Group 435"/>
                <p:cNvGrpSpPr/>
                <p:nvPr/>
              </p:nvGrpSpPr>
              <p:grpSpPr>
                <a:xfrm>
                  <a:off x="3733800" y="4648200"/>
                  <a:ext cx="609600" cy="152400"/>
                  <a:chOff x="4114800" y="6172200"/>
                  <a:chExt cx="609600" cy="152400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rot="16200000" flipH="1">
                    <a:off x="4114800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0800000" flipH="1">
                    <a:off x="4114801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200"/>
                  <p:cNvGrpSpPr/>
                  <p:nvPr/>
                </p:nvGrpSpPr>
                <p:grpSpPr>
                  <a:xfrm>
                    <a:off x="4572000" y="6196584"/>
                    <a:ext cx="152400" cy="76200"/>
                    <a:chOff x="1828800" y="1295400"/>
                    <a:chExt cx="152400" cy="76200"/>
                  </a:xfrm>
                </p:grpSpPr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1828801" y="1370012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Straight Connector 241"/>
                    <p:cNvCxnSpPr/>
                    <p:nvPr/>
                  </p:nvCxnSpPr>
                  <p:spPr>
                    <a:xfrm>
                      <a:off x="1828800" y="1295400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Group 437"/>
                <p:cNvGrpSpPr/>
                <p:nvPr/>
              </p:nvGrpSpPr>
              <p:grpSpPr>
                <a:xfrm>
                  <a:off x="4419600" y="3806952"/>
                  <a:ext cx="762000" cy="1222248"/>
                  <a:chOff x="4343400" y="5635752"/>
                  <a:chExt cx="762000" cy="1222248"/>
                </a:xfrm>
                <a:solidFill>
                  <a:srgbClr val="3366FF"/>
                </a:solidFill>
              </p:grpSpPr>
              <p:sp>
                <p:nvSpPr>
                  <p:cNvPr id="439" name="Parallelogram 438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Parallelogram 439"/>
                  <p:cNvSpPr/>
                  <p:nvPr/>
                </p:nvSpPr>
                <p:spPr>
                  <a:xfrm>
                    <a:off x="4343405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2" name="Rectangle 451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3" name="Rectangle 452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" name="Rectangle 453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84" name="Straight Arrow Connector 483"/>
                <p:cNvCxnSpPr/>
                <p:nvPr/>
              </p:nvCxnSpPr>
              <p:spPr>
                <a:xfrm rot="5400000" flipH="1" flipV="1">
                  <a:off x="4724400" y="4495800"/>
                  <a:ext cx="533400" cy="533400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8900000">
                  <a:off x="4778345" y="4750836"/>
                  <a:ext cx="617467" cy="228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ectorize</a:t>
                  </a:r>
                  <a:r>
                    <a:rPr lang="en-US" sz="10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7" name="Freeform 476"/>
              <p:cNvSpPr/>
              <p:nvPr/>
            </p:nvSpPr>
            <p:spPr>
              <a:xfrm>
                <a:off x="1674014" y="3678936"/>
                <a:ext cx="2977234" cy="435864"/>
              </a:xfrm>
              <a:custGeom>
                <a:avLst/>
                <a:gdLst>
                  <a:gd name="connsiteX0" fmla="*/ 0 w 3219450"/>
                  <a:gd name="connsiteY0" fmla="*/ 486833 h 486833"/>
                  <a:gd name="connsiteX1" fmla="*/ 1676400 w 3219450"/>
                  <a:gd name="connsiteY1" fmla="*/ 10583 h 486833"/>
                  <a:gd name="connsiteX2" fmla="*/ 3219450 w 3219450"/>
                  <a:gd name="connsiteY2" fmla="*/ 423333 h 48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9450" h="486833">
                    <a:moveTo>
                      <a:pt x="0" y="486833"/>
                    </a:moveTo>
                    <a:cubicBezTo>
                      <a:pt x="569912" y="253999"/>
                      <a:pt x="1139825" y="21166"/>
                      <a:pt x="1676400" y="10583"/>
                    </a:cubicBezTo>
                    <a:cubicBezTo>
                      <a:pt x="2212975" y="0"/>
                      <a:pt x="3219450" y="423333"/>
                      <a:pt x="3219450" y="423333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Freeform 475"/>
              <p:cNvSpPr/>
              <p:nvPr/>
            </p:nvSpPr>
            <p:spPr>
              <a:xfrm>
                <a:off x="4559300" y="3692106"/>
                <a:ext cx="1765300" cy="422694"/>
              </a:xfrm>
              <a:custGeom>
                <a:avLst/>
                <a:gdLst>
                  <a:gd name="connsiteX0" fmla="*/ 0 w 1301750"/>
                  <a:gd name="connsiteY0" fmla="*/ 192617 h 433917"/>
                  <a:gd name="connsiteX1" fmla="*/ 869950 w 1301750"/>
                  <a:gd name="connsiteY1" fmla="*/ 40217 h 433917"/>
                  <a:gd name="connsiteX2" fmla="*/ 1301750 w 1301750"/>
                  <a:gd name="connsiteY2" fmla="*/ 433917 h 43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1750" h="433917">
                    <a:moveTo>
                      <a:pt x="0" y="192617"/>
                    </a:moveTo>
                    <a:cubicBezTo>
                      <a:pt x="326496" y="96308"/>
                      <a:pt x="652992" y="0"/>
                      <a:pt x="869950" y="40217"/>
                    </a:cubicBezTo>
                    <a:cubicBezTo>
                      <a:pt x="1086908" y="80434"/>
                      <a:pt x="1194329" y="257175"/>
                      <a:pt x="1301750" y="433917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8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4820126" y="1541441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ikj</a:t>
            </a:r>
            <a:r>
              <a:rPr lang="en-US" sz="1200" b="1" dirty="0" smtClean="0">
                <a:latin typeface="Times"/>
                <a:cs typeface="Times"/>
              </a:rPr>
              <a:t>-layout, tile-</a:t>
            </a:r>
            <a:r>
              <a:rPr lang="en-US" sz="1200" b="1" dirty="0" err="1" smtClean="0">
                <a:latin typeface="Times"/>
                <a:cs typeface="Times"/>
              </a:rPr>
              <a:t>ij</a:t>
            </a:r>
            <a:r>
              <a:rPr lang="en-US" sz="1200" b="1" dirty="0" smtClean="0">
                <a:latin typeface="Times"/>
                <a:cs typeface="Times"/>
              </a:rPr>
              <a:t>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30388" y="4000500"/>
            <a:ext cx="2057400" cy="1371600"/>
            <a:chOff x="5059098" y="4035552"/>
            <a:chExt cx="1828801" cy="1222248"/>
          </a:xfrm>
        </p:grpSpPr>
        <p:cxnSp>
          <p:nvCxnSpPr>
            <p:cNvPr id="318" name="Straight Connector 317"/>
            <p:cNvCxnSpPr/>
            <p:nvPr/>
          </p:nvCxnSpPr>
          <p:spPr>
            <a:xfrm rot="5400000" flipH="1" flipV="1">
              <a:off x="50590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5668699" y="40355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060565" y="4492752"/>
              <a:ext cx="1371603" cy="762000"/>
              <a:chOff x="298450" y="4267200"/>
              <a:chExt cx="1371603" cy="762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98840" y="4419600"/>
                <a:ext cx="1219195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Parallelogram 145"/>
              <p:cNvSpPr/>
              <p:nvPr/>
            </p:nvSpPr>
            <p:spPr>
              <a:xfrm>
                <a:off x="298450" y="4270375"/>
                <a:ext cx="1371603" cy="1524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Parallelogram 146"/>
              <p:cNvSpPr/>
              <p:nvPr/>
            </p:nvSpPr>
            <p:spPr>
              <a:xfrm rot="5400000" flipH="1">
                <a:off x="1212184" y="4572661"/>
                <a:ext cx="762000" cy="151077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5059099" y="46451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50590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62782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62782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4820126" y="3605610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ikj</a:t>
            </a:r>
            <a:r>
              <a:rPr lang="en-US" sz="1200" b="1" dirty="0" smtClean="0">
                <a:latin typeface="Times"/>
                <a:cs typeface="Times"/>
              </a:rPr>
              <a:t>-layout, tile-j scheme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800600" y="537464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093744" y="491744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324600" y="491744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751838" y="3605610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ijk</a:t>
            </a:r>
            <a:r>
              <a:rPr lang="en-US" sz="1200" b="1" dirty="0" smtClean="0">
                <a:latin typeface="Times"/>
                <a:cs typeface="Times"/>
              </a:rPr>
              <a:t>-layout, tile-</a:t>
            </a:r>
            <a:r>
              <a:rPr lang="en-US" sz="1200" b="1" dirty="0" err="1" smtClean="0">
                <a:latin typeface="Times"/>
                <a:cs typeface="Times"/>
              </a:rPr>
              <a:t>ij</a:t>
            </a:r>
            <a:r>
              <a:rPr lang="en-US" sz="1200" b="1" dirty="0" smtClean="0">
                <a:latin typeface="Times"/>
                <a:cs typeface="Times"/>
              </a:rPr>
              <a:t> scheme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751838" y="1541441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ijk</a:t>
            </a:r>
            <a:r>
              <a:rPr lang="en-US" sz="1200" b="1" dirty="0" smtClean="0">
                <a:latin typeface="Times"/>
                <a:cs typeface="Times"/>
              </a:rPr>
              <a:t>-layout, tile-j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562100" y="4000500"/>
            <a:ext cx="2057400" cy="1371600"/>
            <a:chOff x="1597288" y="1857099"/>
            <a:chExt cx="1828801" cy="1222248"/>
          </a:xfrm>
        </p:grpSpPr>
        <p:grpSp>
          <p:nvGrpSpPr>
            <p:cNvPr id="148" name="Group 147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Parallelogram 21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12" name="Rectangle 21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Parallelogram 21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09" name="Rectangle 20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Parallelogram 20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Parallelogram 21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Parallelogram 20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03" name="Rectangle 20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arallelogram 20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arallelogram 19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arallelogram 19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194" name="Rectangle 19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191" name="Rectangle 19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Parallelogram 19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185" name="Rectangle 18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82" name="Rectangle 18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Parallelogram 17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6" name="Rectangle 175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Parallelogram 17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73" name="Rectangle 17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Parallelogram 17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Parallelogram 17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Parallelogram 17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Parallelogram 17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4630388" y="1905000"/>
            <a:ext cx="2057400" cy="1371600"/>
            <a:chOff x="1597288" y="1857099"/>
            <a:chExt cx="1828801" cy="1222248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89" name="Rectangle 28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Parallelogram 28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Parallelogram 29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86" name="Rectangle 28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Parallelogram 28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Parallelogram 28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83" name="Rectangle 28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Parallelogram 28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Parallelogram 28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80" name="Rectangle 27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Parallelogram 28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Parallelogram 28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77" name="Rectangle 27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Parallelogram 27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Parallelogram 27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74" name="Rectangle 27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Parallelogram 27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Parallelogram 27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271" name="Rectangle 27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Parallelogram 27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Parallelogram 27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268" name="Rectangle 26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Parallelogram 26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Parallelogram 26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265" name="Rectangle 26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Parallelogram 26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Parallelogram 26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262" name="Rectangle 26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Parallelogram 26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Parallelogram 26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59" name="Rectangle 25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Parallelogram 25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Parallelogram 26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56" name="Rectangle 25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Parallelogram 25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Parallelogram 25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2" name="Straight Connector 231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53" name="Rectangle 25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Parallelogram 25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0" name="Rectangle 24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Parallelogram 25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44" name="Rectangle 243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Parallelogram 24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arallelogram 24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1562100" y="1905000"/>
            <a:ext cx="2057400" cy="1371600"/>
            <a:chOff x="1899708" y="1983228"/>
            <a:chExt cx="1831182" cy="1222248"/>
          </a:xfrm>
        </p:grpSpPr>
        <p:cxnSp>
          <p:nvCxnSpPr>
            <p:cNvPr id="293" name="Straight Connector 292"/>
            <p:cNvCxnSpPr/>
            <p:nvPr/>
          </p:nvCxnSpPr>
          <p:spPr>
            <a:xfrm rot="5400000" flipH="1" flipV="1">
              <a:off x="19020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Group 293"/>
            <p:cNvGrpSpPr/>
            <p:nvPr/>
          </p:nvGrpSpPr>
          <p:grpSpPr>
            <a:xfrm>
              <a:off x="1899708" y="2895247"/>
              <a:ext cx="1371600" cy="304800"/>
              <a:chOff x="310897" y="4724400"/>
              <a:chExt cx="1371600" cy="3048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6" name="Rectangle 31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Parallelogram 322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Parallelogram 323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1899708" y="2747610"/>
              <a:ext cx="1371600" cy="304800"/>
              <a:chOff x="310897" y="4724400"/>
              <a:chExt cx="1371600" cy="3048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9" name="Rectangle 308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Parallelogram 309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Parallelogram 310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899708" y="2597591"/>
              <a:ext cx="1371600" cy="304800"/>
              <a:chOff x="310897" y="4724400"/>
              <a:chExt cx="1371600" cy="304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6" name="Rectangle 30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Parallelogram 306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Parallelogram 307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Rectangle 296"/>
            <p:cNvSpPr/>
            <p:nvPr/>
          </p:nvSpPr>
          <p:spPr>
            <a:xfrm>
              <a:off x="2511690" y="19832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899708" y="2447572"/>
              <a:ext cx="1371600" cy="304800"/>
              <a:chOff x="310897" y="4724400"/>
              <a:chExt cx="1371600" cy="304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3" name="Rectangle 302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Parallelogram 303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Parallelogram 304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9" name="Rectangle 298"/>
            <p:cNvSpPr/>
            <p:nvPr/>
          </p:nvSpPr>
          <p:spPr>
            <a:xfrm>
              <a:off x="1902090" y="25928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 flipH="1" flipV="1">
              <a:off x="19020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 flipH="1" flipV="1">
              <a:off x="31212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 flipH="1" flipV="1">
              <a:off x="31212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>
            <a:off x="1752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45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76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752600" y="536448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045744" y="490728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76600" y="490728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>
                <a:latin typeface="Times"/>
                <a:cs typeface="Times"/>
              </a:rPr>
              <a:t> </a:t>
            </a:r>
            <a:r>
              <a:rPr lang="en-US" sz="1200" b="1" i="1" dirty="0" smtClean="0">
                <a:latin typeface="Times"/>
                <a:cs typeface="Times"/>
              </a:rPr>
              <a:t>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800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093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324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062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/>
          <p:cNvGrpSpPr/>
          <p:nvPr/>
        </p:nvGrpSpPr>
        <p:grpSpPr>
          <a:xfrm>
            <a:off x="1562100" y="1905000"/>
            <a:ext cx="2057400" cy="1371600"/>
            <a:chOff x="1899708" y="1983228"/>
            <a:chExt cx="1831182" cy="1222248"/>
          </a:xfrm>
        </p:grpSpPr>
        <p:cxnSp>
          <p:nvCxnSpPr>
            <p:cNvPr id="293" name="Straight Connector 292"/>
            <p:cNvCxnSpPr/>
            <p:nvPr/>
          </p:nvCxnSpPr>
          <p:spPr>
            <a:xfrm rot="5400000" flipH="1" flipV="1">
              <a:off x="19020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Group 293"/>
            <p:cNvGrpSpPr/>
            <p:nvPr/>
          </p:nvGrpSpPr>
          <p:grpSpPr>
            <a:xfrm>
              <a:off x="1899708" y="2895247"/>
              <a:ext cx="1371600" cy="304800"/>
              <a:chOff x="310897" y="4724400"/>
              <a:chExt cx="1371600" cy="3048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6" name="Rectangle 31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Parallelogram 322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Parallelogram 323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1899708" y="2747610"/>
              <a:ext cx="1371600" cy="304800"/>
              <a:chOff x="310897" y="4724400"/>
              <a:chExt cx="1371600" cy="3048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9" name="Rectangle 308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Parallelogram 309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Parallelogram 310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899708" y="2597591"/>
              <a:ext cx="1371600" cy="304800"/>
              <a:chOff x="310897" y="4724400"/>
              <a:chExt cx="1371600" cy="304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6" name="Rectangle 30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Parallelogram 306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Parallelogram 307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Rectangle 296"/>
            <p:cNvSpPr/>
            <p:nvPr/>
          </p:nvSpPr>
          <p:spPr>
            <a:xfrm>
              <a:off x="2511690" y="19832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899708" y="2447572"/>
              <a:ext cx="1371600" cy="304800"/>
              <a:chOff x="310897" y="4724400"/>
              <a:chExt cx="1371600" cy="304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3" name="Rectangle 302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Parallelogram 303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Parallelogram 304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9" name="Rectangle 298"/>
            <p:cNvSpPr/>
            <p:nvPr/>
          </p:nvSpPr>
          <p:spPr>
            <a:xfrm>
              <a:off x="1902090" y="25928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 flipH="1" flipV="1">
              <a:off x="19020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 flipH="1" flipV="1">
              <a:off x="31212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 flipH="1" flipV="1">
              <a:off x="31212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>
            <a:off x="1752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45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76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9444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4630388" y="1905000"/>
            <a:ext cx="2057400" cy="1371600"/>
            <a:chOff x="1597288" y="1857099"/>
            <a:chExt cx="1828801" cy="1222248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89" name="Rectangle 28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Parallelogram 28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Parallelogram 29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86" name="Rectangle 28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Parallelogram 28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Parallelogram 28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83" name="Rectangle 28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Parallelogram 28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Parallelogram 28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80" name="Rectangle 27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Parallelogram 28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Parallelogram 28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77" name="Rectangle 27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Parallelogram 27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Parallelogram 27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74" name="Rectangle 27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Parallelogram 27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Parallelogram 27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271" name="Rectangle 27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Parallelogram 27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Parallelogram 27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268" name="Rectangle 26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Parallelogram 26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Parallelogram 26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265" name="Rectangle 26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Parallelogram 26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Parallelogram 26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262" name="Rectangle 26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Parallelogram 26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Parallelogram 26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59" name="Rectangle 25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Parallelogram 25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Parallelogram 26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56" name="Rectangle 25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Parallelogram 25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Parallelogram 25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2" name="Straight Connector 231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53" name="Rectangle 25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Parallelogram 25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0" name="Rectangle 24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Parallelogram 25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44" name="Rectangle 243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Parallelogram 24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arallelogram 24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4800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093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324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687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1562100" y="4000500"/>
            <a:ext cx="2057400" cy="1371600"/>
            <a:chOff x="1597288" y="1857099"/>
            <a:chExt cx="1828801" cy="1222248"/>
          </a:xfrm>
        </p:grpSpPr>
        <p:grpSp>
          <p:nvGrpSpPr>
            <p:cNvPr id="148" name="Group 147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Parallelogram 21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12" name="Rectangle 21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Parallelogram 21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09" name="Rectangle 20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Parallelogram 20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Parallelogram 21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Parallelogram 20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03" name="Rectangle 20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arallelogram 20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arallelogram 19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arallelogram 19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194" name="Rectangle 19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191" name="Rectangle 19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Parallelogram 19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185" name="Rectangle 18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82" name="Rectangle 18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Parallelogram 17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6" name="Rectangle 175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Parallelogram 17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73" name="Rectangle 17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Parallelogram 17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Parallelogram 17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Parallelogram 17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Parallelogram 17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1752600" y="536448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045744" y="490728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76600" y="490728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>
                <a:latin typeface="Times"/>
                <a:cs typeface="Times"/>
              </a:rPr>
              <a:t> </a:t>
            </a:r>
            <a:r>
              <a:rPr lang="en-US" sz="1200" b="1" i="1" dirty="0" smtClean="0">
                <a:latin typeface="Times"/>
                <a:cs typeface="Times"/>
              </a:rPr>
              <a:t>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392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0388" y="4000500"/>
            <a:ext cx="2057400" cy="1371600"/>
            <a:chOff x="5059098" y="4035552"/>
            <a:chExt cx="1828801" cy="1222248"/>
          </a:xfrm>
        </p:grpSpPr>
        <p:cxnSp>
          <p:nvCxnSpPr>
            <p:cNvPr id="318" name="Straight Connector 317"/>
            <p:cNvCxnSpPr/>
            <p:nvPr/>
          </p:nvCxnSpPr>
          <p:spPr>
            <a:xfrm rot="5400000" flipH="1" flipV="1">
              <a:off x="50590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5668699" y="40355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060565" y="4492752"/>
              <a:ext cx="1371603" cy="762000"/>
              <a:chOff x="298450" y="4267200"/>
              <a:chExt cx="1371603" cy="762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98840" y="4419600"/>
                <a:ext cx="1219195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Parallelogram 145"/>
              <p:cNvSpPr/>
              <p:nvPr/>
            </p:nvSpPr>
            <p:spPr>
              <a:xfrm>
                <a:off x="298450" y="4270375"/>
                <a:ext cx="1371603" cy="1524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Parallelogram 146"/>
              <p:cNvSpPr/>
              <p:nvPr/>
            </p:nvSpPr>
            <p:spPr>
              <a:xfrm rot="5400000" flipH="1">
                <a:off x="1212184" y="4572661"/>
                <a:ext cx="762000" cy="151077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5059099" y="46451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50590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62782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62782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TextBox 363"/>
          <p:cNvSpPr txBox="1"/>
          <p:nvPr/>
        </p:nvSpPr>
        <p:spPr>
          <a:xfrm>
            <a:off x="4800600" y="537464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093744" y="491744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324600" y="491744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083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257</Words>
  <Application>Microsoft Office PowerPoint</Application>
  <PresentationFormat>On-screen Show (4:3)</PresentationFormat>
  <Paragraphs>80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Master</dc:title>
  <dc:creator>Samuel Williams</dc:creator>
  <cp:lastModifiedBy>wash</cp:lastModifiedBy>
  <cp:revision>38</cp:revision>
  <dcterms:created xsi:type="dcterms:W3CDTF">2016-09-02T22:17:20Z</dcterms:created>
  <dcterms:modified xsi:type="dcterms:W3CDTF">2017-03-22T03:48:47Z</dcterms:modified>
</cp:coreProperties>
</file>