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FF00"/>
    <a:srgbClr val="FF0000"/>
    <a:srgbClr val="FF8000"/>
    <a:srgbClr val="400080"/>
    <a:srgbClr val="CC66FF"/>
    <a:srgbClr val="66FF66"/>
    <a:srgbClr val="FFCC66"/>
    <a:srgbClr val="FF66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2696" y="-1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A71-BFA1-6E4D-9FB5-74A5F7F75AF9}" type="datetimeFigureOut">
              <a:rPr lang="en-US" smtClean="0"/>
              <a:pPr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B88-2393-684E-8462-98B17345C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A71-BFA1-6E4D-9FB5-74A5F7F75AF9}" type="datetimeFigureOut">
              <a:rPr lang="en-US" smtClean="0"/>
              <a:pPr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B88-2393-684E-8462-98B17345C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A71-BFA1-6E4D-9FB5-74A5F7F75AF9}" type="datetimeFigureOut">
              <a:rPr lang="en-US" smtClean="0"/>
              <a:pPr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B88-2393-684E-8462-98B17345C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A71-BFA1-6E4D-9FB5-74A5F7F75AF9}" type="datetimeFigureOut">
              <a:rPr lang="en-US" smtClean="0"/>
              <a:pPr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B88-2393-684E-8462-98B17345C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A71-BFA1-6E4D-9FB5-74A5F7F75AF9}" type="datetimeFigureOut">
              <a:rPr lang="en-US" smtClean="0"/>
              <a:pPr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B88-2393-684E-8462-98B17345C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A71-BFA1-6E4D-9FB5-74A5F7F75AF9}" type="datetimeFigureOut">
              <a:rPr lang="en-US" smtClean="0"/>
              <a:pPr/>
              <a:t>9/2/16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B88-2393-684E-8462-98B17345C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A71-BFA1-6E4D-9FB5-74A5F7F75AF9}" type="datetimeFigureOut">
              <a:rPr lang="en-US" smtClean="0"/>
              <a:pPr/>
              <a:t>9/2/16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B88-2393-684E-8462-98B17345C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A71-BFA1-6E4D-9FB5-74A5F7F75AF9}" type="datetimeFigureOut">
              <a:rPr lang="en-US" smtClean="0"/>
              <a:pPr/>
              <a:t>9/2/16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B88-2393-684E-8462-98B17345C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A71-BFA1-6E4D-9FB5-74A5F7F75AF9}" type="datetimeFigureOut">
              <a:rPr lang="en-US" smtClean="0"/>
              <a:pPr/>
              <a:t>9/2/16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B88-2393-684E-8462-98B17345C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A71-BFA1-6E4D-9FB5-74A5F7F75AF9}" type="datetimeFigureOut">
              <a:rPr lang="en-US" smtClean="0"/>
              <a:pPr/>
              <a:t>9/2/16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B88-2393-684E-8462-98B17345C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A71-BFA1-6E4D-9FB5-74A5F7F75AF9}" type="datetimeFigureOut">
              <a:rPr lang="en-US" smtClean="0"/>
              <a:pPr/>
              <a:t>9/2/16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B88-2393-684E-8462-98B17345C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22A71-BFA1-6E4D-9FB5-74A5F7F75AF9}" type="datetimeFigureOut">
              <a:rPr lang="en-US" smtClean="0"/>
              <a:pPr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F7B88-2393-684E-8462-98B17345C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roup 280"/>
          <p:cNvGrpSpPr/>
          <p:nvPr/>
        </p:nvGrpSpPr>
        <p:grpSpPr>
          <a:xfrm>
            <a:off x="0" y="2743200"/>
            <a:ext cx="7772400" cy="2743200"/>
            <a:chOff x="0" y="2743200"/>
            <a:chExt cx="7772400" cy="2743200"/>
          </a:xfrm>
        </p:grpSpPr>
        <p:sp>
          <p:nvSpPr>
            <p:cNvPr id="480" name="Rectangle 479"/>
            <p:cNvSpPr/>
            <p:nvPr/>
          </p:nvSpPr>
          <p:spPr>
            <a:xfrm>
              <a:off x="0" y="2743200"/>
              <a:ext cx="7772400" cy="274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6248399" y="3200400"/>
              <a:ext cx="1219200" cy="1219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5" name="Straight Connector 254"/>
            <p:cNvCxnSpPr/>
            <p:nvPr/>
          </p:nvCxnSpPr>
          <p:spPr>
            <a:xfrm rot="5400000" flipH="1" flipV="1">
              <a:off x="5638799" y="44196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 rot="5400000" flipH="1" flipV="1">
              <a:off x="2438400" y="4419600"/>
              <a:ext cx="609600" cy="609600"/>
            </a:xfrm>
            <a:prstGeom prst="line">
              <a:avLst/>
            </a:prstGeom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Rectangle 171"/>
            <p:cNvSpPr/>
            <p:nvPr/>
          </p:nvSpPr>
          <p:spPr>
            <a:xfrm>
              <a:off x="914400" y="3200400"/>
              <a:ext cx="1219200" cy="1219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3" name="Straight Connector 172"/>
            <p:cNvCxnSpPr/>
            <p:nvPr/>
          </p:nvCxnSpPr>
          <p:spPr>
            <a:xfrm rot="5400000" flipH="1" flipV="1">
              <a:off x="304799" y="32004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rot="5400000" flipH="1" flipV="1">
              <a:off x="304799" y="44196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6" name="Group 175"/>
            <p:cNvGrpSpPr/>
            <p:nvPr/>
          </p:nvGrpSpPr>
          <p:grpSpPr>
            <a:xfrm>
              <a:off x="533404" y="3505200"/>
              <a:ext cx="1295396" cy="1295400"/>
              <a:chOff x="2438399" y="609600"/>
              <a:chExt cx="1295396" cy="1295400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2438399" y="685800"/>
                <a:ext cx="1219195" cy="1219200"/>
              </a:xfrm>
              <a:prstGeom prst="rect">
                <a:avLst/>
              </a:prstGeom>
              <a:solidFill>
                <a:srgbClr val="3366FF"/>
              </a:solidFill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Parallelogram 177"/>
              <p:cNvSpPr/>
              <p:nvPr/>
            </p:nvSpPr>
            <p:spPr>
              <a:xfrm>
                <a:off x="2438399" y="609600"/>
                <a:ext cx="1295395" cy="76200"/>
              </a:xfrm>
              <a:prstGeom prst="parallelogram">
                <a:avLst>
                  <a:gd name="adj" fmla="val 100521"/>
                </a:avLst>
              </a:prstGeom>
              <a:solidFill>
                <a:srgbClr val="3366FF"/>
              </a:solidFill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Parallelogram 178"/>
              <p:cNvSpPr/>
              <p:nvPr/>
            </p:nvSpPr>
            <p:spPr>
              <a:xfrm rot="5400000" flipH="1">
                <a:off x="3047995" y="1219200"/>
                <a:ext cx="1295400" cy="76200"/>
              </a:xfrm>
              <a:prstGeom prst="parallelogram">
                <a:avLst>
                  <a:gd name="adj" fmla="val 100521"/>
                </a:avLst>
              </a:prstGeom>
              <a:solidFill>
                <a:srgbClr val="3366FF"/>
              </a:solidFill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0" name="Straight Connector 379"/>
              <p:cNvCxnSpPr/>
              <p:nvPr/>
            </p:nvCxnSpPr>
            <p:spPr>
              <a:xfrm>
                <a:off x="2441443" y="1751012"/>
                <a:ext cx="1216152" cy="158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/>
              <p:cNvCxnSpPr/>
              <p:nvPr/>
            </p:nvCxnSpPr>
            <p:spPr>
              <a:xfrm rot="10800000" flipV="1">
                <a:off x="3657595" y="1676400"/>
                <a:ext cx="76199" cy="7619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/>
              <p:cNvCxnSpPr/>
              <p:nvPr/>
            </p:nvCxnSpPr>
            <p:spPr>
              <a:xfrm rot="10800000" flipV="1">
                <a:off x="3657595" y="1524002"/>
                <a:ext cx="76199" cy="7619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/>
              <p:cNvCxnSpPr/>
              <p:nvPr/>
            </p:nvCxnSpPr>
            <p:spPr>
              <a:xfrm rot="10800000" flipV="1">
                <a:off x="3657595" y="1371604"/>
                <a:ext cx="76199" cy="7619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/>
              <p:cNvCxnSpPr/>
              <p:nvPr/>
            </p:nvCxnSpPr>
            <p:spPr>
              <a:xfrm rot="10800000" flipV="1">
                <a:off x="3657595" y="1219206"/>
                <a:ext cx="76199" cy="7619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/>
              <p:cNvCxnSpPr/>
              <p:nvPr/>
            </p:nvCxnSpPr>
            <p:spPr>
              <a:xfrm rot="10800000" flipV="1">
                <a:off x="3657595" y="1066808"/>
                <a:ext cx="76199" cy="7619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/>
              <p:cNvCxnSpPr/>
              <p:nvPr/>
            </p:nvCxnSpPr>
            <p:spPr>
              <a:xfrm rot="10800000" flipV="1">
                <a:off x="3657595" y="914410"/>
                <a:ext cx="76199" cy="7619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/>
              <p:cNvCxnSpPr/>
              <p:nvPr/>
            </p:nvCxnSpPr>
            <p:spPr>
              <a:xfrm rot="10800000" flipV="1">
                <a:off x="3657595" y="762012"/>
                <a:ext cx="76199" cy="7619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/>
              <p:cNvCxnSpPr/>
              <p:nvPr/>
            </p:nvCxnSpPr>
            <p:spPr>
              <a:xfrm>
                <a:off x="2441443" y="1600200"/>
                <a:ext cx="1216152" cy="158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/>
              <p:cNvCxnSpPr/>
              <p:nvPr/>
            </p:nvCxnSpPr>
            <p:spPr>
              <a:xfrm>
                <a:off x="2441443" y="1449388"/>
                <a:ext cx="1216152" cy="158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/>
              <p:cNvCxnSpPr/>
              <p:nvPr/>
            </p:nvCxnSpPr>
            <p:spPr>
              <a:xfrm>
                <a:off x="2441443" y="1298576"/>
                <a:ext cx="1216152" cy="158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/>
              <p:cNvCxnSpPr/>
              <p:nvPr/>
            </p:nvCxnSpPr>
            <p:spPr>
              <a:xfrm>
                <a:off x="2441443" y="1147764"/>
                <a:ext cx="1216152" cy="158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/>
              <p:cNvCxnSpPr/>
              <p:nvPr/>
            </p:nvCxnSpPr>
            <p:spPr>
              <a:xfrm>
                <a:off x="2441443" y="996952"/>
                <a:ext cx="1216152" cy="158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/>
              <p:cNvCxnSpPr/>
              <p:nvPr/>
            </p:nvCxnSpPr>
            <p:spPr>
              <a:xfrm>
                <a:off x="2441443" y="846140"/>
                <a:ext cx="1216152" cy="158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4" name="Rectangle 193"/>
            <p:cNvSpPr/>
            <p:nvPr/>
          </p:nvSpPr>
          <p:spPr>
            <a:xfrm>
              <a:off x="304799" y="3810000"/>
              <a:ext cx="1219200" cy="1219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438400" y="3810000"/>
              <a:ext cx="152400" cy="152400"/>
            </a:xfrm>
            <a:prstGeom prst="rect">
              <a:avLst/>
            </a:prstGeom>
            <a:solidFill>
              <a:srgbClr val="FF6666"/>
            </a:solidFill>
            <a:ln w="12700" cap="flat" cmpd="sng" algn="ctr">
              <a:solidFill>
                <a:srgbClr val="FF66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2590800" y="3962400"/>
              <a:ext cx="152400" cy="152400"/>
            </a:xfrm>
            <a:prstGeom prst="rect">
              <a:avLst/>
            </a:prstGeom>
            <a:solidFill>
              <a:srgbClr val="FF6666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743200" y="4114800"/>
              <a:ext cx="152400" cy="152400"/>
            </a:xfrm>
            <a:prstGeom prst="rect">
              <a:avLst/>
            </a:prstGeom>
            <a:solidFill>
              <a:srgbClr val="FF6666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2895600" y="4267200"/>
              <a:ext cx="152400" cy="152400"/>
            </a:xfrm>
            <a:prstGeom prst="rect">
              <a:avLst/>
            </a:prstGeom>
            <a:solidFill>
              <a:srgbClr val="FF6666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3048000" y="4419600"/>
              <a:ext cx="152400" cy="152400"/>
            </a:xfrm>
            <a:prstGeom prst="rect">
              <a:avLst/>
            </a:prstGeom>
            <a:solidFill>
              <a:srgbClr val="FF6666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3200400" y="4572000"/>
              <a:ext cx="152400" cy="152400"/>
            </a:xfrm>
            <a:prstGeom prst="rect">
              <a:avLst/>
            </a:prstGeom>
            <a:solidFill>
              <a:srgbClr val="FF6666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3352800" y="4724400"/>
              <a:ext cx="152400" cy="152400"/>
            </a:xfrm>
            <a:prstGeom prst="rect">
              <a:avLst/>
            </a:prstGeom>
            <a:solidFill>
              <a:srgbClr val="FF6666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3505200" y="4876800"/>
              <a:ext cx="152400" cy="152400"/>
            </a:xfrm>
            <a:prstGeom prst="rect">
              <a:avLst/>
            </a:prstGeom>
            <a:solidFill>
              <a:srgbClr val="FF6666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2590800" y="3810000"/>
              <a:ext cx="152400" cy="152400"/>
            </a:xfrm>
            <a:prstGeom prst="rect">
              <a:avLst/>
            </a:prstGeom>
            <a:solidFill>
              <a:srgbClr val="FFCC66"/>
            </a:solidFill>
            <a:ln w="3175" cap="flat" cmpd="sng" algn="ctr">
              <a:solidFill>
                <a:srgbClr val="FF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743200" y="3962400"/>
              <a:ext cx="152400" cy="152400"/>
            </a:xfrm>
            <a:prstGeom prst="rect">
              <a:avLst/>
            </a:prstGeom>
            <a:solidFill>
              <a:srgbClr val="FFCC66"/>
            </a:solidFill>
            <a:ln w="3175" cap="flat" cmpd="sng" algn="ctr">
              <a:solidFill>
                <a:srgbClr val="FF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895600" y="4114800"/>
              <a:ext cx="152400" cy="152400"/>
            </a:xfrm>
            <a:prstGeom prst="rect">
              <a:avLst/>
            </a:prstGeom>
            <a:solidFill>
              <a:srgbClr val="FFCC66"/>
            </a:solidFill>
            <a:ln w="3175" cap="flat" cmpd="sng" algn="ctr">
              <a:solidFill>
                <a:srgbClr val="FF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3048000" y="4267200"/>
              <a:ext cx="152400" cy="152400"/>
            </a:xfrm>
            <a:prstGeom prst="rect">
              <a:avLst/>
            </a:prstGeom>
            <a:solidFill>
              <a:srgbClr val="FFCC66"/>
            </a:solidFill>
            <a:ln w="3175" cap="flat" cmpd="sng" algn="ctr">
              <a:solidFill>
                <a:srgbClr val="FF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3200400" y="4419600"/>
              <a:ext cx="152400" cy="152400"/>
            </a:xfrm>
            <a:prstGeom prst="rect">
              <a:avLst/>
            </a:prstGeom>
            <a:solidFill>
              <a:srgbClr val="FFCC66"/>
            </a:solidFill>
            <a:ln w="3175" cap="flat" cmpd="sng" algn="ctr">
              <a:solidFill>
                <a:srgbClr val="FF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3352800" y="4572000"/>
              <a:ext cx="152400" cy="152400"/>
            </a:xfrm>
            <a:prstGeom prst="rect">
              <a:avLst/>
            </a:prstGeom>
            <a:solidFill>
              <a:srgbClr val="FFCC66"/>
            </a:solidFill>
            <a:ln w="3175" cap="flat" cmpd="sng" algn="ctr">
              <a:solidFill>
                <a:srgbClr val="FF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3505200" y="4724400"/>
              <a:ext cx="152400" cy="152400"/>
            </a:xfrm>
            <a:prstGeom prst="rect">
              <a:avLst/>
            </a:prstGeom>
            <a:solidFill>
              <a:srgbClr val="FFCC66"/>
            </a:solidFill>
            <a:ln w="3175" cap="flat" cmpd="sng" algn="ctr">
              <a:solidFill>
                <a:srgbClr val="FF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2438400" y="3962400"/>
              <a:ext cx="152400" cy="152400"/>
            </a:xfrm>
            <a:prstGeom prst="rect">
              <a:avLst/>
            </a:prstGeom>
            <a:solidFill>
              <a:srgbClr val="66FF66"/>
            </a:solidFill>
            <a:ln w="3175" cap="flat" cmpd="sng" algn="ctr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2590800" y="4114800"/>
              <a:ext cx="152400" cy="152400"/>
            </a:xfrm>
            <a:prstGeom prst="rect">
              <a:avLst/>
            </a:prstGeom>
            <a:solidFill>
              <a:srgbClr val="66FF66"/>
            </a:solidFill>
            <a:ln w="3175" cap="flat" cmpd="sng" algn="ctr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2743200" y="4267200"/>
              <a:ext cx="152400" cy="152400"/>
            </a:xfrm>
            <a:prstGeom prst="rect">
              <a:avLst/>
            </a:prstGeom>
            <a:solidFill>
              <a:srgbClr val="66FF66"/>
            </a:solidFill>
            <a:ln w="3175" cap="flat" cmpd="sng" algn="ctr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2895600" y="4419600"/>
              <a:ext cx="152400" cy="152400"/>
            </a:xfrm>
            <a:prstGeom prst="rect">
              <a:avLst/>
            </a:prstGeom>
            <a:solidFill>
              <a:srgbClr val="66FF66"/>
            </a:solidFill>
            <a:ln w="3175" cap="flat" cmpd="sng" algn="ctr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3048000" y="4572000"/>
              <a:ext cx="152400" cy="152400"/>
            </a:xfrm>
            <a:prstGeom prst="rect">
              <a:avLst/>
            </a:prstGeom>
            <a:solidFill>
              <a:srgbClr val="66FF66"/>
            </a:solidFill>
            <a:ln w="3175" cap="flat" cmpd="sng" algn="ctr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3200400" y="4724400"/>
              <a:ext cx="152400" cy="152400"/>
            </a:xfrm>
            <a:prstGeom prst="rect">
              <a:avLst/>
            </a:prstGeom>
            <a:solidFill>
              <a:srgbClr val="66FF66"/>
            </a:solidFill>
            <a:ln w="3175" cap="flat" cmpd="sng" algn="ctr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3352800" y="4876800"/>
              <a:ext cx="152400" cy="152400"/>
            </a:xfrm>
            <a:prstGeom prst="rect">
              <a:avLst/>
            </a:prstGeom>
            <a:solidFill>
              <a:srgbClr val="66FF66"/>
            </a:solidFill>
            <a:ln w="3175" cap="flat" cmpd="sng" algn="ctr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2438400" y="5105400"/>
              <a:ext cx="2743200" cy="3048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1000" b="1" dirty="0" smtClean="0">
                  <a:latin typeface="Arial"/>
                  <a:cs typeface="Arial"/>
                </a:rPr>
                <a:t>Construct a tile’s worth of (</a:t>
              </a:r>
              <a:r>
                <a:rPr lang="en-US" sz="1000" b="1" dirty="0" err="1" smtClean="0">
                  <a:latin typeface="Arial"/>
                  <a:cs typeface="Arial"/>
                </a:rPr>
                <a:t>nk</a:t>
              </a:r>
              <a:r>
                <a:rPr lang="en-US" sz="1000" b="1" dirty="0" smtClean="0">
                  <a:latin typeface="Arial"/>
                  <a:cs typeface="Arial"/>
                </a:rPr>
                <a:t> </a:t>
              </a:r>
              <a:r>
                <a:rPr lang="en-US" sz="1000" b="1" dirty="0" err="1" smtClean="0">
                  <a:latin typeface="Arial"/>
                  <a:cs typeface="Arial"/>
                </a:rPr>
                <a:t>x</a:t>
              </a:r>
              <a:r>
                <a:rPr lang="en-US" sz="1000" b="1" dirty="0" smtClean="0">
                  <a:latin typeface="Arial"/>
                  <a:cs typeface="Arial"/>
                </a:rPr>
                <a:t> </a:t>
              </a:r>
              <a:r>
                <a:rPr lang="en-US" sz="1000" b="1" dirty="0" err="1" smtClean="0">
                  <a:latin typeface="Arial"/>
                  <a:cs typeface="Arial"/>
                </a:rPr>
                <a:t>nk</a:t>
              </a:r>
              <a:r>
                <a:rPr lang="en-US" sz="1000" b="1" dirty="0" smtClean="0">
                  <a:latin typeface="Arial"/>
                  <a:cs typeface="Arial"/>
                </a:rPr>
                <a:t>) </a:t>
              </a:r>
              <a:r>
                <a:rPr lang="en-US" sz="1000" b="1" dirty="0" err="1" smtClean="0">
                  <a:latin typeface="Arial"/>
                  <a:cs typeface="Arial"/>
                </a:rPr>
                <a:t>tridiagonal</a:t>
              </a:r>
              <a:endParaRPr lang="en-US" sz="1000" b="1" dirty="0">
                <a:latin typeface="Arial"/>
                <a:cs typeface="Arial"/>
              </a:endParaRPr>
            </a:p>
            <a:p>
              <a:pPr algn="ctr"/>
              <a:r>
                <a:rPr lang="en-US" sz="1000" b="1" dirty="0" smtClean="0">
                  <a:latin typeface="Arial"/>
                  <a:cs typeface="Arial"/>
                </a:rPr>
                <a:t>matrices and solve simultaneously (</a:t>
              </a:r>
              <a:r>
                <a:rPr lang="en-US" sz="1000" b="1" dirty="0" err="1" smtClean="0">
                  <a:latin typeface="Arial"/>
                  <a:cs typeface="Arial"/>
                </a:rPr>
                <a:t>vectorized</a:t>
              </a:r>
              <a:r>
                <a:rPr lang="en-US" sz="1000" b="1" dirty="0" smtClean="0">
                  <a:latin typeface="Arial"/>
                  <a:cs typeface="Arial"/>
                </a:rPr>
                <a:t>).</a:t>
              </a:r>
              <a:endParaRPr lang="en-US" sz="1000" b="1" dirty="0">
                <a:latin typeface="Arial"/>
                <a:cs typeface="Arial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1828800" y="2895600"/>
              <a:ext cx="2209800" cy="2286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1000" b="1" dirty="0" smtClean="0">
                  <a:latin typeface="Arial"/>
                  <a:cs typeface="Arial"/>
                </a:rPr>
                <a:t>extract a tile of columns from the grid</a:t>
              </a:r>
              <a:endParaRPr lang="en-US" sz="1000" b="1" dirty="0">
                <a:latin typeface="Arial"/>
                <a:cs typeface="Arial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4876800" y="2895600"/>
              <a:ext cx="2438400" cy="3048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1000" b="1" dirty="0" smtClean="0">
                  <a:latin typeface="Arial"/>
                  <a:cs typeface="Arial"/>
                </a:rPr>
                <a:t>insert the tile of columns back  into grid</a:t>
              </a:r>
              <a:endParaRPr lang="en-US" sz="1000" b="1" dirty="0">
                <a:latin typeface="Arial"/>
                <a:cs typeface="Arial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304800" y="5029200"/>
              <a:ext cx="1216152" cy="2286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1">
              <a:noAutofit/>
            </a:bodyPr>
            <a:lstStyle/>
            <a:p>
              <a:pPr algn="ctr"/>
              <a:r>
                <a:rPr lang="en-US" sz="1200" b="1" dirty="0" err="1" smtClean="0">
                  <a:latin typeface="Times"/>
                  <a:cs typeface="Times"/>
                </a:rPr>
                <a:t>ni</a:t>
              </a:r>
              <a:endParaRPr lang="en-US" sz="1200" b="1" dirty="0">
                <a:latin typeface="Times"/>
                <a:cs typeface="Times"/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0" y="4267200"/>
              <a:ext cx="304800" cy="3048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1">
              <a:noAutofit/>
            </a:bodyPr>
            <a:lstStyle/>
            <a:p>
              <a:pPr algn="ctr"/>
              <a:r>
                <a:rPr lang="en-US" sz="1200" b="1" dirty="0" err="1" smtClean="0">
                  <a:latin typeface="Times"/>
                  <a:cs typeface="Times"/>
                </a:rPr>
                <a:t>nk</a:t>
              </a:r>
              <a:endParaRPr lang="en-US" sz="1200" b="1" dirty="0">
                <a:latin typeface="Times"/>
                <a:cs typeface="Times"/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1828800" y="4648200"/>
              <a:ext cx="304800" cy="3048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1">
              <a:noAutofit/>
            </a:bodyPr>
            <a:lstStyle/>
            <a:p>
              <a:pPr algn="ctr"/>
              <a:r>
                <a:rPr lang="en-US" sz="1200" b="1" dirty="0" err="1" smtClean="0">
                  <a:latin typeface="Times"/>
                  <a:cs typeface="Times"/>
                </a:rPr>
                <a:t>nj</a:t>
              </a:r>
              <a:endParaRPr lang="en-US" sz="1200" b="1" dirty="0">
                <a:latin typeface="Times"/>
                <a:cs typeface="Times"/>
              </a:endParaRPr>
            </a:p>
          </p:txBody>
        </p:sp>
        <p:cxnSp>
          <p:nvCxnSpPr>
            <p:cNvPr id="246" name="Straight Connector 245"/>
            <p:cNvCxnSpPr/>
            <p:nvPr/>
          </p:nvCxnSpPr>
          <p:spPr>
            <a:xfrm rot="5400000" flipH="1" flipV="1">
              <a:off x="1523999" y="32004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5400000" flipH="1" flipV="1">
              <a:off x="5638799" y="32004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TextBox 274"/>
            <p:cNvSpPr txBox="1"/>
            <p:nvPr/>
          </p:nvSpPr>
          <p:spPr>
            <a:xfrm>
              <a:off x="5638800" y="5029200"/>
              <a:ext cx="1216152" cy="2286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1">
              <a:noAutofit/>
            </a:bodyPr>
            <a:lstStyle/>
            <a:p>
              <a:pPr algn="ctr"/>
              <a:r>
                <a:rPr lang="en-US" sz="1200" b="1" dirty="0" err="1" smtClean="0">
                  <a:latin typeface="Times"/>
                  <a:cs typeface="Times"/>
                </a:rPr>
                <a:t>ni</a:t>
              </a:r>
              <a:endParaRPr lang="en-US" sz="1200" b="1" dirty="0">
                <a:latin typeface="Times"/>
                <a:cs typeface="Times"/>
              </a:endParaRPr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5334000" y="4267200"/>
              <a:ext cx="304800" cy="3048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1">
              <a:noAutofit/>
            </a:bodyPr>
            <a:lstStyle/>
            <a:p>
              <a:pPr algn="ctr"/>
              <a:r>
                <a:rPr lang="en-US" sz="1200" b="1" dirty="0" err="1" smtClean="0">
                  <a:latin typeface="Times"/>
                  <a:cs typeface="Times"/>
                </a:rPr>
                <a:t>nk</a:t>
              </a:r>
              <a:endParaRPr lang="en-US" sz="1200" b="1" dirty="0">
                <a:latin typeface="Times"/>
                <a:cs typeface="Times"/>
              </a:endParaRP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7162800" y="4648200"/>
              <a:ext cx="304800" cy="3048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1">
              <a:noAutofit/>
            </a:bodyPr>
            <a:lstStyle/>
            <a:p>
              <a:pPr algn="ctr"/>
              <a:r>
                <a:rPr lang="en-US" sz="1200" b="1" dirty="0" err="1" smtClean="0">
                  <a:latin typeface="Times"/>
                  <a:cs typeface="Times"/>
                </a:rPr>
                <a:t>nj</a:t>
              </a:r>
              <a:endParaRPr lang="en-US" sz="1200" b="1" dirty="0">
                <a:latin typeface="Times"/>
                <a:cs typeface="Times"/>
              </a:endParaRPr>
            </a:p>
          </p:txBody>
        </p:sp>
        <p:sp>
          <p:nvSpPr>
            <p:cNvPr id="288" name="Parallelogram 287"/>
            <p:cNvSpPr/>
            <p:nvPr/>
          </p:nvSpPr>
          <p:spPr>
            <a:xfrm>
              <a:off x="2438400" y="3200400"/>
              <a:ext cx="762000" cy="609600"/>
            </a:xfrm>
            <a:prstGeom prst="parallelogram">
              <a:avLst>
                <a:gd name="adj" fmla="val 100000"/>
              </a:avLst>
            </a:prstGeom>
            <a:solidFill>
              <a:srgbClr val="FF6666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4" name="Group 293"/>
            <p:cNvGrpSpPr/>
            <p:nvPr/>
          </p:nvGrpSpPr>
          <p:grpSpPr>
            <a:xfrm>
              <a:off x="2590800" y="3200399"/>
              <a:ext cx="762000" cy="762000"/>
              <a:chOff x="2590800" y="3428999"/>
              <a:chExt cx="762000" cy="762000"/>
            </a:xfrm>
          </p:grpSpPr>
          <p:sp>
            <p:nvSpPr>
              <p:cNvPr id="289" name="Parallelogram 288"/>
              <p:cNvSpPr/>
              <p:nvPr/>
            </p:nvSpPr>
            <p:spPr>
              <a:xfrm>
                <a:off x="2590800" y="3429000"/>
                <a:ext cx="762000" cy="609600"/>
              </a:xfrm>
              <a:prstGeom prst="parallelogram">
                <a:avLst>
                  <a:gd name="adj" fmla="val 100000"/>
                </a:avLst>
              </a:prstGeom>
              <a:solidFill>
                <a:srgbClr val="FFCC66"/>
              </a:solidFill>
              <a:ln w="3175" cap="flat" cmpd="sng" algn="ctr">
                <a:solidFill>
                  <a:srgbClr val="FF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Parallelogram 292"/>
              <p:cNvSpPr/>
              <p:nvPr/>
            </p:nvSpPr>
            <p:spPr>
              <a:xfrm rot="5400000" flipV="1">
                <a:off x="2667000" y="3505199"/>
                <a:ext cx="762000" cy="609600"/>
              </a:xfrm>
              <a:prstGeom prst="parallelogram">
                <a:avLst>
                  <a:gd name="adj" fmla="val 99479"/>
                </a:avLst>
              </a:prstGeom>
              <a:solidFill>
                <a:srgbClr val="FFCC66"/>
              </a:solidFill>
              <a:ln w="3175" cap="flat" cmpd="sng" algn="ctr">
                <a:solidFill>
                  <a:srgbClr val="FF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5" name="Group 294"/>
            <p:cNvGrpSpPr/>
            <p:nvPr/>
          </p:nvGrpSpPr>
          <p:grpSpPr>
            <a:xfrm>
              <a:off x="2743200" y="3352800"/>
              <a:ext cx="762000" cy="762000"/>
              <a:chOff x="2590800" y="3428999"/>
              <a:chExt cx="762000" cy="762000"/>
            </a:xfrm>
          </p:grpSpPr>
          <p:sp>
            <p:nvSpPr>
              <p:cNvPr id="296" name="Parallelogram 295"/>
              <p:cNvSpPr/>
              <p:nvPr/>
            </p:nvSpPr>
            <p:spPr>
              <a:xfrm>
                <a:off x="2590800" y="3429000"/>
                <a:ext cx="762000" cy="609600"/>
              </a:xfrm>
              <a:prstGeom prst="parallelogram">
                <a:avLst>
                  <a:gd name="adj" fmla="val 100000"/>
                </a:avLst>
              </a:prstGeom>
              <a:solidFill>
                <a:srgbClr val="FFCC66"/>
              </a:solidFill>
              <a:ln w="3175" cap="flat" cmpd="sng" algn="ctr">
                <a:solidFill>
                  <a:srgbClr val="FF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Parallelogram 296"/>
              <p:cNvSpPr/>
              <p:nvPr/>
            </p:nvSpPr>
            <p:spPr>
              <a:xfrm rot="5400000" flipV="1">
                <a:off x="2667000" y="3505199"/>
                <a:ext cx="762000" cy="609600"/>
              </a:xfrm>
              <a:prstGeom prst="parallelogram">
                <a:avLst>
                  <a:gd name="adj" fmla="val 99479"/>
                </a:avLst>
              </a:prstGeom>
              <a:solidFill>
                <a:srgbClr val="FFCC66"/>
              </a:solidFill>
              <a:ln w="3175" cap="flat" cmpd="sng" algn="ctr">
                <a:solidFill>
                  <a:srgbClr val="FF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8" name="Group 297"/>
            <p:cNvGrpSpPr/>
            <p:nvPr/>
          </p:nvGrpSpPr>
          <p:grpSpPr>
            <a:xfrm>
              <a:off x="2895600" y="3505201"/>
              <a:ext cx="762000" cy="762000"/>
              <a:chOff x="2590800" y="3428999"/>
              <a:chExt cx="762000" cy="762000"/>
            </a:xfrm>
          </p:grpSpPr>
          <p:sp>
            <p:nvSpPr>
              <p:cNvPr id="299" name="Parallelogram 298"/>
              <p:cNvSpPr/>
              <p:nvPr/>
            </p:nvSpPr>
            <p:spPr>
              <a:xfrm>
                <a:off x="2590800" y="3429000"/>
                <a:ext cx="762000" cy="609600"/>
              </a:xfrm>
              <a:prstGeom prst="parallelogram">
                <a:avLst>
                  <a:gd name="adj" fmla="val 100000"/>
                </a:avLst>
              </a:prstGeom>
              <a:solidFill>
                <a:srgbClr val="FFCC66"/>
              </a:solidFill>
              <a:ln w="3175" cap="flat" cmpd="sng" algn="ctr">
                <a:solidFill>
                  <a:srgbClr val="FF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Parallelogram 299"/>
              <p:cNvSpPr/>
              <p:nvPr/>
            </p:nvSpPr>
            <p:spPr>
              <a:xfrm rot="5400000" flipV="1">
                <a:off x="2667000" y="3505199"/>
                <a:ext cx="762000" cy="609600"/>
              </a:xfrm>
              <a:prstGeom prst="parallelogram">
                <a:avLst>
                  <a:gd name="adj" fmla="val 99479"/>
                </a:avLst>
              </a:prstGeom>
              <a:solidFill>
                <a:srgbClr val="FFCC66"/>
              </a:solidFill>
              <a:ln w="3175" cap="flat" cmpd="sng" algn="ctr">
                <a:solidFill>
                  <a:srgbClr val="FF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1" name="Group 300"/>
            <p:cNvGrpSpPr/>
            <p:nvPr/>
          </p:nvGrpSpPr>
          <p:grpSpPr>
            <a:xfrm>
              <a:off x="3048000" y="3657602"/>
              <a:ext cx="762000" cy="762000"/>
              <a:chOff x="2590800" y="3428999"/>
              <a:chExt cx="762000" cy="762000"/>
            </a:xfrm>
          </p:grpSpPr>
          <p:sp>
            <p:nvSpPr>
              <p:cNvPr id="302" name="Parallelogram 301"/>
              <p:cNvSpPr/>
              <p:nvPr/>
            </p:nvSpPr>
            <p:spPr>
              <a:xfrm>
                <a:off x="2590800" y="3429000"/>
                <a:ext cx="762000" cy="609600"/>
              </a:xfrm>
              <a:prstGeom prst="parallelogram">
                <a:avLst>
                  <a:gd name="adj" fmla="val 100000"/>
                </a:avLst>
              </a:prstGeom>
              <a:solidFill>
                <a:srgbClr val="FFCC66"/>
              </a:solidFill>
              <a:ln w="3175" cap="flat" cmpd="sng" algn="ctr">
                <a:solidFill>
                  <a:srgbClr val="FF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Parallelogram 302"/>
              <p:cNvSpPr/>
              <p:nvPr/>
            </p:nvSpPr>
            <p:spPr>
              <a:xfrm rot="5400000" flipV="1">
                <a:off x="2667000" y="3505199"/>
                <a:ext cx="762000" cy="609600"/>
              </a:xfrm>
              <a:prstGeom prst="parallelogram">
                <a:avLst>
                  <a:gd name="adj" fmla="val 99479"/>
                </a:avLst>
              </a:prstGeom>
              <a:solidFill>
                <a:srgbClr val="FFCC66"/>
              </a:solidFill>
              <a:ln w="3175" cap="flat" cmpd="sng" algn="ctr">
                <a:solidFill>
                  <a:srgbClr val="FF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4" name="Group 303"/>
            <p:cNvGrpSpPr/>
            <p:nvPr/>
          </p:nvGrpSpPr>
          <p:grpSpPr>
            <a:xfrm>
              <a:off x="3200400" y="3810003"/>
              <a:ext cx="762000" cy="762000"/>
              <a:chOff x="2590800" y="3428999"/>
              <a:chExt cx="762000" cy="762000"/>
            </a:xfrm>
          </p:grpSpPr>
          <p:sp>
            <p:nvSpPr>
              <p:cNvPr id="305" name="Parallelogram 304"/>
              <p:cNvSpPr/>
              <p:nvPr/>
            </p:nvSpPr>
            <p:spPr>
              <a:xfrm>
                <a:off x="2590800" y="3429000"/>
                <a:ext cx="762000" cy="609600"/>
              </a:xfrm>
              <a:prstGeom prst="parallelogram">
                <a:avLst>
                  <a:gd name="adj" fmla="val 100000"/>
                </a:avLst>
              </a:prstGeom>
              <a:solidFill>
                <a:srgbClr val="FFCC66"/>
              </a:solidFill>
              <a:ln w="3175" cap="flat" cmpd="sng" algn="ctr">
                <a:solidFill>
                  <a:srgbClr val="FF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Parallelogram 305"/>
              <p:cNvSpPr/>
              <p:nvPr/>
            </p:nvSpPr>
            <p:spPr>
              <a:xfrm rot="5400000" flipV="1">
                <a:off x="2667000" y="3505199"/>
                <a:ext cx="762000" cy="609600"/>
              </a:xfrm>
              <a:prstGeom prst="parallelogram">
                <a:avLst>
                  <a:gd name="adj" fmla="val 99479"/>
                </a:avLst>
              </a:prstGeom>
              <a:solidFill>
                <a:srgbClr val="FFCC66"/>
              </a:solidFill>
              <a:ln w="3175" cap="flat" cmpd="sng" algn="ctr">
                <a:solidFill>
                  <a:srgbClr val="FF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7" name="Group 306"/>
            <p:cNvGrpSpPr/>
            <p:nvPr/>
          </p:nvGrpSpPr>
          <p:grpSpPr>
            <a:xfrm>
              <a:off x="3352800" y="3962404"/>
              <a:ext cx="762000" cy="762000"/>
              <a:chOff x="2590800" y="3428999"/>
              <a:chExt cx="762000" cy="762000"/>
            </a:xfrm>
          </p:grpSpPr>
          <p:sp>
            <p:nvSpPr>
              <p:cNvPr id="308" name="Parallelogram 307"/>
              <p:cNvSpPr/>
              <p:nvPr/>
            </p:nvSpPr>
            <p:spPr>
              <a:xfrm>
                <a:off x="2590800" y="3429000"/>
                <a:ext cx="762000" cy="609600"/>
              </a:xfrm>
              <a:prstGeom prst="parallelogram">
                <a:avLst>
                  <a:gd name="adj" fmla="val 100000"/>
                </a:avLst>
              </a:prstGeom>
              <a:solidFill>
                <a:srgbClr val="FFCC66"/>
              </a:solidFill>
              <a:ln w="3175" cap="flat" cmpd="sng" algn="ctr">
                <a:solidFill>
                  <a:srgbClr val="FF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Parallelogram 308"/>
              <p:cNvSpPr/>
              <p:nvPr/>
            </p:nvSpPr>
            <p:spPr>
              <a:xfrm rot="5400000" flipV="1">
                <a:off x="2667000" y="3505199"/>
                <a:ext cx="762000" cy="609600"/>
              </a:xfrm>
              <a:prstGeom prst="parallelogram">
                <a:avLst>
                  <a:gd name="adj" fmla="val 99479"/>
                </a:avLst>
              </a:prstGeom>
              <a:solidFill>
                <a:srgbClr val="FFCC66"/>
              </a:solidFill>
              <a:ln w="3175" cap="flat" cmpd="sng" algn="ctr">
                <a:solidFill>
                  <a:srgbClr val="FF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0" name="Group 309"/>
            <p:cNvGrpSpPr/>
            <p:nvPr/>
          </p:nvGrpSpPr>
          <p:grpSpPr>
            <a:xfrm>
              <a:off x="3505200" y="4114805"/>
              <a:ext cx="762000" cy="762000"/>
              <a:chOff x="2590800" y="3428999"/>
              <a:chExt cx="762000" cy="762000"/>
            </a:xfrm>
          </p:grpSpPr>
          <p:sp>
            <p:nvSpPr>
              <p:cNvPr id="311" name="Parallelogram 310"/>
              <p:cNvSpPr/>
              <p:nvPr/>
            </p:nvSpPr>
            <p:spPr>
              <a:xfrm>
                <a:off x="2590800" y="3429000"/>
                <a:ext cx="762000" cy="609600"/>
              </a:xfrm>
              <a:prstGeom prst="parallelogram">
                <a:avLst>
                  <a:gd name="adj" fmla="val 100000"/>
                </a:avLst>
              </a:prstGeom>
              <a:solidFill>
                <a:srgbClr val="FFCC66"/>
              </a:solidFill>
              <a:ln w="3175" cap="flat" cmpd="sng" algn="ctr">
                <a:solidFill>
                  <a:srgbClr val="FF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Parallelogram 311"/>
              <p:cNvSpPr/>
              <p:nvPr/>
            </p:nvSpPr>
            <p:spPr>
              <a:xfrm rot="5400000" flipV="1">
                <a:off x="2667000" y="3505199"/>
                <a:ext cx="762000" cy="609600"/>
              </a:xfrm>
              <a:prstGeom prst="parallelogram">
                <a:avLst>
                  <a:gd name="adj" fmla="val 99479"/>
                </a:avLst>
              </a:prstGeom>
              <a:solidFill>
                <a:srgbClr val="FFCC66"/>
              </a:solidFill>
              <a:ln w="3175" cap="flat" cmpd="sng" algn="ctr">
                <a:solidFill>
                  <a:srgbClr val="FF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5" name="Parallelogram 314"/>
            <p:cNvSpPr/>
            <p:nvPr/>
          </p:nvSpPr>
          <p:spPr>
            <a:xfrm rot="5400000" flipV="1">
              <a:off x="3581400" y="4343400"/>
              <a:ext cx="762000" cy="609600"/>
            </a:xfrm>
            <a:prstGeom prst="parallelogram">
              <a:avLst>
                <a:gd name="adj" fmla="val 99479"/>
              </a:avLst>
            </a:prstGeom>
            <a:solidFill>
              <a:srgbClr val="FF6666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7" name="Straight Connector 286"/>
            <p:cNvCxnSpPr/>
            <p:nvPr/>
          </p:nvCxnSpPr>
          <p:spPr>
            <a:xfrm rot="5400000" flipH="1" flipV="1">
              <a:off x="3657600" y="4419600"/>
              <a:ext cx="609600" cy="609600"/>
            </a:xfrm>
            <a:prstGeom prst="line">
              <a:avLst/>
            </a:prstGeom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Rectangle 236"/>
            <p:cNvSpPr/>
            <p:nvPr/>
          </p:nvSpPr>
          <p:spPr>
            <a:xfrm>
              <a:off x="2438400" y="3810000"/>
              <a:ext cx="1219200" cy="1219200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2" name="Straight Connector 281"/>
            <p:cNvCxnSpPr/>
            <p:nvPr/>
          </p:nvCxnSpPr>
          <p:spPr>
            <a:xfrm rot="5400000" flipH="1" flipV="1">
              <a:off x="2438400" y="3200401"/>
              <a:ext cx="609600" cy="609600"/>
            </a:xfrm>
            <a:prstGeom prst="line">
              <a:avLst/>
            </a:prstGeom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 flipH="1" flipV="1">
              <a:off x="3657599" y="3200402"/>
              <a:ext cx="609600" cy="609600"/>
            </a:xfrm>
            <a:prstGeom prst="line">
              <a:avLst/>
            </a:prstGeom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 rot="10800000">
              <a:off x="3047997" y="3200397"/>
              <a:ext cx="1219203" cy="2"/>
            </a:xfrm>
            <a:prstGeom prst="line">
              <a:avLst/>
            </a:prstGeom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 rot="5400000" flipH="1" flipV="1">
              <a:off x="3658394" y="3810001"/>
              <a:ext cx="1219201" cy="1588"/>
            </a:xfrm>
            <a:prstGeom prst="line">
              <a:avLst/>
            </a:prstGeom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rot="5400000" flipH="1" flipV="1">
              <a:off x="1523999" y="44196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7" name="Group 436"/>
            <p:cNvGrpSpPr/>
            <p:nvPr/>
          </p:nvGrpSpPr>
          <p:grpSpPr>
            <a:xfrm>
              <a:off x="3962400" y="3200400"/>
              <a:ext cx="762000" cy="1828800"/>
              <a:chOff x="4343400" y="5029200"/>
              <a:chExt cx="762000" cy="1828800"/>
            </a:xfrm>
            <a:solidFill>
              <a:srgbClr val="CC66FF"/>
            </a:solidFill>
          </p:grpSpPr>
          <p:sp>
            <p:nvSpPr>
              <p:cNvPr id="378" name="Parallelogram 377"/>
              <p:cNvSpPr/>
              <p:nvPr/>
            </p:nvSpPr>
            <p:spPr>
              <a:xfrm rot="5400000" flipH="1">
                <a:off x="3886200" y="5638800"/>
                <a:ext cx="1828800" cy="609600"/>
              </a:xfrm>
              <a:prstGeom prst="parallelogram">
                <a:avLst>
                  <a:gd name="adj" fmla="val 100521"/>
                </a:avLst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Parallelogram 378"/>
              <p:cNvSpPr/>
              <p:nvPr/>
            </p:nvSpPr>
            <p:spPr>
              <a:xfrm>
                <a:off x="4343405" y="5029200"/>
                <a:ext cx="761995" cy="609600"/>
              </a:xfrm>
              <a:prstGeom prst="parallelogram">
                <a:avLst>
                  <a:gd name="adj" fmla="val 100521"/>
                </a:avLst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7" name="Straight Connector 426"/>
              <p:cNvCxnSpPr/>
              <p:nvPr/>
            </p:nvCxnSpPr>
            <p:spPr>
              <a:xfrm rot="5400000">
                <a:off x="4495802" y="5181602"/>
                <a:ext cx="609598" cy="6095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/>
              <p:cNvCxnSpPr/>
              <p:nvPr/>
            </p:nvCxnSpPr>
            <p:spPr>
              <a:xfrm rot="5400000">
                <a:off x="4495802" y="5334002"/>
                <a:ext cx="609598" cy="6095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/>
              <p:cNvCxnSpPr/>
              <p:nvPr/>
            </p:nvCxnSpPr>
            <p:spPr>
              <a:xfrm rot="5400000">
                <a:off x="4495802" y="5486402"/>
                <a:ext cx="609598" cy="6095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/>
              <p:cNvCxnSpPr/>
              <p:nvPr/>
            </p:nvCxnSpPr>
            <p:spPr>
              <a:xfrm rot="5400000">
                <a:off x="4495802" y="5638802"/>
                <a:ext cx="609598" cy="6095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/>
              <p:cNvCxnSpPr/>
              <p:nvPr/>
            </p:nvCxnSpPr>
            <p:spPr>
              <a:xfrm rot="5400000">
                <a:off x="4495802" y="5791202"/>
                <a:ext cx="609598" cy="6095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/>
              <p:cNvCxnSpPr/>
              <p:nvPr/>
            </p:nvCxnSpPr>
            <p:spPr>
              <a:xfrm rot="5400000">
                <a:off x="4495802" y="5943602"/>
                <a:ext cx="609598" cy="6095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/>
              <p:cNvCxnSpPr/>
              <p:nvPr/>
            </p:nvCxnSpPr>
            <p:spPr>
              <a:xfrm rot="5400000">
                <a:off x="4495802" y="6096002"/>
                <a:ext cx="609598" cy="6095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Rectangle 195"/>
              <p:cNvSpPr/>
              <p:nvPr/>
            </p:nvSpPr>
            <p:spPr>
              <a:xfrm>
                <a:off x="4343400" y="5638800"/>
                <a:ext cx="152400" cy="152400"/>
              </a:xfrm>
              <a:prstGeom prst="rect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4343400" y="5791200"/>
                <a:ext cx="152400" cy="152400"/>
              </a:xfrm>
              <a:prstGeom prst="rect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4343400" y="5943600"/>
                <a:ext cx="152400" cy="152400"/>
              </a:xfrm>
              <a:prstGeom prst="rect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4343400" y="6096000"/>
                <a:ext cx="152400" cy="152400"/>
              </a:xfrm>
              <a:prstGeom prst="rect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4343400" y="6248400"/>
                <a:ext cx="152400" cy="152400"/>
              </a:xfrm>
              <a:prstGeom prst="rect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4343400" y="6400800"/>
                <a:ext cx="152400" cy="152400"/>
              </a:xfrm>
              <a:prstGeom prst="rect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4343400" y="6553200"/>
                <a:ext cx="152400" cy="152400"/>
              </a:xfrm>
              <a:prstGeom prst="rect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4343400" y="6705600"/>
                <a:ext cx="152400" cy="152400"/>
              </a:xfrm>
              <a:prstGeom prst="rect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6" name="Group 435"/>
            <p:cNvGrpSpPr/>
            <p:nvPr/>
          </p:nvGrpSpPr>
          <p:grpSpPr>
            <a:xfrm>
              <a:off x="3733800" y="4343400"/>
              <a:ext cx="609600" cy="152400"/>
              <a:chOff x="4114800" y="6172200"/>
              <a:chExt cx="609600" cy="152400"/>
            </a:xfrm>
          </p:grpSpPr>
          <p:cxnSp>
            <p:nvCxnSpPr>
              <p:cNvPr id="199" name="Straight Connector 198"/>
              <p:cNvCxnSpPr/>
              <p:nvPr/>
            </p:nvCxnSpPr>
            <p:spPr>
              <a:xfrm rot="16200000" flipH="1">
                <a:off x="4114800" y="6172200"/>
                <a:ext cx="152400" cy="152400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rot="10800000" flipH="1">
                <a:off x="4114801" y="6172200"/>
                <a:ext cx="152400" cy="152400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>
              <a:xfrm>
                <a:off x="4572000" y="6196584"/>
                <a:ext cx="152400" cy="76200"/>
                <a:chOff x="1828800" y="1295400"/>
                <a:chExt cx="152400" cy="76200"/>
              </a:xfrm>
            </p:grpSpPr>
            <p:cxnSp>
              <p:nvCxnSpPr>
                <p:cNvPr id="241" name="Straight Connector 240"/>
                <p:cNvCxnSpPr/>
                <p:nvPr/>
              </p:nvCxnSpPr>
              <p:spPr>
                <a:xfrm>
                  <a:off x="1828801" y="1370012"/>
                  <a:ext cx="152399" cy="1588"/>
                </a:xfrm>
                <a:prstGeom prst="line">
                  <a:avLst/>
                </a:prstGeom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1828800" y="1295400"/>
                  <a:ext cx="152399" cy="1588"/>
                </a:xfrm>
                <a:prstGeom prst="line">
                  <a:avLst/>
                </a:prstGeom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8" name="Group 437"/>
            <p:cNvGrpSpPr/>
            <p:nvPr/>
          </p:nvGrpSpPr>
          <p:grpSpPr>
            <a:xfrm>
              <a:off x="4419600" y="3200400"/>
              <a:ext cx="762000" cy="1828800"/>
              <a:chOff x="4343400" y="5029200"/>
              <a:chExt cx="762000" cy="1828800"/>
            </a:xfrm>
            <a:solidFill>
              <a:srgbClr val="3366FF"/>
            </a:solidFill>
          </p:grpSpPr>
          <p:sp>
            <p:nvSpPr>
              <p:cNvPr id="439" name="Parallelogram 438"/>
              <p:cNvSpPr/>
              <p:nvPr/>
            </p:nvSpPr>
            <p:spPr>
              <a:xfrm rot="5400000" flipH="1">
                <a:off x="3886200" y="5638800"/>
                <a:ext cx="1828800" cy="609600"/>
              </a:xfrm>
              <a:prstGeom prst="parallelogram">
                <a:avLst>
                  <a:gd name="adj" fmla="val 100521"/>
                </a:avLst>
              </a:prstGeom>
              <a:grpFill/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0" name="Parallelogram 439"/>
              <p:cNvSpPr/>
              <p:nvPr/>
            </p:nvSpPr>
            <p:spPr>
              <a:xfrm>
                <a:off x="4343405" y="5029200"/>
                <a:ext cx="761995" cy="609600"/>
              </a:xfrm>
              <a:prstGeom prst="parallelogram">
                <a:avLst>
                  <a:gd name="adj" fmla="val 100521"/>
                </a:avLst>
              </a:prstGeom>
              <a:grpFill/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1" name="Straight Connector 440"/>
              <p:cNvCxnSpPr/>
              <p:nvPr/>
            </p:nvCxnSpPr>
            <p:spPr>
              <a:xfrm rot="5400000">
                <a:off x="4495802" y="5181602"/>
                <a:ext cx="609598" cy="609598"/>
              </a:xfrm>
              <a:prstGeom prst="line">
                <a:avLst/>
              </a:prstGeom>
              <a:grpFill/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/>
              <p:cNvCxnSpPr/>
              <p:nvPr/>
            </p:nvCxnSpPr>
            <p:spPr>
              <a:xfrm rot="5400000">
                <a:off x="4495802" y="5334002"/>
                <a:ext cx="609598" cy="609598"/>
              </a:xfrm>
              <a:prstGeom prst="line">
                <a:avLst/>
              </a:prstGeom>
              <a:grpFill/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/>
              <p:cNvCxnSpPr/>
              <p:nvPr/>
            </p:nvCxnSpPr>
            <p:spPr>
              <a:xfrm rot="5400000">
                <a:off x="4495802" y="5486402"/>
                <a:ext cx="609598" cy="609598"/>
              </a:xfrm>
              <a:prstGeom prst="line">
                <a:avLst/>
              </a:prstGeom>
              <a:grpFill/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/>
              <p:cNvCxnSpPr/>
              <p:nvPr/>
            </p:nvCxnSpPr>
            <p:spPr>
              <a:xfrm rot="5400000">
                <a:off x="4495802" y="5638802"/>
                <a:ext cx="609598" cy="609598"/>
              </a:xfrm>
              <a:prstGeom prst="line">
                <a:avLst/>
              </a:prstGeom>
              <a:grpFill/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/>
              <p:cNvCxnSpPr/>
              <p:nvPr/>
            </p:nvCxnSpPr>
            <p:spPr>
              <a:xfrm rot="5400000">
                <a:off x="4495802" y="5791202"/>
                <a:ext cx="609598" cy="609598"/>
              </a:xfrm>
              <a:prstGeom prst="line">
                <a:avLst/>
              </a:prstGeom>
              <a:grpFill/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/>
              <p:cNvCxnSpPr/>
              <p:nvPr/>
            </p:nvCxnSpPr>
            <p:spPr>
              <a:xfrm rot="5400000">
                <a:off x="4495802" y="5943602"/>
                <a:ext cx="609598" cy="609598"/>
              </a:xfrm>
              <a:prstGeom prst="line">
                <a:avLst/>
              </a:prstGeom>
              <a:grpFill/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/>
              <p:cNvCxnSpPr/>
              <p:nvPr/>
            </p:nvCxnSpPr>
            <p:spPr>
              <a:xfrm rot="5400000">
                <a:off x="4495802" y="6096002"/>
                <a:ext cx="609598" cy="609598"/>
              </a:xfrm>
              <a:prstGeom prst="line">
                <a:avLst/>
              </a:prstGeom>
              <a:grpFill/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8" name="Rectangle 447"/>
              <p:cNvSpPr/>
              <p:nvPr/>
            </p:nvSpPr>
            <p:spPr>
              <a:xfrm>
                <a:off x="4343400" y="5638800"/>
                <a:ext cx="152400" cy="1524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9" name="Rectangle 448"/>
              <p:cNvSpPr/>
              <p:nvPr/>
            </p:nvSpPr>
            <p:spPr>
              <a:xfrm>
                <a:off x="4343400" y="5791200"/>
                <a:ext cx="152400" cy="1524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0" name="Rectangle 449"/>
              <p:cNvSpPr/>
              <p:nvPr/>
            </p:nvSpPr>
            <p:spPr>
              <a:xfrm>
                <a:off x="4343400" y="5943600"/>
                <a:ext cx="152400" cy="1524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1" name="Rectangle 450"/>
              <p:cNvSpPr/>
              <p:nvPr/>
            </p:nvSpPr>
            <p:spPr>
              <a:xfrm>
                <a:off x="4343400" y="6096000"/>
                <a:ext cx="152400" cy="1524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Rectangle 451"/>
              <p:cNvSpPr/>
              <p:nvPr/>
            </p:nvSpPr>
            <p:spPr>
              <a:xfrm>
                <a:off x="4343400" y="6248400"/>
                <a:ext cx="152400" cy="1524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3" name="Rectangle 452"/>
              <p:cNvSpPr/>
              <p:nvPr/>
            </p:nvSpPr>
            <p:spPr>
              <a:xfrm>
                <a:off x="4343400" y="6400800"/>
                <a:ext cx="152400" cy="1524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4" name="Rectangle 453"/>
              <p:cNvSpPr/>
              <p:nvPr/>
            </p:nvSpPr>
            <p:spPr>
              <a:xfrm>
                <a:off x="4343400" y="6553200"/>
                <a:ext cx="152400" cy="1524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5" name="Rectangle 454"/>
              <p:cNvSpPr/>
              <p:nvPr/>
            </p:nvSpPr>
            <p:spPr>
              <a:xfrm>
                <a:off x="4343400" y="6705600"/>
                <a:ext cx="152400" cy="1524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7" name="Group 456"/>
            <p:cNvGrpSpPr/>
            <p:nvPr/>
          </p:nvGrpSpPr>
          <p:grpSpPr>
            <a:xfrm>
              <a:off x="5867400" y="3505200"/>
              <a:ext cx="1295396" cy="1295400"/>
              <a:chOff x="2438399" y="609600"/>
              <a:chExt cx="1295396" cy="1295400"/>
            </a:xfrm>
            <a:solidFill>
              <a:srgbClr val="CC66FF"/>
            </a:solidFill>
          </p:grpSpPr>
          <p:sp>
            <p:nvSpPr>
              <p:cNvPr id="458" name="Rectangle 457"/>
              <p:cNvSpPr/>
              <p:nvPr/>
            </p:nvSpPr>
            <p:spPr>
              <a:xfrm>
                <a:off x="2438399" y="685800"/>
                <a:ext cx="1219195" cy="1219200"/>
              </a:xfrm>
              <a:prstGeom prst="rect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9" name="Parallelogram 458"/>
              <p:cNvSpPr/>
              <p:nvPr/>
            </p:nvSpPr>
            <p:spPr>
              <a:xfrm>
                <a:off x="2438399" y="609600"/>
                <a:ext cx="1295395" cy="76200"/>
              </a:xfrm>
              <a:prstGeom prst="parallelogram">
                <a:avLst>
                  <a:gd name="adj" fmla="val 100521"/>
                </a:avLst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0" name="Parallelogram 459"/>
              <p:cNvSpPr/>
              <p:nvPr/>
            </p:nvSpPr>
            <p:spPr>
              <a:xfrm rot="5400000" flipH="1">
                <a:off x="3047995" y="1219200"/>
                <a:ext cx="1295400" cy="76200"/>
              </a:xfrm>
              <a:prstGeom prst="parallelogram">
                <a:avLst>
                  <a:gd name="adj" fmla="val 100521"/>
                </a:avLst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1" name="Straight Connector 460"/>
              <p:cNvCxnSpPr/>
              <p:nvPr/>
            </p:nvCxnSpPr>
            <p:spPr>
              <a:xfrm>
                <a:off x="2441443" y="1751012"/>
                <a:ext cx="1216152" cy="158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/>
              <p:cNvCxnSpPr/>
              <p:nvPr/>
            </p:nvCxnSpPr>
            <p:spPr>
              <a:xfrm rot="10800000" flipV="1">
                <a:off x="3657595" y="1676400"/>
                <a:ext cx="76199" cy="761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/>
              <p:cNvCxnSpPr/>
              <p:nvPr/>
            </p:nvCxnSpPr>
            <p:spPr>
              <a:xfrm rot="10800000" flipV="1">
                <a:off x="3657595" y="1524002"/>
                <a:ext cx="76199" cy="761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/>
              <p:cNvCxnSpPr/>
              <p:nvPr/>
            </p:nvCxnSpPr>
            <p:spPr>
              <a:xfrm rot="10800000" flipV="1">
                <a:off x="3657595" y="1371604"/>
                <a:ext cx="76199" cy="761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/>
              <p:cNvCxnSpPr/>
              <p:nvPr/>
            </p:nvCxnSpPr>
            <p:spPr>
              <a:xfrm rot="10800000" flipV="1">
                <a:off x="3657595" y="1219206"/>
                <a:ext cx="76199" cy="761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/>
              <p:cNvCxnSpPr/>
              <p:nvPr/>
            </p:nvCxnSpPr>
            <p:spPr>
              <a:xfrm rot="10800000" flipV="1">
                <a:off x="3657595" y="1066808"/>
                <a:ext cx="76199" cy="761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/>
              <p:cNvCxnSpPr/>
              <p:nvPr/>
            </p:nvCxnSpPr>
            <p:spPr>
              <a:xfrm rot="10800000" flipV="1">
                <a:off x="3657595" y="914410"/>
                <a:ext cx="76199" cy="761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/>
              <p:cNvCxnSpPr/>
              <p:nvPr/>
            </p:nvCxnSpPr>
            <p:spPr>
              <a:xfrm rot="10800000" flipV="1">
                <a:off x="3657595" y="762012"/>
                <a:ext cx="76199" cy="761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/>
              <p:cNvCxnSpPr/>
              <p:nvPr/>
            </p:nvCxnSpPr>
            <p:spPr>
              <a:xfrm>
                <a:off x="2441443" y="1600200"/>
                <a:ext cx="1216152" cy="158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/>
              <p:cNvCxnSpPr/>
              <p:nvPr/>
            </p:nvCxnSpPr>
            <p:spPr>
              <a:xfrm>
                <a:off x="2441443" y="1449388"/>
                <a:ext cx="1216152" cy="158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/>
              <p:cNvCxnSpPr/>
              <p:nvPr/>
            </p:nvCxnSpPr>
            <p:spPr>
              <a:xfrm>
                <a:off x="2441443" y="1298576"/>
                <a:ext cx="1216152" cy="158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/>
              <p:cNvCxnSpPr/>
              <p:nvPr/>
            </p:nvCxnSpPr>
            <p:spPr>
              <a:xfrm>
                <a:off x="2441443" y="1147764"/>
                <a:ext cx="1216152" cy="158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/>
              <p:cNvCxnSpPr/>
              <p:nvPr/>
            </p:nvCxnSpPr>
            <p:spPr>
              <a:xfrm>
                <a:off x="2441443" y="996952"/>
                <a:ext cx="1216152" cy="158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/>
              <p:cNvCxnSpPr/>
              <p:nvPr/>
            </p:nvCxnSpPr>
            <p:spPr>
              <a:xfrm>
                <a:off x="2441443" y="846140"/>
                <a:ext cx="1216152" cy="158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4" name="Rectangle 273"/>
            <p:cNvSpPr/>
            <p:nvPr/>
          </p:nvSpPr>
          <p:spPr>
            <a:xfrm>
              <a:off x="5638799" y="3810000"/>
              <a:ext cx="1219200" cy="1219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4" name="Straight Connector 253"/>
            <p:cNvCxnSpPr/>
            <p:nvPr/>
          </p:nvCxnSpPr>
          <p:spPr>
            <a:xfrm rot="5400000" flipH="1" flipV="1">
              <a:off x="6857999" y="44196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 flipH="1" flipV="1">
              <a:off x="6857999" y="32004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6" name="Freeform 475"/>
            <p:cNvSpPr/>
            <p:nvPr/>
          </p:nvSpPr>
          <p:spPr>
            <a:xfrm>
              <a:off x="4495800" y="3147483"/>
              <a:ext cx="1765300" cy="433917"/>
            </a:xfrm>
            <a:custGeom>
              <a:avLst/>
              <a:gdLst>
                <a:gd name="connsiteX0" fmla="*/ 0 w 1301750"/>
                <a:gd name="connsiteY0" fmla="*/ 192617 h 433917"/>
                <a:gd name="connsiteX1" fmla="*/ 869950 w 1301750"/>
                <a:gd name="connsiteY1" fmla="*/ 40217 h 433917"/>
                <a:gd name="connsiteX2" fmla="*/ 1301750 w 1301750"/>
                <a:gd name="connsiteY2" fmla="*/ 433917 h 433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1750" h="433917">
                  <a:moveTo>
                    <a:pt x="0" y="192617"/>
                  </a:moveTo>
                  <a:cubicBezTo>
                    <a:pt x="326496" y="96308"/>
                    <a:pt x="652992" y="0"/>
                    <a:pt x="869950" y="40217"/>
                  </a:cubicBezTo>
                  <a:cubicBezTo>
                    <a:pt x="1086908" y="80434"/>
                    <a:pt x="1194329" y="257175"/>
                    <a:pt x="1301750" y="433917"/>
                  </a:cubicBezTo>
                </a:path>
              </a:pathLst>
            </a:custGeom>
            <a:ln>
              <a:solidFill>
                <a:srgbClr val="0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Freeform 476"/>
            <p:cNvSpPr/>
            <p:nvPr/>
          </p:nvSpPr>
          <p:spPr>
            <a:xfrm>
              <a:off x="1066800" y="3124200"/>
              <a:ext cx="3657600" cy="533400"/>
            </a:xfrm>
            <a:custGeom>
              <a:avLst/>
              <a:gdLst>
                <a:gd name="connsiteX0" fmla="*/ 0 w 3219450"/>
                <a:gd name="connsiteY0" fmla="*/ 486833 h 486833"/>
                <a:gd name="connsiteX1" fmla="*/ 1676400 w 3219450"/>
                <a:gd name="connsiteY1" fmla="*/ 10583 h 486833"/>
                <a:gd name="connsiteX2" fmla="*/ 3219450 w 3219450"/>
                <a:gd name="connsiteY2" fmla="*/ 423333 h 48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19450" h="486833">
                  <a:moveTo>
                    <a:pt x="0" y="486833"/>
                  </a:moveTo>
                  <a:cubicBezTo>
                    <a:pt x="569912" y="253999"/>
                    <a:pt x="1139825" y="21166"/>
                    <a:pt x="1676400" y="10583"/>
                  </a:cubicBezTo>
                  <a:cubicBezTo>
                    <a:pt x="2212975" y="0"/>
                    <a:pt x="3219450" y="423333"/>
                    <a:pt x="3219450" y="423333"/>
                  </a:cubicBezTo>
                </a:path>
              </a:pathLst>
            </a:custGeom>
            <a:ln>
              <a:solidFill>
                <a:srgbClr val="0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4" name="Straight Arrow Connector 483"/>
            <p:cNvCxnSpPr/>
            <p:nvPr/>
          </p:nvCxnSpPr>
          <p:spPr>
            <a:xfrm rot="5400000" flipH="1" flipV="1">
              <a:off x="4648200" y="4495800"/>
              <a:ext cx="533400" cy="533400"/>
            </a:xfrm>
            <a:prstGeom prst="straightConnector1">
              <a:avLst/>
            </a:prstGeom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6" name="TextBox 485"/>
            <p:cNvSpPr txBox="1"/>
            <p:nvPr/>
          </p:nvSpPr>
          <p:spPr>
            <a:xfrm rot="18900000">
              <a:off x="4638231" y="4681513"/>
              <a:ext cx="619966" cy="2286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800" dirty="0" err="1" smtClean="0">
                  <a:latin typeface="Arial"/>
                  <a:cs typeface="Arial"/>
                </a:rPr>
                <a:t>vectorize</a:t>
              </a:r>
              <a:endParaRPr lang="en-US" sz="800" dirty="0">
                <a:latin typeface="Arial"/>
                <a:cs typeface="Arial"/>
              </a:endParaRPr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0" y="0"/>
            <a:ext cx="7772400" cy="2743200"/>
            <a:chOff x="0" y="0"/>
            <a:chExt cx="7772400" cy="2743200"/>
          </a:xfrm>
        </p:grpSpPr>
        <p:sp>
          <p:nvSpPr>
            <p:cNvPr id="479" name="Rectangle 478"/>
            <p:cNvSpPr/>
            <p:nvPr/>
          </p:nvSpPr>
          <p:spPr>
            <a:xfrm>
              <a:off x="0" y="0"/>
              <a:ext cx="7772400" cy="274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Connector 120"/>
            <p:cNvCxnSpPr/>
            <p:nvPr/>
          </p:nvCxnSpPr>
          <p:spPr>
            <a:xfrm rot="5400000" flipH="1" flipV="1">
              <a:off x="1066800" y="1371600"/>
              <a:ext cx="609600" cy="609600"/>
            </a:xfrm>
            <a:prstGeom prst="line">
              <a:avLst/>
            </a:prstGeom>
            <a:ln w="3175">
              <a:solidFill>
                <a:schemeClr val="tx1">
                  <a:alpha val="2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 flipH="1" flipV="1">
              <a:off x="1219200" y="1371600"/>
              <a:ext cx="609600" cy="609600"/>
            </a:xfrm>
            <a:prstGeom prst="line">
              <a:avLst/>
            </a:prstGeom>
            <a:ln w="3175">
              <a:solidFill>
                <a:schemeClr val="tx1">
                  <a:alpha val="2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533400" y="1752600"/>
              <a:ext cx="1219200" cy="1588"/>
            </a:xfrm>
            <a:prstGeom prst="line">
              <a:avLst/>
            </a:prstGeom>
            <a:ln w="3175">
              <a:solidFill>
                <a:schemeClr val="tx1">
                  <a:alpha val="2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457200" y="1828800"/>
              <a:ext cx="1219200" cy="1588"/>
            </a:xfrm>
            <a:prstGeom prst="line">
              <a:avLst/>
            </a:prstGeom>
            <a:ln w="3175">
              <a:solidFill>
                <a:schemeClr val="tx1">
                  <a:alpha val="2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914400" y="152400"/>
              <a:ext cx="1219200" cy="1219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rot="5400000" flipH="1" flipV="1">
              <a:off x="304799" y="1524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 flipV="1">
              <a:off x="1523999" y="13716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 flipH="1" flipV="1">
              <a:off x="304799" y="13716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1219200" y="533400"/>
              <a:ext cx="228605" cy="1295400"/>
              <a:chOff x="2438395" y="609600"/>
              <a:chExt cx="228605" cy="129540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438400" y="685800"/>
                <a:ext cx="152400" cy="1219200"/>
              </a:xfrm>
              <a:prstGeom prst="rect">
                <a:avLst/>
              </a:prstGeom>
              <a:solidFill>
                <a:srgbClr val="3366FF"/>
              </a:solidFill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Parallelogram 34"/>
              <p:cNvSpPr/>
              <p:nvPr/>
            </p:nvSpPr>
            <p:spPr>
              <a:xfrm>
                <a:off x="2438400" y="609600"/>
                <a:ext cx="228600" cy="76200"/>
              </a:xfrm>
              <a:prstGeom prst="parallelogram">
                <a:avLst>
                  <a:gd name="adj" fmla="val 100521"/>
                </a:avLst>
              </a:prstGeom>
              <a:solidFill>
                <a:srgbClr val="3366FF"/>
              </a:solidFill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Parallelogram 35"/>
              <p:cNvSpPr/>
              <p:nvPr/>
            </p:nvSpPr>
            <p:spPr>
              <a:xfrm rot="5400000" flipH="1">
                <a:off x="1981200" y="1219200"/>
                <a:ext cx="1295400" cy="76200"/>
              </a:xfrm>
              <a:prstGeom prst="parallelogram">
                <a:avLst>
                  <a:gd name="adj" fmla="val 100521"/>
                </a:avLst>
              </a:prstGeom>
              <a:solidFill>
                <a:srgbClr val="3366FF"/>
              </a:solidFill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2438401" y="1752600"/>
                <a:ext cx="152401" cy="158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2438400" y="1600200"/>
                <a:ext cx="152401" cy="158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2438399" y="1447800"/>
                <a:ext cx="152401" cy="158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2438398" y="1295400"/>
                <a:ext cx="152401" cy="158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2438397" y="1143000"/>
                <a:ext cx="152401" cy="158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438396" y="990600"/>
                <a:ext cx="152401" cy="158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2438395" y="838200"/>
                <a:ext cx="152401" cy="158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10800000" flipV="1">
                <a:off x="2590801" y="762001"/>
                <a:ext cx="76199" cy="7619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10800000" flipV="1">
                <a:off x="2590800" y="914402"/>
                <a:ext cx="76199" cy="7619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10800000" flipV="1">
                <a:off x="2590799" y="1066803"/>
                <a:ext cx="76199" cy="7619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rot="10800000" flipV="1">
                <a:off x="2590798" y="1219204"/>
                <a:ext cx="76199" cy="7619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rot="10800000" flipV="1">
                <a:off x="2590797" y="1371605"/>
                <a:ext cx="76199" cy="7619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rot="10800000" flipV="1">
                <a:off x="2590796" y="1524006"/>
                <a:ext cx="76199" cy="7619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10800000" flipV="1">
                <a:off x="2590795" y="1676407"/>
                <a:ext cx="76199" cy="7619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Rectangle 3"/>
            <p:cNvSpPr/>
            <p:nvPr/>
          </p:nvSpPr>
          <p:spPr>
            <a:xfrm>
              <a:off x="304799" y="762000"/>
              <a:ext cx="1219200" cy="1219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2286000" y="152400"/>
              <a:ext cx="3657600" cy="2133600"/>
              <a:chOff x="0" y="76200"/>
              <a:chExt cx="3657600" cy="213360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1676400" y="685800"/>
                <a:ext cx="152400" cy="152400"/>
              </a:xfrm>
              <a:prstGeom prst="rect">
                <a:avLst/>
              </a:prstGeom>
              <a:solidFill>
                <a:srgbClr val="CC66FF"/>
              </a:solidFill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52400" y="685800"/>
                <a:ext cx="152400" cy="152400"/>
              </a:xfrm>
              <a:prstGeom prst="rect">
                <a:avLst/>
              </a:prstGeom>
              <a:solidFill>
                <a:srgbClr val="FF66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2133600" y="685800"/>
                <a:ext cx="152400" cy="152400"/>
              </a:xfrm>
              <a:prstGeom prst="rect">
                <a:avLst/>
              </a:prstGeom>
              <a:solidFill>
                <a:srgbClr val="3366FF"/>
              </a:solidFill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 rot="16200000" flipH="1">
                <a:off x="1447800" y="1219200"/>
                <a:ext cx="152400" cy="152400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rot="10800000" flipH="1">
                <a:off x="1447801" y="1219200"/>
                <a:ext cx="152400" cy="152400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3" name="Group 72"/>
              <p:cNvGrpSpPr/>
              <p:nvPr/>
            </p:nvGrpSpPr>
            <p:grpSpPr>
              <a:xfrm>
                <a:off x="1905000" y="1243584"/>
                <a:ext cx="152400" cy="76200"/>
                <a:chOff x="1828800" y="1295400"/>
                <a:chExt cx="152400" cy="76200"/>
              </a:xfrm>
            </p:grpSpPr>
            <p:cxnSp>
              <p:nvCxnSpPr>
                <p:cNvPr id="70" name="Straight Connector 69"/>
                <p:cNvCxnSpPr/>
                <p:nvPr/>
              </p:nvCxnSpPr>
              <p:spPr>
                <a:xfrm>
                  <a:off x="1828801" y="1370012"/>
                  <a:ext cx="152399" cy="1588"/>
                </a:xfrm>
                <a:prstGeom prst="line">
                  <a:avLst/>
                </a:prstGeom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1828800" y="1295400"/>
                  <a:ext cx="152399" cy="1588"/>
                </a:xfrm>
                <a:prstGeom prst="line">
                  <a:avLst/>
                </a:prstGeom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Rectangle 73"/>
              <p:cNvSpPr/>
              <p:nvPr/>
            </p:nvSpPr>
            <p:spPr>
              <a:xfrm>
                <a:off x="1676400" y="838200"/>
                <a:ext cx="152400" cy="152400"/>
              </a:xfrm>
              <a:prstGeom prst="rect">
                <a:avLst/>
              </a:prstGeom>
              <a:solidFill>
                <a:srgbClr val="CC66FF"/>
              </a:solidFill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676400" y="990600"/>
                <a:ext cx="152400" cy="152400"/>
              </a:xfrm>
              <a:prstGeom prst="rect">
                <a:avLst/>
              </a:prstGeom>
              <a:solidFill>
                <a:srgbClr val="CC66FF"/>
              </a:solidFill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676400" y="1143000"/>
                <a:ext cx="152400" cy="152400"/>
              </a:xfrm>
              <a:prstGeom prst="rect">
                <a:avLst/>
              </a:prstGeom>
              <a:solidFill>
                <a:srgbClr val="CC66FF"/>
              </a:solidFill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676400" y="1295400"/>
                <a:ext cx="152400" cy="152400"/>
              </a:xfrm>
              <a:prstGeom prst="rect">
                <a:avLst/>
              </a:prstGeom>
              <a:solidFill>
                <a:srgbClr val="CC66FF"/>
              </a:solidFill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676400" y="1447800"/>
                <a:ext cx="152400" cy="152400"/>
              </a:xfrm>
              <a:prstGeom prst="rect">
                <a:avLst/>
              </a:prstGeom>
              <a:solidFill>
                <a:srgbClr val="CC66FF"/>
              </a:solidFill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676400" y="1600200"/>
                <a:ext cx="152400" cy="152400"/>
              </a:xfrm>
              <a:prstGeom prst="rect">
                <a:avLst/>
              </a:prstGeom>
              <a:solidFill>
                <a:srgbClr val="CC66FF"/>
              </a:solidFill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676400" y="1752600"/>
                <a:ext cx="152400" cy="152400"/>
              </a:xfrm>
              <a:prstGeom prst="rect">
                <a:avLst/>
              </a:prstGeom>
              <a:solidFill>
                <a:srgbClr val="CC66FF"/>
              </a:solidFill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2133600" y="838200"/>
                <a:ext cx="152400" cy="152400"/>
              </a:xfrm>
              <a:prstGeom prst="rect">
                <a:avLst/>
              </a:prstGeom>
              <a:solidFill>
                <a:srgbClr val="3366FF"/>
              </a:solidFill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133600" y="990600"/>
                <a:ext cx="152400" cy="152400"/>
              </a:xfrm>
              <a:prstGeom prst="rect">
                <a:avLst/>
              </a:prstGeom>
              <a:solidFill>
                <a:srgbClr val="3366FF"/>
              </a:solidFill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2133600" y="1143000"/>
                <a:ext cx="152400" cy="152400"/>
              </a:xfrm>
              <a:prstGeom prst="rect">
                <a:avLst/>
              </a:prstGeom>
              <a:solidFill>
                <a:srgbClr val="3366FF"/>
              </a:solidFill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2133600" y="1295400"/>
                <a:ext cx="152400" cy="152400"/>
              </a:xfrm>
              <a:prstGeom prst="rect">
                <a:avLst/>
              </a:prstGeom>
              <a:solidFill>
                <a:srgbClr val="3366FF"/>
              </a:solidFill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2133600" y="1447800"/>
                <a:ext cx="152400" cy="152400"/>
              </a:xfrm>
              <a:prstGeom prst="rect">
                <a:avLst/>
              </a:prstGeom>
              <a:solidFill>
                <a:srgbClr val="3366FF"/>
              </a:solidFill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2133600" y="1600200"/>
                <a:ext cx="152400" cy="152400"/>
              </a:xfrm>
              <a:prstGeom prst="rect">
                <a:avLst/>
              </a:prstGeom>
              <a:solidFill>
                <a:srgbClr val="3366FF"/>
              </a:solidFill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2133600" y="1752600"/>
                <a:ext cx="152400" cy="152400"/>
              </a:xfrm>
              <a:prstGeom prst="rect">
                <a:avLst/>
              </a:prstGeom>
              <a:solidFill>
                <a:srgbClr val="3366FF"/>
              </a:solidFill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304800" y="838200"/>
                <a:ext cx="152400" cy="152400"/>
              </a:xfrm>
              <a:prstGeom prst="rect">
                <a:avLst/>
              </a:prstGeom>
              <a:solidFill>
                <a:srgbClr val="FF66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457200" y="990600"/>
                <a:ext cx="152400" cy="152400"/>
              </a:xfrm>
              <a:prstGeom prst="rect">
                <a:avLst/>
              </a:prstGeom>
              <a:solidFill>
                <a:srgbClr val="FF66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609600" y="1143000"/>
                <a:ext cx="152400" cy="152400"/>
              </a:xfrm>
              <a:prstGeom prst="rect">
                <a:avLst/>
              </a:prstGeom>
              <a:solidFill>
                <a:srgbClr val="FF66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62000" y="1295400"/>
                <a:ext cx="152400" cy="152400"/>
              </a:xfrm>
              <a:prstGeom prst="rect">
                <a:avLst/>
              </a:prstGeom>
              <a:solidFill>
                <a:srgbClr val="FF66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914400" y="1447800"/>
                <a:ext cx="152400" cy="152400"/>
              </a:xfrm>
              <a:prstGeom prst="rect">
                <a:avLst/>
              </a:prstGeom>
              <a:solidFill>
                <a:srgbClr val="FF66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066800" y="1600200"/>
                <a:ext cx="152400" cy="152400"/>
              </a:xfrm>
              <a:prstGeom prst="rect">
                <a:avLst/>
              </a:prstGeom>
              <a:solidFill>
                <a:srgbClr val="FF66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1219200" y="1752600"/>
                <a:ext cx="152400" cy="152400"/>
              </a:xfrm>
              <a:prstGeom prst="rect">
                <a:avLst/>
              </a:prstGeom>
              <a:solidFill>
                <a:srgbClr val="FF66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304800" y="685800"/>
                <a:ext cx="152400" cy="152400"/>
              </a:xfrm>
              <a:prstGeom prst="rect">
                <a:avLst/>
              </a:prstGeom>
              <a:solidFill>
                <a:srgbClr val="FFCC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57200" y="838200"/>
                <a:ext cx="152400" cy="152400"/>
              </a:xfrm>
              <a:prstGeom prst="rect">
                <a:avLst/>
              </a:prstGeom>
              <a:solidFill>
                <a:srgbClr val="FFCC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609600" y="990600"/>
                <a:ext cx="152400" cy="152400"/>
              </a:xfrm>
              <a:prstGeom prst="rect">
                <a:avLst/>
              </a:prstGeom>
              <a:solidFill>
                <a:srgbClr val="FFCC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762000" y="1143000"/>
                <a:ext cx="152400" cy="152400"/>
              </a:xfrm>
              <a:prstGeom prst="rect">
                <a:avLst/>
              </a:prstGeom>
              <a:solidFill>
                <a:srgbClr val="FFCC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914400" y="1295400"/>
                <a:ext cx="152400" cy="152400"/>
              </a:xfrm>
              <a:prstGeom prst="rect">
                <a:avLst/>
              </a:prstGeom>
              <a:solidFill>
                <a:srgbClr val="FFCC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066800" y="1447800"/>
                <a:ext cx="152400" cy="152400"/>
              </a:xfrm>
              <a:prstGeom prst="rect">
                <a:avLst/>
              </a:prstGeom>
              <a:solidFill>
                <a:srgbClr val="FFCC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219200" y="1600200"/>
                <a:ext cx="152400" cy="152400"/>
              </a:xfrm>
              <a:prstGeom prst="rect">
                <a:avLst/>
              </a:prstGeom>
              <a:solidFill>
                <a:srgbClr val="FFCC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152400" y="838200"/>
                <a:ext cx="152400" cy="152400"/>
              </a:xfrm>
              <a:prstGeom prst="rect">
                <a:avLst/>
              </a:prstGeom>
              <a:solidFill>
                <a:srgbClr val="66FF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304800" y="990600"/>
                <a:ext cx="152400" cy="152400"/>
              </a:xfrm>
              <a:prstGeom prst="rect">
                <a:avLst/>
              </a:prstGeom>
              <a:solidFill>
                <a:srgbClr val="66FF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457200" y="1143000"/>
                <a:ext cx="152400" cy="152400"/>
              </a:xfrm>
              <a:prstGeom prst="rect">
                <a:avLst/>
              </a:prstGeom>
              <a:solidFill>
                <a:srgbClr val="66FF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609600" y="1295400"/>
                <a:ext cx="152400" cy="152400"/>
              </a:xfrm>
              <a:prstGeom prst="rect">
                <a:avLst/>
              </a:prstGeom>
              <a:solidFill>
                <a:srgbClr val="66FF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762000" y="1447800"/>
                <a:ext cx="152400" cy="152400"/>
              </a:xfrm>
              <a:prstGeom prst="rect">
                <a:avLst/>
              </a:prstGeom>
              <a:solidFill>
                <a:srgbClr val="66FF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914400" y="1600200"/>
                <a:ext cx="152400" cy="152400"/>
              </a:xfrm>
              <a:prstGeom prst="rect">
                <a:avLst/>
              </a:prstGeom>
              <a:solidFill>
                <a:srgbClr val="66FF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1066800" y="1752600"/>
                <a:ext cx="152400" cy="152400"/>
              </a:xfrm>
              <a:prstGeom prst="rect">
                <a:avLst/>
              </a:prstGeom>
              <a:solidFill>
                <a:srgbClr val="66FF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52400" y="685800"/>
                <a:ext cx="1219200" cy="1219200"/>
              </a:xfrm>
              <a:prstGeom prst="rect">
                <a:avLst/>
              </a:prstGeom>
              <a:no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152400" y="1981200"/>
                <a:ext cx="2133600" cy="228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000" b="1" dirty="0" smtClean="0">
                    <a:latin typeface="Arial"/>
                    <a:cs typeface="Arial"/>
                  </a:rPr>
                  <a:t>Construct unique </a:t>
                </a:r>
                <a:r>
                  <a:rPr lang="en-US" sz="1000" b="1" dirty="0" err="1" smtClean="0">
                    <a:latin typeface="Arial"/>
                    <a:cs typeface="Arial"/>
                  </a:rPr>
                  <a:t>nk</a:t>
                </a:r>
                <a:r>
                  <a:rPr lang="en-US" sz="1000" b="1" dirty="0" smtClean="0">
                    <a:latin typeface="Arial"/>
                    <a:cs typeface="Arial"/>
                  </a:rPr>
                  <a:t> </a:t>
                </a:r>
                <a:r>
                  <a:rPr lang="en-US" sz="1000" b="1" dirty="0" err="1" smtClean="0">
                    <a:latin typeface="Arial"/>
                    <a:cs typeface="Arial"/>
                  </a:rPr>
                  <a:t>x</a:t>
                </a:r>
                <a:r>
                  <a:rPr lang="en-US" sz="1000" b="1" dirty="0" smtClean="0">
                    <a:latin typeface="Arial"/>
                    <a:cs typeface="Arial"/>
                  </a:rPr>
                  <a:t> </a:t>
                </a:r>
                <a:r>
                  <a:rPr lang="en-US" sz="1000" b="1" dirty="0" err="1" smtClean="0">
                    <a:latin typeface="Arial"/>
                    <a:cs typeface="Arial"/>
                  </a:rPr>
                  <a:t>nk</a:t>
                </a:r>
                <a:r>
                  <a:rPr lang="en-US" sz="1000" b="1" dirty="0" smtClean="0">
                    <a:latin typeface="Arial"/>
                    <a:cs typeface="Arial"/>
                  </a:rPr>
                  <a:t> </a:t>
                </a:r>
                <a:r>
                  <a:rPr lang="en-US" sz="1000" b="1" dirty="0" err="1" smtClean="0">
                    <a:latin typeface="Arial"/>
                    <a:cs typeface="Arial"/>
                  </a:rPr>
                  <a:t>tridiagonal</a:t>
                </a:r>
                <a:endParaRPr lang="en-US" sz="1000" b="1" dirty="0">
                  <a:latin typeface="Arial"/>
                  <a:cs typeface="Arial"/>
                </a:endParaRPr>
              </a:p>
              <a:p>
                <a:pPr algn="ctr"/>
                <a:r>
                  <a:rPr lang="en-US" sz="1000" b="1" dirty="0" smtClean="0">
                    <a:latin typeface="Arial"/>
                    <a:cs typeface="Arial"/>
                  </a:rPr>
                  <a:t>matrix for each column and solve.</a:t>
                </a:r>
                <a:endParaRPr lang="en-US" sz="1000" b="1" dirty="0">
                  <a:latin typeface="Arial"/>
                  <a:cs typeface="Arial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0" y="76200"/>
                <a:ext cx="1219200" cy="228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000" b="1" dirty="0" smtClean="0">
                    <a:latin typeface="Arial"/>
                    <a:cs typeface="Arial"/>
                  </a:rPr>
                  <a:t>extract </a:t>
                </a:r>
                <a:r>
                  <a:rPr lang="en-US" sz="1000" b="1" dirty="0" smtClean="0">
                    <a:latin typeface="Arial"/>
                    <a:cs typeface="Arial"/>
                  </a:rPr>
                  <a:t>column</a:t>
                </a:r>
              </a:p>
              <a:p>
                <a:pPr algn="ctr"/>
                <a:r>
                  <a:rPr lang="en-US" sz="1000" b="1" dirty="0" smtClean="0">
                    <a:latin typeface="Arial"/>
                    <a:cs typeface="Arial"/>
                  </a:rPr>
                  <a:t>from </a:t>
                </a:r>
                <a:r>
                  <a:rPr lang="en-US" sz="1000" b="1" dirty="0" smtClean="0">
                    <a:latin typeface="Arial"/>
                    <a:cs typeface="Arial"/>
                  </a:rPr>
                  <a:t>grid</a:t>
                </a:r>
                <a:endParaRPr lang="en-US" sz="1000" b="1" dirty="0">
                  <a:latin typeface="Arial"/>
                  <a:cs typeface="Arial"/>
                </a:endParaRP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2365248" y="152400"/>
                <a:ext cx="1292352" cy="1524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000" b="1" dirty="0" smtClean="0">
                    <a:latin typeface="Arial"/>
                    <a:cs typeface="Arial"/>
                  </a:rPr>
                  <a:t>insert solution </a:t>
                </a:r>
                <a:r>
                  <a:rPr lang="en-US" sz="1000" b="1" dirty="0" smtClean="0">
                    <a:latin typeface="Arial"/>
                    <a:cs typeface="Arial"/>
                  </a:rPr>
                  <a:t>column</a:t>
                </a:r>
              </a:p>
              <a:p>
                <a:pPr algn="ctr"/>
                <a:r>
                  <a:rPr lang="en-US" sz="1000" b="1" dirty="0" smtClean="0">
                    <a:latin typeface="Arial"/>
                    <a:cs typeface="Arial"/>
                  </a:rPr>
                  <a:t>back </a:t>
                </a:r>
                <a:r>
                  <a:rPr lang="en-US" sz="1000" b="1" dirty="0" smtClean="0">
                    <a:latin typeface="Arial"/>
                    <a:cs typeface="Arial"/>
                  </a:rPr>
                  <a:t>into grid</a:t>
                </a:r>
                <a:endParaRPr lang="en-US" sz="1000" b="1" dirty="0">
                  <a:latin typeface="Arial"/>
                  <a:cs typeface="Arial"/>
                </a:endParaRPr>
              </a:p>
            </p:txBody>
          </p:sp>
        </p:grpSp>
        <p:sp>
          <p:nvSpPr>
            <p:cNvPr id="112" name="TextBox 111"/>
            <p:cNvSpPr txBox="1"/>
            <p:nvPr/>
          </p:nvSpPr>
          <p:spPr>
            <a:xfrm>
              <a:off x="304800" y="1981200"/>
              <a:ext cx="1216152" cy="2286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1">
              <a:noAutofit/>
            </a:bodyPr>
            <a:lstStyle/>
            <a:p>
              <a:pPr algn="ctr"/>
              <a:r>
                <a:rPr lang="en-US" sz="1200" b="1" dirty="0" err="1" smtClean="0">
                  <a:latin typeface="Times"/>
                  <a:cs typeface="Times"/>
                </a:rPr>
                <a:t>ni</a:t>
              </a:r>
              <a:endParaRPr lang="en-US" sz="1200" b="1" dirty="0">
                <a:latin typeface="Times"/>
                <a:cs typeface="Times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0" y="1219200"/>
              <a:ext cx="304800" cy="3048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1">
              <a:noAutofit/>
            </a:bodyPr>
            <a:lstStyle/>
            <a:p>
              <a:pPr algn="ctr"/>
              <a:r>
                <a:rPr lang="en-US" sz="1200" b="1" dirty="0" err="1" smtClean="0">
                  <a:latin typeface="Times"/>
                  <a:cs typeface="Times"/>
                </a:rPr>
                <a:t>nk</a:t>
              </a:r>
              <a:endParaRPr lang="en-US" sz="1200" b="1" dirty="0">
                <a:latin typeface="Times"/>
                <a:cs typeface="Times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828800" y="1600200"/>
              <a:ext cx="304800" cy="3048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1">
              <a:noAutofit/>
            </a:bodyPr>
            <a:lstStyle/>
            <a:p>
              <a:pPr algn="ctr"/>
              <a:r>
                <a:rPr lang="en-US" sz="1200" b="1" dirty="0" err="1" smtClean="0">
                  <a:latin typeface="Times"/>
                  <a:cs typeface="Times"/>
                </a:rPr>
                <a:t>nj</a:t>
              </a:r>
              <a:endParaRPr lang="en-US" sz="1200" b="1" dirty="0">
                <a:latin typeface="Times"/>
                <a:cs typeface="Times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rot="5400000" flipH="1" flipV="1">
              <a:off x="1523999" y="1524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5400000" flipH="1" flipV="1">
              <a:off x="6400800" y="1371600"/>
              <a:ext cx="609600" cy="609600"/>
            </a:xfrm>
            <a:prstGeom prst="line">
              <a:avLst/>
            </a:prstGeom>
            <a:ln w="3175">
              <a:solidFill>
                <a:schemeClr val="tx1">
                  <a:alpha val="2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5400000" flipH="1" flipV="1">
              <a:off x="6553200" y="1371600"/>
              <a:ext cx="609600" cy="609600"/>
            </a:xfrm>
            <a:prstGeom prst="line">
              <a:avLst/>
            </a:prstGeom>
            <a:ln w="3175">
              <a:solidFill>
                <a:schemeClr val="tx1">
                  <a:alpha val="2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5867400" y="1752600"/>
              <a:ext cx="1219200" cy="1588"/>
            </a:xfrm>
            <a:prstGeom prst="line">
              <a:avLst/>
            </a:prstGeom>
            <a:ln w="3175">
              <a:solidFill>
                <a:schemeClr val="tx1">
                  <a:alpha val="2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5791200" y="1828800"/>
              <a:ext cx="1219200" cy="1588"/>
            </a:xfrm>
            <a:prstGeom prst="line">
              <a:avLst/>
            </a:prstGeom>
            <a:ln w="3175">
              <a:solidFill>
                <a:schemeClr val="tx1">
                  <a:alpha val="2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137"/>
            <p:cNvSpPr/>
            <p:nvPr/>
          </p:nvSpPr>
          <p:spPr>
            <a:xfrm>
              <a:off x="6248399" y="152400"/>
              <a:ext cx="1219200" cy="1219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9" name="Straight Connector 138"/>
            <p:cNvCxnSpPr/>
            <p:nvPr/>
          </p:nvCxnSpPr>
          <p:spPr>
            <a:xfrm rot="5400000" flipH="1" flipV="1">
              <a:off x="5638799" y="1524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 flipH="1" flipV="1">
              <a:off x="6857999" y="13716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5400000" flipH="1" flipV="1">
              <a:off x="5638799" y="13716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oup 141"/>
            <p:cNvGrpSpPr/>
            <p:nvPr/>
          </p:nvGrpSpPr>
          <p:grpSpPr>
            <a:xfrm>
              <a:off x="6553200" y="533400"/>
              <a:ext cx="228605" cy="1295400"/>
              <a:chOff x="2438395" y="609600"/>
              <a:chExt cx="228605" cy="1295400"/>
            </a:xfrm>
            <a:solidFill>
              <a:srgbClr val="CC66FF"/>
            </a:solidFill>
          </p:grpSpPr>
          <p:sp>
            <p:nvSpPr>
              <p:cNvPr id="143" name="Rectangle 142"/>
              <p:cNvSpPr/>
              <p:nvPr/>
            </p:nvSpPr>
            <p:spPr>
              <a:xfrm>
                <a:off x="2438400" y="685800"/>
                <a:ext cx="152400" cy="1219200"/>
              </a:xfrm>
              <a:prstGeom prst="rect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Parallelogram 143"/>
              <p:cNvSpPr/>
              <p:nvPr/>
            </p:nvSpPr>
            <p:spPr>
              <a:xfrm>
                <a:off x="2438400" y="609600"/>
                <a:ext cx="228600" cy="76200"/>
              </a:xfrm>
              <a:prstGeom prst="parallelogram">
                <a:avLst>
                  <a:gd name="adj" fmla="val 100521"/>
                </a:avLst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Parallelogram 144"/>
              <p:cNvSpPr/>
              <p:nvPr/>
            </p:nvSpPr>
            <p:spPr>
              <a:xfrm rot="5400000" flipH="1">
                <a:off x="1981200" y="1219200"/>
                <a:ext cx="1295400" cy="76200"/>
              </a:xfrm>
              <a:prstGeom prst="parallelogram">
                <a:avLst>
                  <a:gd name="adj" fmla="val 100521"/>
                </a:avLst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6" name="Straight Connector 145"/>
              <p:cNvCxnSpPr/>
              <p:nvPr/>
            </p:nvCxnSpPr>
            <p:spPr>
              <a:xfrm>
                <a:off x="2438401" y="1752600"/>
                <a:ext cx="152401" cy="158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2438400" y="1600200"/>
                <a:ext cx="152401" cy="158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2438399" y="1447800"/>
                <a:ext cx="152401" cy="158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2438398" y="1295400"/>
                <a:ext cx="152401" cy="158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2438397" y="1143000"/>
                <a:ext cx="152401" cy="158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2438396" y="990600"/>
                <a:ext cx="152401" cy="158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2438395" y="838200"/>
                <a:ext cx="152401" cy="158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 rot="10800000" flipV="1">
                <a:off x="2590801" y="762001"/>
                <a:ext cx="76199" cy="761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rot="10800000" flipV="1">
                <a:off x="2590800" y="914402"/>
                <a:ext cx="76199" cy="761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 rot="10800000" flipV="1">
                <a:off x="2590799" y="1066803"/>
                <a:ext cx="76199" cy="761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rot="10800000" flipV="1">
                <a:off x="2590798" y="1219204"/>
                <a:ext cx="76199" cy="761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rot="10800000" flipV="1">
                <a:off x="2590797" y="1371605"/>
                <a:ext cx="76199" cy="761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rot="10800000" flipV="1">
                <a:off x="2590796" y="1524006"/>
                <a:ext cx="76199" cy="761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 rot="10800000" flipV="1">
                <a:off x="2590795" y="1676407"/>
                <a:ext cx="76199" cy="761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0" name="Rectangle 159"/>
            <p:cNvSpPr/>
            <p:nvPr/>
          </p:nvSpPr>
          <p:spPr>
            <a:xfrm>
              <a:off x="5638799" y="762000"/>
              <a:ext cx="1219200" cy="1219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638800" y="1981200"/>
              <a:ext cx="1216152" cy="2286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1">
              <a:noAutofit/>
            </a:bodyPr>
            <a:lstStyle/>
            <a:p>
              <a:pPr algn="ctr"/>
              <a:r>
                <a:rPr lang="en-US" sz="1200" b="1" dirty="0" err="1" smtClean="0">
                  <a:latin typeface="Times"/>
                  <a:cs typeface="Times"/>
                </a:rPr>
                <a:t>ni</a:t>
              </a:r>
              <a:endParaRPr lang="en-US" sz="1200" b="1" dirty="0">
                <a:latin typeface="Times"/>
                <a:cs typeface="Times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334000" y="1219200"/>
              <a:ext cx="304800" cy="3048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1">
              <a:noAutofit/>
            </a:bodyPr>
            <a:lstStyle/>
            <a:p>
              <a:pPr algn="ctr"/>
              <a:r>
                <a:rPr lang="en-US" sz="1200" b="1" dirty="0" err="1" smtClean="0">
                  <a:latin typeface="Times"/>
                  <a:cs typeface="Times"/>
                </a:rPr>
                <a:t>nk</a:t>
              </a:r>
              <a:endParaRPr lang="en-US" sz="1200" b="1" dirty="0">
                <a:latin typeface="Times"/>
                <a:cs typeface="Times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7162800" y="1600200"/>
              <a:ext cx="304800" cy="3048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1">
              <a:noAutofit/>
            </a:bodyPr>
            <a:lstStyle/>
            <a:p>
              <a:pPr algn="ctr"/>
              <a:r>
                <a:rPr lang="en-US" sz="1200" b="1" dirty="0" err="1" smtClean="0">
                  <a:latin typeface="Times"/>
                  <a:cs typeface="Times"/>
                </a:rPr>
                <a:t>nj</a:t>
              </a:r>
              <a:endParaRPr lang="en-US" sz="1200" b="1" dirty="0">
                <a:latin typeface="Times"/>
                <a:cs typeface="Times"/>
              </a:endParaRPr>
            </a:p>
          </p:txBody>
        </p:sp>
        <p:cxnSp>
          <p:nvCxnSpPr>
            <p:cNvPr id="164" name="Straight Connector 163"/>
            <p:cNvCxnSpPr/>
            <p:nvPr/>
          </p:nvCxnSpPr>
          <p:spPr>
            <a:xfrm rot="5400000" flipH="1" flipV="1">
              <a:off x="6857999" y="1524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Freeform 165"/>
            <p:cNvSpPr/>
            <p:nvPr/>
          </p:nvSpPr>
          <p:spPr>
            <a:xfrm>
              <a:off x="4038600" y="457200"/>
              <a:ext cx="2590800" cy="381000"/>
            </a:xfrm>
            <a:custGeom>
              <a:avLst/>
              <a:gdLst>
                <a:gd name="connsiteX0" fmla="*/ 0 w 1536700"/>
                <a:gd name="connsiteY0" fmla="*/ 600075 h 600075"/>
                <a:gd name="connsiteX1" fmla="*/ 495300 w 1536700"/>
                <a:gd name="connsiteY1" fmla="*/ 41275 h 600075"/>
                <a:gd name="connsiteX2" fmla="*/ 1536700 w 1536700"/>
                <a:gd name="connsiteY2" fmla="*/ 352425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6700" h="600075">
                  <a:moveTo>
                    <a:pt x="0" y="600075"/>
                  </a:moveTo>
                  <a:cubicBezTo>
                    <a:pt x="119592" y="341312"/>
                    <a:pt x="239184" y="82550"/>
                    <a:pt x="495300" y="41275"/>
                  </a:cubicBezTo>
                  <a:cubicBezTo>
                    <a:pt x="751416" y="0"/>
                    <a:pt x="1536700" y="352425"/>
                    <a:pt x="1536700" y="352425"/>
                  </a:cubicBezTo>
                </a:path>
              </a:pathLst>
            </a:cu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reeform 278"/>
            <p:cNvSpPr/>
            <p:nvPr/>
          </p:nvSpPr>
          <p:spPr>
            <a:xfrm>
              <a:off x="1282700" y="304800"/>
              <a:ext cx="3194050" cy="874183"/>
            </a:xfrm>
            <a:custGeom>
              <a:avLst/>
              <a:gdLst>
                <a:gd name="connsiteX0" fmla="*/ 0 w 3194050"/>
                <a:gd name="connsiteY0" fmla="*/ 391583 h 874183"/>
                <a:gd name="connsiteX1" fmla="*/ 1003300 w 3194050"/>
                <a:gd name="connsiteY1" fmla="*/ 80433 h 874183"/>
                <a:gd name="connsiteX2" fmla="*/ 3194050 w 3194050"/>
                <a:gd name="connsiteY2" fmla="*/ 874183 h 87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4050" h="874183">
                  <a:moveTo>
                    <a:pt x="0" y="391583"/>
                  </a:moveTo>
                  <a:cubicBezTo>
                    <a:pt x="235479" y="195791"/>
                    <a:pt x="470958" y="0"/>
                    <a:pt x="1003300" y="80433"/>
                  </a:cubicBezTo>
                  <a:cubicBezTo>
                    <a:pt x="1535642" y="160866"/>
                    <a:pt x="3194050" y="874183"/>
                    <a:pt x="3194050" y="874183"/>
                  </a:cubicBezTo>
                </a:path>
              </a:pathLst>
            </a:cu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71</Words>
  <Application>Microsoft Macintosh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UCB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Samuel Williams</dc:creator>
  <cp:lastModifiedBy>Samuel Williams</cp:lastModifiedBy>
  <cp:revision>16</cp:revision>
  <dcterms:created xsi:type="dcterms:W3CDTF">2016-09-02T18:47:53Z</dcterms:created>
  <dcterms:modified xsi:type="dcterms:W3CDTF">2016-09-02T18:53:34Z</dcterms:modified>
</cp:coreProperties>
</file>