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CC66FF"/>
    <a:srgbClr val="66FF66"/>
    <a:srgbClr val="FFCC66"/>
    <a:srgbClr val="FF0000"/>
    <a:srgbClr val="FF6666"/>
    <a:srgbClr val="00FF00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8" autoAdjust="0"/>
  </p:normalViewPr>
  <p:slideViewPr>
    <p:cSldViewPr showGuides="1">
      <p:cViewPr>
        <p:scale>
          <a:sx n="125" d="100"/>
          <a:sy n="125" d="100"/>
        </p:scale>
        <p:origin x="48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8B92-9FC9-4688-93C0-B025F7A6236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A916B-D3B1-4B3D-B973-F6950637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1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ikj</a:t>
            </a:r>
            <a:r>
              <a:rPr lang="en-US" dirty="0" smtClean="0"/>
              <a:t>-layout,</a:t>
            </a:r>
            <a:r>
              <a:rPr lang="en-US" baseline="0" dirty="0" smtClean="0"/>
              <a:t> tile-</a:t>
            </a:r>
            <a:r>
              <a:rPr lang="en-US" baseline="0" dirty="0" err="1" smtClean="0"/>
              <a:t>ij</a:t>
            </a:r>
            <a:r>
              <a:rPr lang="en-US" baseline="0" dirty="0" smtClean="0"/>
              <a:t>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0F067-1161-487B-B144-038A675135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2A71-BFA1-6E4D-9FB5-74A5F7F75AF9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104900" y="3284220"/>
            <a:ext cx="6934200" cy="2354580"/>
            <a:chOff x="1104900" y="3284220"/>
            <a:chExt cx="6934200" cy="2354580"/>
          </a:xfrm>
        </p:grpSpPr>
        <p:sp>
          <p:nvSpPr>
            <p:cNvPr id="238" name="TextBox 237"/>
            <p:cNvSpPr txBox="1"/>
            <p:nvPr/>
          </p:nvSpPr>
          <p:spPr>
            <a:xfrm>
              <a:off x="3200400" y="5181600"/>
              <a:ext cx="2743200" cy="4572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 a tile’s worth of (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tridiagonal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matrices and solve simultaneously (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vectorized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246313" y="3284220"/>
              <a:ext cx="2209800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xtract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tile of columns from the 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773676" y="3284220"/>
              <a:ext cx="2260600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nsert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tile of columns back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into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104900" y="3678936"/>
              <a:ext cx="6934200" cy="1578864"/>
              <a:chOff x="609600" y="3678936"/>
              <a:chExt cx="6934200" cy="1578864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609600" y="3806952"/>
                <a:ext cx="2133600" cy="1450848"/>
                <a:chOff x="0" y="3806952"/>
                <a:chExt cx="2133600" cy="1450848"/>
              </a:xfrm>
            </p:grpSpPr>
            <p:sp>
              <p:nvSpPr>
                <p:cNvPr id="243" name="TextBox 242"/>
                <p:cNvSpPr txBox="1"/>
                <p:nvPr/>
              </p:nvSpPr>
              <p:spPr>
                <a:xfrm>
                  <a:off x="304800" y="5029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>
                  <a:off x="0" y="4572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1828800" y="4648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304799" y="3806952"/>
                  <a:ext cx="1828801" cy="1222248"/>
                  <a:chOff x="304799" y="3806952"/>
                  <a:chExt cx="1828801" cy="1222248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914400" y="38069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5" name="Straight Connector 174"/>
                  <p:cNvCxnSpPr/>
                  <p:nvPr/>
                </p:nvCxnSpPr>
                <p:spPr>
                  <a:xfrm rot="5400000" flipH="1" flipV="1">
                    <a:off x="3047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4" name="Group 175"/>
                  <p:cNvGrpSpPr/>
                  <p:nvPr/>
                </p:nvGrpSpPr>
                <p:grpSpPr>
                  <a:xfrm>
                    <a:off x="531816" y="4114800"/>
                    <a:ext cx="1299360" cy="685800"/>
                    <a:chOff x="2436811" y="1219200"/>
                    <a:chExt cx="1299360" cy="685800"/>
                  </a:xfrm>
                </p:grpSpPr>
                <p:sp>
                  <p:nvSpPr>
                    <p:cNvPr id="307" name="Rectangle 306"/>
                    <p:cNvSpPr/>
                    <p:nvPr/>
                  </p:nvSpPr>
                  <p:spPr>
                    <a:xfrm>
                      <a:off x="2436811" y="1296989"/>
                      <a:ext cx="1219195" cy="604836"/>
                    </a:xfrm>
                    <a:prstGeom prst="rect">
                      <a:avLst/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0" name="Parallelogram 309"/>
                    <p:cNvSpPr/>
                    <p:nvPr/>
                  </p:nvSpPr>
                  <p:spPr>
                    <a:xfrm>
                      <a:off x="2440776" y="1223962"/>
                      <a:ext cx="1295395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3" name="Parallelogram 312"/>
                    <p:cNvSpPr/>
                    <p:nvPr/>
                  </p:nvSpPr>
                  <p:spPr>
                    <a:xfrm rot="5400000" flipH="1">
                      <a:off x="3350414" y="1524000"/>
                      <a:ext cx="685800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14" name="Straight Connector 313"/>
                    <p:cNvCxnSpPr/>
                    <p:nvPr/>
                  </p:nvCxnSpPr>
                  <p:spPr>
                    <a:xfrm>
                      <a:off x="2441443" y="1751012"/>
                      <a:ext cx="1216152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8" name="Straight Connector 317"/>
                    <p:cNvCxnSpPr/>
                    <p:nvPr/>
                  </p:nvCxnSpPr>
                  <p:spPr>
                    <a:xfrm rot="10800000" flipV="1">
                      <a:off x="3657595" y="1676400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9" name="Straight Connector 318"/>
                    <p:cNvCxnSpPr/>
                    <p:nvPr/>
                  </p:nvCxnSpPr>
                  <p:spPr>
                    <a:xfrm rot="10800000" flipV="1">
                      <a:off x="3657595" y="1524002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0" name="Straight Connector 319"/>
                    <p:cNvCxnSpPr/>
                    <p:nvPr/>
                  </p:nvCxnSpPr>
                  <p:spPr>
                    <a:xfrm rot="10800000" flipV="1">
                      <a:off x="3657595" y="1371604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2" name="Straight Connector 321"/>
                    <p:cNvCxnSpPr/>
                    <p:nvPr/>
                  </p:nvCxnSpPr>
                  <p:spPr>
                    <a:xfrm rot="10800000" flipV="1">
                      <a:off x="3657595" y="1219206"/>
                      <a:ext cx="76199" cy="76198"/>
                    </a:xfrm>
                    <a:prstGeom prst="line">
                      <a:avLst/>
                    </a:prstGeom>
                    <a:ln w="3175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Straight Connector 322"/>
                    <p:cNvCxnSpPr/>
                    <p:nvPr/>
                  </p:nvCxnSpPr>
                  <p:spPr>
                    <a:xfrm>
                      <a:off x="2441443" y="1600200"/>
                      <a:ext cx="1216152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" name="Straight Connector 323"/>
                    <p:cNvCxnSpPr/>
                    <p:nvPr/>
                  </p:nvCxnSpPr>
                  <p:spPr>
                    <a:xfrm>
                      <a:off x="2441443" y="1449388"/>
                      <a:ext cx="1216152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3" name="Straight Connector 172"/>
                  <p:cNvCxnSpPr/>
                  <p:nvPr/>
                </p:nvCxnSpPr>
                <p:spPr>
                  <a:xfrm rot="5400000" flipH="1" flipV="1">
                    <a:off x="3047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304799" y="44165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46" name="Straight Connector 245"/>
                  <p:cNvCxnSpPr/>
                  <p:nvPr/>
                </p:nvCxnSpPr>
                <p:spPr>
                  <a:xfrm rot="5400000" flipH="1" flipV="1">
                    <a:off x="15239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rot="5400000" flipH="1" flipV="1">
                    <a:off x="15239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2" name="Group 41"/>
              <p:cNvGrpSpPr/>
              <p:nvPr/>
            </p:nvGrpSpPr>
            <p:grpSpPr>
              <a:xfrm>
                <a:off x="5410200" y="3810000"/>
                <a:ext cx="2133600" cy="1447800"/>
                <a:chOff x="5334000" y="3810000"/>
                <a:chExt cx="2133600" cy="1447800"/>
              </a:xfrm>
            </p:grpSpPr>
            <p:sp>
              <p:nvSpPr>
                <p:cNvPr id="275" name="TextBox 274"/>
                <p:cNvSpPr txBox="1"/>
                <p:nvPr/>
              </p:nvSpPr>
              <p:spPr>
                <a:xfrm>
                  <a:off x="5638800" y="5029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Box 275"/>
                <p:cNvSpPr txBox="1"/>
                <p:nvPr/>
              </p:nvSpPr>
              <p:spPr>
                <a:xfrm>
                  <a:off x="5334000" y="4572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7162800" y="4648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5638799" y="3810000"/>
                  <a:ext cx="1828800" cy="1219200"/>
                  <a:chOff x="5638799" y="3810000"/>
                  <a:chExt cx="1828800" cy="1219200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6248399" y="3810000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55" name="Straight Connector 254"/>
                  <p:cNvCxnSpPr/>
                  <p:nvPr/>
                </p:nvCxnSpPr>
                <p:spPr>
                  <a:xfrm rot="5400000" flipH="1" flipV="1">
                    <a:off x="56387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0" name="Group 456"/>
                  <p:cNvGrpSpPr/>
                  <p:nvPr/>
                </p:nvGrpSpPr>
                <p:grpSpPr>
                  <a:xfrm>
                    <a:off x="5865018" y="4114800"/>
                    <a:ext cx="1300158" cy="685800"/>
                    <a:chOff x="2436017" y="1219200"/>
                    <a:chExt cx="1300158" cy="685800"/>
                  </a:xfrm>
                  <a:solidFill>
                    <a:srgbClr val="CC66FF"/>
                  </a:solidFill>
                </p:grpSpPr>
                <p:sp>
                  <p:nvSpPr>
                    <p:cNvPr id="281" name="Rectangle 280"/>
                    <p:cNvSpPr/>
                    <p:nvPr/>
                  </p:nvSpPr>
                  <p:spPr>
                    <a:xfrm>
                      <a:off x="2436017" y="1300162"/>
                      <a:ext cx="1219195" cy="604838"/>
                    </a:xfrm>
                    <a:prstGeom prst="rect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4" name="Parallelogram 283"/>
                    <p:cNvSpPr/>
                    <p:nvPr/>
                  </p:nvSpPr>
                  <p:spPr>
                    <a:xfrm>
                      <a:off x="2440780" y="1223962"/>
                      <a:ext cx="1295395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5" name="Parallelogram 284"/>
                    <p:cNvSpPr/>
                    <p:nvPr/>
                  </p:nvSpPr>
                  <p:spPr>
                    <a:xfrm rot="5400000" flipH="1">
                      <a:off x="3350414" y="1523999"/>
                      <a:ext cx="685800" cy="76201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86" name="Straight Connector 285"/>
                    <p:cNvCxnSpPr/>
                    <p:nvPr/>
                  </p:nvCxnSpPr>
                  <p:spPr>
                    <a:xfrm>
                      <a:off x="2441443" y="1751012"/>
                      <a:ext cx="1216152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/>
                    <p:cNvCxnSpPr/>
                    <p:nvPr/>
                  </p:nvCxnSpPr>
                  <p:spPr>
                    <a:xfrm rot="10800000" flipV="1">
                      <a:off x="3657595" y="1676400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/>
                    <p:cNvCxnSpPr/>
                    <p:nvPr/>
                  </p:nvCxnSpPr>
                  <p:spPr>
                    <a:xfrm rot="10800000" flipV="1">
                      <a:off x="3657595" y="1524002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/>
                    <p:cNvCxnSpPr/>
                    <p:nvPr/>
                  </p:nvCxnSpPr>
                  <p:spPr>
                    <a:xfrm rot="10800000" flipV="1">
                      <a:off x="3657595" y="1371604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/>
                    <p:cNvCxnSpPr/>
                    <p:nvPr/>
                  </p:nvCxnSpPr>
                  <p:spPr>
                    <a:xfrm rot="10800000" flipV="1">
                      <a:off x="3657595" y="1219206"/>
                      <a:ext cx="76199" cy="76198"/>
                    </a:xfrm>
                    <a:prstGeom prst="line">
                      <a:avLst/>
                    </a:prstGeom>
                    <a:grpFill/>
                    <a:ln w="3175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/>
                    <p:cNvCxnSpPr/>
                    <p:nvPr/>
                  </p:nvCxnSpPr>
                  <p:spPr>
                    <a:xfrm>
                      <a:off x="2441443" y="1600200"/>
                      <a:ext cx="1216152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/>
                    <p:cNvCxnSpPr/>
                    <p:nvPr/>
                  </p:nvCxnSpPr>
                  <p:spPr>
                    <a:xfrm>
                      <a:off x="2441443" y="1449388"/>
                      <a:ext cx="1216152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Connector 300"/>
                    <p:cNvCxnSpPr/>
                    <p:nvPr/>
                  </p:nvCxnSpPr>
                  <p:spPr>
                    <a:xfrm>
                      <a:off x="2441443" y="1300957"/>
                      <a:ext cx="1216152" cy="1588"/>
                    </a:xfrm>
                    <a:prstGeom prst="line">
                      <a:avLst/>
                    </a:prstGeom>
                    <a:grpFill/>
                    <a:ln w="3175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3" name="Straight Connector 252"/>
                  <p:cNvCxnSpPr/>
                  <p:nvPr/>
                </p:nvCxnSpPr>
                <p:spPr>
                  <a:xfrm rot="5400000" flipH="1" flipV="1">
                    <a:off x="56387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4" name="Rectangle 273"/>
                  <p:cNvSpPr/>
                  <p:nvPr/>
                </p:nvSpPr>
                <p:spPr>
                  <a:xfrm>
                    <a:off x="5638799" y="44165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54" name="Straight Connector 253"/>
                  <p:cNvCxnSpPr/>
                  <p:nvPr/>
                </p:nvCxnSpPr>
                <p:spPr>
                  <a:xfrm rot="5400000" flipH="1" flipV="1">
                    <a:off x="6857999" y="4419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/>
                  <p:nvPr/>
                </p:nvCxnSpPr>
                <p:spPr>
                  <a:xfrm rot="5400000" flipH="1" flipV="1">
                    <a:off x="6857999" y="3810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3048000" y="3810000"/>
                <a:ext cx="2347812" cy="1222248"/>
                <a:chOff x="3048000" y="3806952"/>
                <a:chExt cx="2347812" cy="1222248"/>
              </a:xfrm>
            </p:grpSpPr>
            <p:cxnSp>
              <p:nvCxnSpPr>
                <p:cNvPr id="316" name="Straight Connector 315"/>
                <p:cNvCxnSpPr/>
                <p:nvPr/>
              </p:nvCxnSpPr>
              <p:spPr>
                <a:xfrm rot="5400000" flipH="1" flipV="1">
                  <a:off x="3048000" y="4419600"/>
                  <a:ext cx="609600" cy="60960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Rectangle 218"/>
                <p:cNvSpPr/>
                <p:nvPr/>
              </p:nvSpPr>
              <p:spPr>
                <a:xfrm>
                  <a:off x="3048000" y="44196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200400" y="45720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352800" y="47244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505200" y="48768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3200400" y="44196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3352800" y="45720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505200" y="47244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048000" y="45720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200400" y="47244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3352800" y="48768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" name="Parallelogram 287"/>
                <p:cNvSpPr/>
                <p:nvPr/>
              </p:nvSpPr>
              <p:spPr>
                <a:xfrm>
                  <a:off x="3048000" y="3810000"/>
                  <a:ext cx="762000" cy="609600"/>
                </a:xfrm>
                <a:prstGeom prst="parallelogram">
                  <a:avLst>
                    <a:gd name="adj" fmla="val 100000"/>
                  </a:avLst>
                </a:prstGeom>
                <a:solidFill>
                  <a:srgbClr val="FF6666"/>
                </a:solidFill>
                <a:ln w="31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" name="Group 303"/>
                <p:cNvGrpSpPr/>
                <p:nvPr/>
              </p:nvGrpSpPr>
              <p:grpSpPr>
                <a:xfrm>
                  <a:off x="3200400" y="3810003"/>
                  <a:ext cx="762000" cy="762000"/>
                  <a:chOff x="2590800" y="3428999"/>
                  <a:chExt cx="762000" cy="762000"/>
                </a:xfrm>
              </p:grpSpPr>
              <p:sp>
                <p:nvSpPr>
                  <p:cNvPr id="305" name="Parallelogram 304"/>
                  <p:cNvSpPr/>
                  <p:nvPr/>
                </p:nvSpPr>
                <p:spPr>
                  <a:xfrm>
                    <a:off x="2590800" y="3429000"/>
                    <a:ext cx="762000" cy="609600"/>
                  </a:xfrm>
                  <a:prstGeom prst="parallelogram">
                    <a:avLst>
                      <a:gd name="adj" fmla="val 100000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Parallelogram 305"/>
                  <p:cNvSpPr/>
                  <p:nvPr/>
                </p:nvSpPr>
                <p:spPr>
                  <a:xfrm rot="5400000" flipV="1">
                    <a:off x="2667000" y="3505199"/>
                    <a:ext cx="762000" cy="609600"/>
                  </a:xfrm>
                  <a:prstGeom prst="parallelogram">
                    <a:avLst>
                      <a:gd name="adj" fmla="val 99479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" name="Group 306"/>
                <p:cNvGrpSpPr/>
                <p:nvPr/>
              </p:nvGrpSpPr>
              <p:grpSpPr>
                <a:xfrm>
                  <a:off x="3352800" y="3962404"/>
                  <a:ext cx="762000" cy="762000"/>
                  <a:chOff x="2590800" y="3428999"/>
                  <a:chExt cx="762000" cy="762000"/>
                </a:xfrm>
              </p:grpSpPr>
              <p:sp>
                <p:nvSpPr>
                  <p:cNvPr id="308" name="Parallelogram 307"/>
                  <p:cNvSpPr/>
                  <p:nvPr/>
                </p:nvSpPr>
                <p:spPr>
                  <a:xfrm>
                    <a:off x="2590800" y="3429000"/>
                    <a:ext cx="762000" cy="609600"/>
                  </a:xfrm>
                  <a:prstGeom prst="parallelogram">
                    <a:avLst>
                      <a:gd name="adj" fmla="val 100000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9" name="Parallelogram 308"/>
                  <p:cNvSpPr/>
                  <p:nvPr/>
                </p:nvSpPr>
                <p:spPr>
                  <a:xfrm rot="5400000" flipV="1">
                    <a:off x="2667000" y="3505199"/>
                    <a:ext cx="762000" cy="609600"/>
                  </a:xfrm>
                  <a:prstGeom prst="parallelogram">
                    <a:avLst>
                      <a:gd name="adj" fmla="val 99479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" name="Group 309"/>
                <p:cNvGrpSpPr/>
                <p:nvPr/>
              </p:nvGrpSpPr>
              <p:grpSpPr>
                <a:xfrm>
                  <a:off x="3505200" y="4114805"/>
                  <a:ext cx="762000" cy="762000"/>
                  <a:chOff x="2590800" y="3428999"/>
                  <a:chExt cx="762000" cy="762000"/>
                </a:xfrm>
              </p:grpSpPr>
              <p:sp>
                <p:nvSpPr>
                  <p:cNvPr id="311" name="Parallelogram 310"/>
                  <p:cNvSpPr/>
                  <p:nvPr/>
                </p:nvSpPr>
                <p:spPr>
                  <a:xfrm>
                    <a:off x="2590800" y="3429000"/>
                    <a:ext cx="762000" cy="609600"/>
                  </a:xfrm>
                  <a:prstGeom prst="parallelogram">
                    <a:avLst>
                      <a:gd name="adj" fmla="val 100000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" name="Parallelogram 311"/>
                  <p:cNvSpPr/>
                  <p:nvPr/>
                </p:nvSpPr>
                <p:spPr>
                  <a:xfrm rot="5400000" flipV="1">
                    <a:off x="2667000" y="3505199"/>
                    <a:ext cx="762000" cy="609600"/>
                  </a:xfrm>
                  <a:prstGeom prst="parallelogram">
                    <a:avLst>
                      <a:gd name="adj" fmla="val 99479"/>
                    </a:avLst>
                  </a:prstGeom>
                  <a:solidFill>
                    <a:srgbClr val="FFCC66"/>
                  </a:solidFill>
                  <a:ln w="6350" cap="flat" cmpd="sng" algn="ctr">
                    <a:solidFill>
                      <a:srgbClr val="FF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5" name="Parallelogram 314"/>
                <p:cNvSpPr/>
                <p:nvPr/>
              </p:nvSpPr>
              <p:spPr>
                <a:xfrm rot="5400000" flipV="1">
                  <a:off x="3581400" y="4343400"/>
                  <a:ext cx="762000" cy="609600"/>
                </a:xfrm>
                <a:prstGeom prst="parallelogram">
                  <a:avLst>
                    <a:gd name="adj" fmla="val 99479"/>
                  </a:avLst>
                </a:prstGeom>
                <a:solidFill>
                  <a:srgbClr val="FF6666"/>
                </a:solidFill>
                <a:ln w="31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87" name="Straight Connector 286"/>
                <p:cNvCxnSpPr/>
                <p:nvPr/>
              </p:nvCxnSpPr>
              <p:spPr>
                <a:xfrm rot="5400000" flipH="1" flipV="1">
                  <a:off x="3657600" y="4419600"/>
                  <a:ext cx="609600" cy="609600"/>
                </a:xfrm>
                <a:prstGeom prst="line">
                  <a:avLst/>
                </a:prstGeom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Rectangle 236"/>
                <p:cNvSpPr/>
                <p:nvPr/>
              </p:nvSpPr>
              <p:spPr>
                <a:xfrm>
                  <a:off x="3050381" y="4416552"/>
                  <a:ext cx="604171" cy="61264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82" name="Straight Connector 281"/>
                <p:cNvCxnSpPr/>
                <p:nvPr/>
              </p:nvCxnSpPr>
              <p:spPr>
                <a:xfrm rot="5400000" flipH="1" flipV="1">
                  <a:off x="3048000" y="3810000"/>
                  <a:ext cx="609600" cy="60960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rot="5400000" flipH="1" flipV="1">
                  <a:off x="3657599" y="3810000"/>
                  <a:ext cx="609600" cy="60960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 flipH="1">
                  <a:off x="3654552" y="3810002"/>
                  <a:ext cx="612649" cy="0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 flipV="1">
                  <a:off x="4267201" y="3810000"/>
                  <a:ext cx="0" cy="610396"/>
                </a:xfrm>
                <a:prstGeom prst="line">
                  <a:avLst/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436"/>
                <p:cNvGrpSpPr/>
                <p:nvPr/>
              </p:nvGrpSpPr>
              <p:grpSpPr>
                <a:xfrm>
                  <a:off x="3962400" y="3806952"/>
                  <a:ext cx="765175" cy="1222248"/>
                  <a:chOff x="4343400" y="5635752"/>
                  <a:chExt cx="765175" cy="1222248"/>
                </a:xfrm>
                <a:solidFill>
                  <a:srgbClr val="CC66FF"/>
                </a:solidFill>
              </p:grpSpPr>
              <p:sp>
                <p:nvSpPr>
                  <p:cNvPr id="378" name="Parallelogram 377"/>
                  <p:cNvSpPr/>
                  <p:nvPr/>
                </p:nvSpPr>
                <p:spPr>
                  <a:xfrm rot="5400000" flipH="1">
                    <a:off x="4189476" y="5942076"/>
                    <a:ext cx="1222248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" name="Parallelogram 378"/>
                  <p:cNvSpPr/>
                  <p:nvPr/>
                </p:nvSpPr>
                <p:spPr>
                  <a:xfrm>
                    <a:off x="4346580" y="5638800"/>
                    <a:ext cx="761995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32" name="Straight Connector 431"/>
                  <p:cNvCxnSpPr/>
                  <p:nvPr/>
                </p:nvCxnSpPr>
                <p:spPr>
                  <a:xfrm rot="5400000">
                    <a:off x="4495802" y="5638802"/>
                    <a:ext cx="609598" cy="609598"/>
                  </a:xfrm>
                  <a:prstGeom prst="line">
                    <a:avLst/>
                  </a:prstGeom>
                  <a:grpFill/>
                  <a:ln w="3175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 rot="5400000">
                    <a:off x="4495802" y="57912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 rot="5400000">
                    <a:off x="4495802" y="59436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/>
                  <p:cNvCxnSpPr/>
                  <p:nvPr/>
                </p:nvCxnSpPr>
                <p:spPr>
                  <a:xfrm rot="5400000">
                    <a:off x="4495802" y="60960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4343400" y="62484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4343400" y="64008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4343400" y="65532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4343400" y="67056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4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" name="Group 435"/>
                <p:cNvGrpSpPr/>
                <p:nvPr/>
              </p:nvGrpSpPr>
              <p:grpSpPr>
                <a:xfrm>
                  <a:off x="3733800" y="4648200"/>
                  <a:ext cx="609600" cy="152400"/>
                  <a:chOff x="4114800" y="6172200"/>
                  <a:chExt cx="609600" cy="152400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rot="16200000" flipH="1">
                    <a:off x="4114800" y="6172200"/>
                    <a:ext cx="152400" cy="152400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rot="10800000" flipH="1">
                    <a:off x="4114801" y="6172200"/>
                    <a:ext cx="152400" cy="152400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200"/>
                  <p:cNvGrpSpPr/>
                  <p:nvPr/>
                </p:nvGrpSpPr>
                <p:grpSpPr>
                  <a:xfrm>
                    <a:off x="4572000" y="6196584"/>
                    <a:ext cx="152400" cy="76200"/>
                    <a:chOff x="1828800" y="1295400"/>
                    <a:chExt cx="152400" cy="76200"/>
                  </a:xfrm>
                </p:grpSpPr>
                <p:cxnSp>
                  <p:nvCxnSpPr>
                    <p:cNvPr id="241" name="Straight Connector 240"/>
                    <p:cNvCxnSpPr/>
                    <p:nvPr/>
                  </p:nvCxnSpPr>
                  <p:spPr>
                    <a:xfrm>
                      <a:off x="1828801" y="1370012"/>
                      <a:ext cx="152399" cy="1588"/>
                    </a:xfrm>
                    <a:prstGeom prst="line">
                      <a:avLst/>
                    </a:prstGeom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Straight Connector 241"/>
                    <p:cNvCxnSpPr/>
                    <p:nvPr/>
                  </p:nvCxnSpPr>
                  <p:spPr>
                    <a:xfrm>
                      <a:off x="1828800" y="1295400"/>
                      <a:ext cx="152399" cy="1588"/>
                    </a:xfrm>
                    <a:prstGeom prst="line">
                      <a:avLst/>
                    </a:prstGeom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" name="Group 437"/>
                <p:cNvGrpSpPr/>
                <p:nvPr/>
              </p:nvGrpSpPr>
              <p:grpSpPr>
                <a:xfrm>
                  <a:off x="4419600" y="3806952"/>
                  <a:ext cx="762000" cy="1222248"/>
                  <a:chOff x="4343400" y="5635752"/>
                  <a:chExt cx="762000" cy="1222248"/>
                </a:xfrm>
                <a:solidFill>
                  <a:srgbClr val="3366FF"/>
                </a:solidFill>
              </p:grpSpPr>
              <p:sp>
                <p:nvSpPr>
                  <p:cNvPr id="439" name="Parallelogram 438"/>
                  <p:cNvSpPr/>
                  <p:nvPr/>
                </p:nvSpPr>
                <p:spPr>
                  <a:xfrm rot="5400000" flipH="1">
                    <a:off x="4189476" y="5942076"/>
                    <a:ext cx="1222248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" name="Parallelogram 439"/>
                  <p:cNvSpPr/>
                  <p:nvPr/>
                </p:nvSpPr>
                <p:spPr>
                  <a:xfrm>
                    <a:off x="4343405" y="5638800"/>
                    <a:ext cx="761995" cy="609600"/>
                  </a:xfrm>
                  <a:prstGeom prst="parallelogram">
                    <a:avLst>
                      <a:gd name="adj" fmla="val 100521"/>
                    </a:avLst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 rot="5400000">
                    <a:off x="4495802" y="5638802"/>
                    <a:ext cx="609598" cy="609598"/>
                  </a:xfrm>
                  <a:prstGeom prst="line">
                    <a:avLst/>
                  </a:prstGeom>
                  <a:grpFill/>
                  <a:ln w="3175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 rot="5400000">
                    <a:off x="4495802" y="57912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 rot="5400000">
                    <a:off x="4495802" y="59436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 rot="5400000">
                    <a:off x="4495802" y="6096002"/>
                    <a:ext cx="609598" cy="60959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2" name="Rectangle 451"/>
                  <p:cNvSpPr/>
                  <p:nvPr/>
                </p:nvSpPr>
                <p:spPr>
                  <a:xfrm>
                    <a:off x="4343400" y="62484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3" name="Rectangle 452"/>
                  <p:cNvSpPr/>
                  <p:nvPr/>
                </p:nvSpPr>
                <p:spPr>
                  <a:xfrm>
                    <a:off x="4343400" y="64008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4" name="Rectangle 453"/>
                  <p:cNvSpPr/>
                  <p:nvPr/>
                </p:nvSpPr>
                <p:spPr>
                  <a:xfrm>
                    <a:off x="4343400" y="65532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" name="Rectangle 454"/>
                  <p:cNvSpPr/>
                  <p:nvPr/>
                </p:nvSpPr>
                <p:spPr>
                  <a:xfrm>
                    <a:off x="4343400" y="6705600"/>
                    <a:ext cx="152400" cy="152400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rgbClr val="00009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84" name="Straight Arrow Connector 483"/>
                <p:cNvCxnSpPr/>
                <p:nvPr/>
              </p:nvCxnSpPr>
              <p:spPr>
                <a:xfrm rot="5400000" flipH="1" flipV="1">
                  <a:off x="4724400" y="4495800"/>
                  <a:ext cx="533400" cy="533400"/>
                </a:xfrm>
                <a:prstGeom prst="straightConnector1">
                  <a:avLst/>
                </a:prstGeom>
                <a:ln w="158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6" name="TextBox 485"/>
                <p:cNvSpPr txBox="1"/>
                <p:nvPr/>
              </p:nvSpPr>
              <p:spPr>
                <a:xfrm rot="18900000">
                  <a:off x="4778345" y="4750836"/>
                  <a:ext cx="617467" cy="2286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10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ectorize</a:t>
                  </a:r>
                  <a:r>
                    <a:rPr lang="en-US" sz="10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b="1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7" name="Freeform 476"/>
              <p:cNvSpPr/>
              <p:nvPr/>
            </p:nvSpPr>
            <p:spPr>
              <a:xfrm>
                <a:off x="1674014" y="3678936"/>
                <a:ext cx="2977234" cy="435864"/>
              </a:xfrm>
              <a:custGeom>
                <a:avLst/>
                <a:gdLst>
                  <a:gd name="connsiteX0" fmla="*/ 0 w 3219450"/>
                  <a:gd name="connsiteY0" fmla="*/ 486833 h 486833"/>
                  <a:gd name="connsiteX1" fmla="*/ 1676400 w 3219450"/>
                  <a:gd name="connsiteY1" fmla="*/ 10583 h 486833"/>
                  <a:gd name="connsiteX2" fmla="*/ 3219450 w 3219450"/>
                  <a:gd name="connsiteY2" fmla="*/ 423333 h 486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9450" h="486833">
                    <a:moveTo>
                      <a:pt x="0" y="486833"/>
                    </a:moveTo>
                    <a:cubicBezTo>
                      <a:pt x="569912" y="253999"/>
                      <a:pt x="1139825" y="21166"/>
                      <a:pt x="1676400" y="10583"/>
                    </a:cubicBezTo>
                    <a:cubicBezTo>
                      <a:pt x="2212975" y="0"/>
                      <a:pt x="3219450" y="423333"/>
                      <a:pt x="3219450" y="423333"/>
                    </a:cubicBezTo>
                  </a:path>
                </a:pathLst>
              </a:cu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6" name="Freeform 475"/>
              <p:cNvSpPr/>
              <p:nvPr/>
            </p:nvSpPr>
            <p:spPr>
              <a:xfrm>
                <a:off x="4559300" y="3692106"/>
                <a:ext cx="1765300" cy="422694"/>
              </a:xfrm>
              <a:custGeom>
                <a:avLst/>
                <a:gdLst>
                  <a:gd name="connsiteX0" fmla="*/ 0 w 1301750"/>
                  <a:gd name="connsiteY0" fmla="*/ 192617 h 433917"/>
                  <a:gd name="connsiteX1" fmla="*/ 869950 w 1301750"/>
                  <a:gd name="connsiteY1" fmla="*/ 40217 h 433917"/>
                  <a:gd name="connsiteX2" fmla="*/ 1301750 w 1301750"/>
                  <a:gd name="connsiteY2" fmla="*/ 433917 h 433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1750" h="433917">
                    <a:moveTo>
                      <a:pt x="0" y="192617"/>
                    </a:moveTo>
                    <a:cubicBezTo>
                      <a:pt x="326496" y="96308"/>
                      <a:pt x="652992" y="0"/>
                      <a:pt x="869950" y="40217"/>
                    </a:cubicBezTo>
                    <a:cubicBezTo>
                      <a:pt x="1086908" y="80434"/>
                      <a:pt x="1194329" y="257175"/>
                      <a:pt x="1301750" y="433917"/>
                    </a:cubicBezTo>
                  </a:path>
                </a:pathLst>
              </a:cu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1104900" y="457200"/>
            <a:ext cx="6934200" cy="2362200"/>
            <a:chOff x="1104900" y="152400"/>
            <a:chExt cx="6934200" cy="2362200"/>
          </a:xfrm>
        </p:grpSpPr>
        <p:sp>
          <p:nvSpPr>
            <p:cNvPr id="111" name="TextBox 110"/>
            <p:cNvSpPr txBox="1"/>
            <p:nvPr/>
          </p:nvSpPr>
          <p:spPr>
            <a:xfrm>
              <a:off x="3505200" y="2057400"/>
              <a:ext cx="2133600" cy="4572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 unique 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nk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tridiagonal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for each column and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76500" y="167640"/>
              <a:ext cx="1828802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xtract a column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the 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953000" y="152400"/>
              <a:ext cx="1901952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nsert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column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 </a:t>
              </a:r>
              <a:r>
                <a:rPr lang="en-US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into grid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104900" y="685800"/>
              <a:ext cx="6934200" cy="1453896"/>
              <a:chOff x="609600" y="758952"/>
              <a:chExt cx="6934200" cy="145389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044952" y="1371600"/>
                <a:ext cx="1527048" cy="609600"/>
                <a:chOff x="3044952" y="1371600"/>
                <a:chExt cx="1527048" cy="609600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 rot="16200000" flipH="1">
                  <a:off x="3733800" y="1600200"/>
                  <a:ext cx="152400" cy="152400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10800000" flipH="1">
                  <a:off x="3733801" y="1600200"/>
                  <a:ext cx="152400" cy="152400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72"/>
                <p:cNvGrpSpPr/>
                <p:nvPr/>
              </p:nvGrpSpPr>
              <p:grpSpPr>
                <a:xfrm>
                  <a:off x="4191000" y="1624584"/>
                  <a:ext cx="152400" cy="76200"/>
                  <a:chOff x="1828800" y="1600200"/>
                  <a:chExt cx="152400" cy="7620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828801" y="1674812"/>
                    <a:ext cx="152399" cy="1588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1828800" y="1600200"/>
                    <a:ext cx="152399" cy="1588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3962400" y="13716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962400" y="15240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962400" y="16764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962400" y="1828800"/>
                  <a:ext cx="152400" cy="152400"/>
                </a:xfrm>
                <a:prstGeom prst="rect">
                  <a:avLst/>
                </a:prstGeom>
                <a:solidFill>
                  <a:srgbClr val="CC66FF"/>
                </a:solidFill>
                <a:ln w="12700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419600" y="13716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4419600" y="15240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4419600" y="16764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4419600" y="18288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12700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048000" y="13716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200400" y="15240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352800" y="16764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505200" y="1828800"/>
                  <a:ext cx="152400" cy="152400"/>
                </a:xfrm>
                <a:prstGeom prst="rect">
                  <a:avLst/>
                </a:prstGeom>
                <a:solidFill>
                  <a:srgbClr val="FF6666"/>
                </a:solidFill>
                <a:ln w="63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3200400" y="13716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352800" y="15240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3505200" y="1676400"/>
                  <a:ext cx="152400" cy="152400"/>
                </a:xfrm>
                <a:prstGeom prst="rect">
                  <a:avLst/>
                </a:prstGeom>
                <a:solidFill>
                  <a:srgbClr val="FFCC66"/>
                </a:solidFill>
                <a:ln w="6350" cap="flat" cmpd="sng" algn="ctr">
                  <a:solidFill>
                    <a:srgbClr val="FF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3048000" y="15240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3200400" y="16764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3352800" y="1828800"/>
                  <a:ext cx="152400" cy="152400"/>
                </a:xfrm>
                <a:prstGeom prst="rect">
                  <a:avLst/>
                </a:prstGeom>
                <a:solidFill>
                  <a:srgbClr val="66FF66"/>
                </a:solidFill>
                <a:ln w="63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044952" y="1373188"/>
                  <a:ext cx="612648" cy="60801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/>
                <a:lstStyle/>
                <a:p>
                  <a:pPr algn="ctr"/>
                  <a:endParaRPr 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609600" y="762000"/>
                <a:ext cx="2133600" cy="1450848"/>
                <a:chOff x="0" y="758952"/>
                <a:chExt cx="2133600" cy="1450848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304800" y="1981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0" y="1524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828800" y="1600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304799" y="758952"/>
                  <a:ext cx="1828801" cy="1225296"/>
                  <a:chOff x="304799" y="758952"/>
                  <a:chExt cx="1828801" cy="122529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 rot="5400000" flipH="1" flipV="1">
                    <a:off x="10668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rot="5400000" flipH="1" flipV="1">
                    <a:off x="12192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533400" y="17526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457200" y="18288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ctangle 31"/>
                  <p:cNvSpPr/>
                  <p:nvPr/>
                </p:nvSpPr>
                <p:spPr>
                  <a:xfrm>
                    <a:off x="914400" y="7589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6" name="Straight Connector 5"/>
                  <p:cNvCxnSpPr/>
                  <p:nvPr/>
                </p:nvCxnSpPr>
                <p:spPr>
                  <a:xfrm rot="5400000" flipH="1" flipV="1">
                    <a:off x="3047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 rot="5400000" flipH="1" flipV="1">
                    <a:off x="15239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rot="5400000" flipH="1" flipV="1">
                    <a:off x="3047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" name="Group 62"/>
                  <p:cNvGrpSpPr/>
                  <p:nvPr/>
                </p:nvGrpSpPr>
                <p:grpSpPr>
                  <a:xfrm>
                    <a:off x="1216824" y="1136904"/>
                    <a:ext cx="230981" cy="691896"/>
                    <a:chOff x="2436019" y="1213104"/>
                    <a:chExt cx="230981" cy="691896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2438400" y="1295396"/>
                      <a:ext cx="152400" cy="609604"/>
                    </a:xfrm>
                    <a:prstGeom prst="rect">
                      <a:avLst/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Parallelogram 34"/>
                    <p:cNvSpPr/>
                    <p:nvPr/>
                  </p:nvSpPr>
                  <p:spPr>
                    <a:xfrm>
                      <a:off x="2436019" y="1215485"/>
                      <a:ext cx="228600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Parallelogram 35"/>
                    <p:cNvSpPr/>
                    <p:nvPr/>
                  </p:nvSpPr>
                  <p:spPr>
                    <a:xfrm rot="5400000" flipH="1">
                      <a:off x="2282952" y="1520952"/>
                      <a:ext cx="691896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solidFill>
                      <a:srgbClr val="3366FF"/>
                    </a:solidFill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2438401" y="1752600"/>
                      <a:ext cx="152401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>
                      <a:off x="2438400" y="1600200"/>
                      <a:ext cx="152401" cy="158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2438399" y="1447800"/>
                      <a:ext cx="152401" cy="1588"/>
                    </a:xfrm>
                    <a:prstGeom prst="line">
                      <a:avLst/>
                    </a:prstGeom>
                    <a:ln w="3175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rot="10800000" flipV="1">
                      <a:off x="2590797" y="1365504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 rot="10800000" flipV="1">
                      <a:off x="2590796" y="1524006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rot="10800000" flipV="1">
                      <a:off x="2590795" y="1676407"/>
                      <a:ext cx="76199" cy="76198"/>
                    </a:xfrm>
                    <a:prstGeom prst="line">
                      <a:avLst/>
                    </a:prstGeom>
                    <a:ln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" name="Rectangle 3"/>
                  <p:cNvSpPr/>
                  <p:nvPr/>
                </p:nvSpPr>
                <p:spPr>
                  <a:xfrm>
                    <a:off x="304799" y="1371600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8" name="Straight Connector 7"/>
                  <p:cNvCxnSpPr/>
                  <p:nvPr/>
                </p:nvCxnSpPr>
                <p:spPr>
                  <a:xfrm rot="5400000" flipH="1" flipV="1">
                    <a:off x="15239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5410200" y="758952"/>
                <a:ext cx="2133600" cy="1450848"/>
                <a:chOff x="5334000" y="758952"/>
                <a:chExt cx="2133600" cy="1450848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5638800" y="1981200"/>
                  <a:ext cx="1216152" cy="2286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5334000" y="15240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nk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7162800" y="1600200"/>
                  <a:ext cx="304800" cy="30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200" b="1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nj</a:t>
                  </a:r>
                  <a:endPara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5638799" y="758952"/>
                  <a:ext cx="1828800" cy="1222248"/>
                  <a:chOff x="5638799" y="758952"/>
                  <a:chExt cx="1828800" cy="1222248"/>
                </a:xfrm>
              </p:grpSpPr>
              <p:cxnSp>
                <p:nvCxnSpPr>
                  <p:cNvPr id="134" name="Straight Connector 133"/>
                  <p:cNvCxnSpPr/>
                  <p:nvPr/>
                </p:nvCxnSpPr>
                <p:spPr>
                  <a:xfrm rot="5400000" flipH="1" flipV="1">
                    <a:off x="64008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rot="5400000" flipH="1" flipV="1">
                    <a:off x="6553200" y="1371600"/>
                    <a:ext cx="609600" cy="60960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5867400" y="17526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5791200" y="1828800"/>
                    <a:ext cx="1219200" cy="158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alpha val="25000"/>
                      </a:schemeClr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6248399" y="7589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39" name="Straight Connector 138"/>
                  <p:cNvCxnSpPr/>
                  <p:nvPr/>
                </p:nvCxnSpPr>
                <p:spPr>
                  <a:xfrm rot="5400000" flipH="1" flipV="1">
                    <a:off x="56387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 flipH="1" flipV="1">
                    <a:off x="68579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rot="5400000" flipH="1" flipV="1">
                    <a:off x="5638799" y="13716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141"/>
                  <p:cNvGrpSpPr/>
                  <p:nvPr/>
                </p:nvGrpSpPr>
                <p:grpSpPr>
                  <a:xfrm>
                    <a:off x="6552269" y="1139156"/>
                    <a:ext cx="229532" cy="689643"/>
                    <a:chOff x="2437464" y="1215356"/>
                    <a:chExt cx="229532" cy="689643"/>
                  </a:xfrm>
                  <a:solidFill>
                    <a:srgbClr val="CC66FF"/>
                  </a:solidFill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2438400" y="1300162"/>
                      <a:ext cx="152400" cy="604837"/>
                    </a:xfrm>
                    <a:prstGeom prst="rect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4" name="Parallelogram 143"/>
                    <p:cNvSpPr/>
                    <p:nvPr/>
                  </p:nvSpPr>
                  <p:spPr>
                    <a:xfrm>
                      <a:off x="2437464" y="1218560"/>
                      <a:ext cx="228600" cy="76200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5" name="Parallelogram 144"/>
                    <p:cNvSpPr/>
                    <p:nvPr/>
                  </p:nvSpPr>
                  <p:spPr>
                    <a:xfrm rot="5400000" flipH="1">
                      <a:off x="2282491" y="1523665"/>
                      <a:ext cx="689643" cy="73025"/>
                    </a:xfrm>
                    <a:prstGeom prst="parallelogram">
                      <a:avLst>
                        <a:gd name="adj" fmla="val 100521"/>
                      </a:avLst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38401" y="1752600"/>
                      <a:ext cx="152401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>
                      <a:off x="2438400" y="1600200"/>
                      <a:ext cx="152401" cy="158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>
                      <a:off x="2438399" y="1447800"/>
                      <a:ext cx="152401" cy="1588"/>
                    </a:xfrm>
                    <a:prstGeom prst="line">
                      <a:avLst/>
                    </a:prstGeom>
                    <a:grpFill/>
                    <a:ln w="3175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rot="10800000" flipV="1">
                      <a:off x="2590797" y="1371605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Straight Connector 157"/>
                    <p:cNvCxnSpPr/>
                    <p:nvPr/>
                  </p:nvCxnSpPr>
                  <p:spPr>
                    <a:xfrm rot="10800000" flipV="1">
                      <a:off x="2590796" y="1524006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/>
                    <p:cNvCxnSpPr/>
                    <p:nvPr/>
                  </p:nvCxnSpPr>
                  <p:spPr>
                    <a:xfrm rot="10800000" flipV="1">
                      <a:off x="2590795" y="1676407"/>
                      <a:ext cx="76199" cy="76198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4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5638799" y="1368552"/>
                    <a:ext cx="1219200" cy="612648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64" name="Straight Connector 163"/>
                  <p:cNvCxnSpPr/>
                  <p:nvPr/>
                </p:nvCxnSpPr>
                <p:spPr>
                  <a:xfrm rot="5400000" flipH="1" flipV="1">
                    <a:off x="6857999" y="762000"/>
                    <a:ext cx="609600" cy="609600"/>
                  </a:xfrm>
                  <a:prstGeom prst="line">
                    <a:avLst/>
                  </a:prstGeom>
                  <a:ln w="127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6" name="Freeform 165"/>
              <p:cNvSpPr/>
              <p:nvPr/>
            </p:nvSpPr>
            <p:spPr>
              <a:xfrm>
                <a:off x="4047292" y="979477"/>
                <a:ext cx="2583037" cy="355742"/>
              </a:xfrm>
              <a:custGeom>
                <a:avLst/>
                <a:gdLst>
                  <a:gd name="connsiteX0" fmla="*/ 0 w 1536700"/>
                  <a:gd name="connsiteY0" fmla="*/ 600075 h 600075"/>
                  <a:gd name="connsiteX1" fmla="*/ 495300 w 1536700"/>
                  <a:gd name="connsiteY1" fmla="*/ 41275 h 600075"/>
                  <a:gd name="connsiteX2" fmla="*/ 1536700 w 1536700"/>
                  <a:gd name="connsiteY2" fmla="*/ 352425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6700" h="600075">
                    <a:moveTo>
                      <a:pt x="0" y="600075"/>
                    </a:moveTo>
                    <a:cubicBezTo>
                      <a:pt x="119592" y="341312"/>
                      <a:pt x="239184" y="82550"/>
                      <a:pt x="495300" y="41275"/>
                    </a:cubicBezTo>
                    <a:cubicBezTo>
                      <a:pt x="751416" y="0"/>
                      <a:pt x="1536700" y="352425"/>
                      <a:pt x="1536700" y="352425"/>
                    </a:cubicBezTo>
                  </a:path>
                </a:pathLst>
              </a:cu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Freeform 325"/>
              <p:cNvSpPr/>
              <p:nvPr/>
            </p:nvSpPr>
            <p:spPr>
              <a:xfrm rot="285918">
                <a:off x="1974390" y="1061914"/>
                <a:ext cx="2436020" cy="358472"/>
              </a:xfrm>
              <a:custGeom>
                <a:avLst/>
                <a:gdLst>
                  <a:gd name="connsiteX0" fmla="*/ 0 w 3194050"/>
                  <a:gd name="connsiteY0" fmla="*/ 391583 h 874183"/>
                  <a:gd name="connsiteX1" fmla="*/ 1003300 w 3194050"/>
                  <a:gd name="connsiteY1" fmla="*/ 80433 h 874183"/>
                  <a:gd name="connsiteX2" fmla="*/ 3194050 w 3194050"/>
                  <a:gd name="connsiteY2" fmla="*/ 874183 h 874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050" h="874183">
                    <a:moveTo>
                      <a:pt x="0" y="391583"/>
                    </a:moveTo>
                    <a:cubicBezTo>
                      <a:pt x="235479" y="195791"/>
                      <a:pt x="470958" y="0"/>
                      <a:pt x="1003300" y="80433"/>
                    </a:cubicBezTo>
                    <a:cubicBezTo>
                      <a:pt x="1535642" y="160866"/>
                      <a:pt x="3194050" y="874183"/>
                      <a:pt x="3194050" y="874183"/>
                    </a:cubicBezTo>
                  </a:path>
                </a:pathLst>
              </a:cu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5668699" y="1971384"/>
            <a:ext cx="1219200" cy="6126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rot="5400000" flipH="1" flipV="1">
            <a:off x="5059098" y="2584032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5400000" flipH="1" flipV="1">
            <a:off x="1902089" y="2595876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60807" y="2276851"/>
            <a:ext cx="907930" cy="916305"/>
            <a:chOff x="306508" y="4112419"/>
            <a:chExt cx="907930" cy="916305"/>
          </a:xfrm>
        </p:grpSpPr>
        <p:grpSp>
          <p:nvGrpSpPr>
            <p:cNvPr id="348" name="Group 347"/>
            <p:cNvGrpSpPr/>
            <p:nvPr/>
          </p:nvGrpSpPr>
          <p:grpSpPr>
            <a:xfrm>
              <a:off x="530632" y="4112419"/>
              <a:ext cx="683806" cy="688372"/>
              <a:chOff x="3306883" y="2771741"/>
              <a:chExt cx="683806" cy="688372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3306883" y="2847465"/>
                <a:ext cx="606554" cy="6126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Parallelogram 349"/>
              <p:cNvSpPr/>
              <p:nvPr/>
            </p:nvSpPr>
            <p:spPr>
              <a:xfrm rot="5400000" flipH="1">
                <a:off x="3607351" y="3077827"/>
                <a:ext cx="688371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CC66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Parallelogram 350"/>
              <p:cNvSpPr/>
              <p:nvPr/>
            </p:nvSpPr>
            <p:spPr>
              <a:xfrm>
                <a:off x="3307553" y="2774918"/>
                <a:ext cx="683136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CC66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454431" y="4188619"/>
              <a:ext cx="683806" cy="688372"/>
              <a:chOff x="3306883" y="2771741"/>
              <a:chExt cx="683806" cy="688372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3306883" y="2847465"/>
                <a:ext cx="606554" cy="6126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Parallelogram 353"/>
              <p:cNvSpPr/>
              <p:nvPr/>
            </p:nvSpPr>
            <p:spPr>
              <a:xfrm rot="5400000" flipH="1">
                <a:off x="3607351" y="3077827"/>
                <a:ext cx="688371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Parallelogram 354"/>
              <p:cNvSpPr/>
              <p:nvPr/>
            </p:nvSpPr>
            <p:spPr>
              <a:xfrm>
                <a:off x="3307553" y="2774918"/>
                <a:ext cx="683136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>
              <a:off x="381000" y="4264628"/>
              <a:ext cx="683806" cy="688372"/>
              <a:chOff x="3306883" y="2771741"/>
              <a:chExt cx="683806" cy="688372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3306883" y="2847465"/>
                <a:ext cx="606554" cy="6126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Parallelogram 357"/>
              <p:cNvSpPr/>
              <p:nvPr/>
            </p:nvSpPr>
            <p:spPr>
              <a:xfrm rot="5400000" flipH="1">
                <a:off x="3607351" y="3077827"/>
                <a:ext cx="688371" cy="76200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Parallelogram 358"/>
              <p:cNvSpPr/>
              <p:nvPr/>
            </p:nvSpPr>
            <p:spPr>
              <a:xfrm>
                <a:off x="3307553" y="2774918"/>
                <a:ext cx="683136" cy="76200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/>
            <p:cNvGrpSpPr/>
            <p:nvPr/>
          </p:nvGrpSpPr>
          <p:grpSpPr>
            <a:xfrm>
              <a:off x="306508" y="4340352"/>
              <a:ext cx="683806" cy="688372"/>
              <a:chOff x="3306883" y="2771741"/>
              <a:chExt cx="683806" cy="688372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3306883" y="2847465"/>
                <a:ext cx="606554" cy="61264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Parallelogram 361"/>
              <p:cNvSpPr/>
              <p:nvPr/>
            </p:nvSpPr>
            <p:spPr>
              <a:xfrm rot="5400000" flipH="1">
                <a:off x="3607351" y="3077827"/>
                <a:ext cx="688371" cy="76200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Parallelogram 362"/>
              <p:cNvSpPr/>
              <p:nvPr/>
            </p:nvSpPr>
            <p:spPr>
              <a:xfrm>
                <a:off x="3307553" y="2774918"/>
                <a:ext cx="683136" cy="76200"/>
              </a:xfrm>
              <a:prstGeom prst="parallelogram">
                <a:avLst>
                  <a:gd name="adj" fmla="val 10052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5059099" y="3193632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ni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754299" y="2736432"/>
            <a:ext cx="3048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nk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83099" y="2736432"/>
            <a:ext cx="3048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nj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59099" y="2580984"/>
            <a:ext cx="1219200" cy="6126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 rot="5400000" flipH="1" flipV="1">
            <a:off x="5059098" y="1974432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 flipH="1" flipV="1">
            <a:off x="6278298" y="1974432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 flipH="1" flipV="1">
            <a:off x="6278298" y="2584032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rot="5400000" flipH="1" flipV="1">
            <a:off x="5059098" y="4648200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5668699" y="4035552"/>
            <a:ext cx="1219200" cy="6126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/>
          <p:cNvSpPr txBox="1"/>
          <p:nvPr/>
        </p:nvSpPr>
        <p:spPr>
          <a:xfrm>
            <a:off x="4982137" y="1541441"/>
            <a:ext cx="1677925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dirty="0" err="1" smtClean="0">
                <a:latin typeface="Times"/>
                <a:cs typeface="Times"/>
              </a:rPr>
              <a:t>ikj</a:t>
            </a:r>
            <a:r>
              <a:rPr lang="en-US" sz="1200" b="1" dirty="0" smtClean="0">
                <a:latin typeface="Times"/>
                <a:cs typeface="Times"/>
              </a:rPr>
              <a:t>-layout, tile-</a:t>
            </a:r>
            <a:r>
              <a:rPr lang="en-US" sz="1200" b="1" dirty="0" err="1" smtClean="0">
                <a:latin typeface="Times"/>
                <a:cs typeface="Times"/>
              </a:rPr>
              <a:t>ij</a:t>
            </a:r>
            <a:r>
              <a:rPr lang="en-US" sz="1200" b="1" dirty="0" smtClean="0">
                <a:latin typeface="Times"/>
                <a:cs typeface="Times"/>
              </a:rPr>
              <a:t> scheme</a:t>
            </a:r>
            <a:endParaRPr lang="en-US" sz="1200" b="1" dirty="0">
              <a:latin typeface="Times"/>
              <a:cs typeface="Times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5060565" y="4492752"/>
            <a:ext cx="1371603" cy="762000"/>
            <a:chOff x="298450" y="4267200"/>
            <a:chExt cx="1371603" cy="762000"/>
          </a:xfrm>
        </p:grpSpPr>
        <p:sp>
          <p:nvSpPr>
            <p:cNvPr id="145" name="Rectangle 144"/>
            <p:cNvSpPr/>
            <p:nvPr/>
          </p:nvSpPr>
          <p:spPr>
            <a:xfrm>
              <a:off x="298840" y="4419600"/>
              <a:ext cx="1219195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Parallelogram 145"/>
            <p:cNvSpPr/>
            <p:nvPr/>
          </p:nvSpPr>
          <p:spPr>
            <a:xfrm>
              <a:off x="298450" y="4270375"/>
              <a:ext cx="1371603" cy="152400"/>
            </a:xfrm>
            <a:prstGeom prst="parallelogram">
              <a:avLst>
                <a:gd name="adj" fmla="val 100521"/>
              </a:avLst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Parallelogram 146"/>
            <p:cNvSpPr/>
            <p:nvPr/>
          </p:nvSpPr>
          <p:spPr>
            <a:xfrm rot="5400000" flipH="1">
              <a:off x="1212184" y="4572661"/>
              <a:ext cx="762000" cy="151077"/>
            </a:xfrm>
            <a:prstGeom prst="parallelogram">
              <a:avLst>
                <a:gd name="adj" fmla="val 100521"/>
              </a:avLst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3" name="TextBox 312"/>
          <p:cNvSpPr txBox="1"/>
          <p:nvPr/>
        </p:nvSpPr>
        <p:spPr>
          <a:xfrm>
            <a:off x="5059099" y="525780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ni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4754299" y="4800600"/>
            <a:ext cx="3048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nk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6583099" y="4800600"/>
            <a:ext cx="3048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nj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5059099" y="4645152"/>
            <a:ext cx="1219200" cy="6126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Straight Connector 319"/>
          <p:cNvCxnSpPr/>
          <p:nvPr/>
        </p:nvCxnSpPr>
        <p:spPr>
          <a:xfrm rot="5400000" flipH="1" flipV="1">
            <a:off x="5059098" y="4038600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5400000" flipH="1" flipV="1">
            <a:off x="6278298" y="4038600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rot="5400000" flipH="1" flipV="1">
            <a:off x="6278298" y="4648200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982137" y="3605610"/>
            <a:ext cx="1677925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dirty="0" err="1" smtClean="0">
                <a:latin typeface="Times"/>
                <a:cs typeface="Times"/>
              </a:rPr>
              <a:t>ikj</a:t>
            </a:r>
            <a:r>
              <a:rPr lang="en-US" sz="1200" b="1" dirty="0" smtClean="0">
                <a:latin typeface="Times"/>
                <a:cs typeface="Times"/>
              </a:rPr>
              <a:t>-layout, tile-j scheme</a:t>
            </a:r>
            <a:endParaRPr lang="en-US" sz="1200" b="1" dirty="0">
              <a:latin typeface="Times"/>
              <a:cs typeface="Times"/>
            </a:endParaRPr>
          </a:p>
        </p:txBody>
      </p:sp>
      <p:grpSp>
        <p:nvGrpSpPr>
          <p:cNvPr id="459" name="Group 458"/>
          <p:cNvGrpSpPr/>
          <p:nvPr/>
        </p:nvGrpSpPr>
        <p:grpSpPr>
          <a:xfrm>
            <a:off x="2130696" y="4795839"/>
            <a:ext cx="685793" cy="230186"/>
            <a:chOff x="304800" y="4799014"/>
            <a:chExt cx="685793" cy="230186"/>
          </a:xfrm>
          <a:solidFill>
            <a:srgbClr val="FFCC66"/>
          </a:solidFill>
        </p:grpSpPr>
        <p:sp>
          <p:nvSpPr>
            <p:cNvPr id="472" name="Rectangle 471"/>
            <p:cNvSpPr/>
            <p:nvPr/>
          </p:nvSpPr>
          <p:spPr>
            <a:xfrm>
              <a:off x="304800" y="4876003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Parallelogram 472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Parallelogram 473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0" name="Group 459"/>
          <p:cNvGrpSpPr/>
          <p:nvPr/>
        </p:nvGrpSpPr>
        <p:grpSpPr>
          <a:xfrm>
            <a:off x="2130696" y="4645025"/>
            <a:ext cx="685793" cy="230186"/>
            <a:chOff x="304800" y="4799014"/>
            <a:chExt cx="685793" cy="230186"/>
          </a:xfrm>
          <a:solidFill>
            <a:srgbClr val="66FF66"/>
          </a:solidFill>
        </p:grpSpPr>
        <p:sp>
          <p:nvSpPr>
            <p:cNvPr id="469" name="Rectangle 468"/>
            <p:cNvSpPr/>
            <p:nvPr/>
          </p:nvSpPr>
          <p:spPr>
            <a:xfrm>
              <a:off x="304800" y="4876003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Parallelogram 469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Parallelogram 470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8" name="Rectangle 367"/>
          <p:cNvSpPr/>
          <p:nvPr/>
        </p:nvSpPr>
        <p:spPr>
          <a:xfrm>
            <a:off x="2511689" y="4035552"/>
            <a:ext cx="1219200" cy="6126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1" name="Group 460"/>
          <p:cNvGrpSpPr/>
          <p:nvPr/>
        </p:nvGrpSpPr>
        <p:grpSpPr>
          <a:xfrm>
            <a:off x="2130696" y="4495006"/>
            <a:ext cx="685793" cy="230186"/>
            <a:chOff x="304800" y="4799014"/>
            <a:chExt cx="685793" cy="230186"/>
          </a:xfrm>
          <a:solidFill>
            <a:srgbClr val="FFC000"/>
          </a:solidFill>
        </p:grpSpPr>
        <p:sp>
          <p:nvSpPr>
            <p:cNvPr id="466" name="Rectangle 465"/>
            <p:cNvSpPr/>
            <p:nvPr/>
          </p:nvSpPr>
          <p:spPr>
            <a:xfrm>
              <a:off x="304800" y="4876003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Parallelogram 466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Parallelogram 467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2130696" y="4344987"/>
            <a:ext cx="685793" cy="230186"/>
            <a:chOff x="304800" y="4799014"/>
            <a:chExt cx="685793" cy="230186"/>
          </a:xfrm>
          <a:solidFill>
            <a:srgbClr val="CC66FF"/>
          </a:solidFill>
        </p:grpSpPr>
        <p:sp>
          <p:nvSpPr>
            <p:cNvPr id="463" name="Rectangle 462"/>
            <p:cNvSpPr/>
            <p:nvPr/>
          </p:nvSpPr>
          <p:spPr>
            <a:xfrm>
              <a:off x="304800" y="4876003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Parallelogram 463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Parallelogram 464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2054489" y="4872039"/>
            <a:ext cx="685793" cy="230186"/>
            <a:chOff x="304800" y="4799014"/>
            <a:chExt cx="685793" cy="230186"/>
          </a:xfrm>
          <a:solidFill>
            <a:srgbClr val="00B050"/>
          </a:solidFill>
        </p:grpSpPr>
        <p:sp>
          <p:nvSpPr>
            <p:cNvPr id="489" name="Rectangle 488"/>
            <p:cNvSpPr/>
            <p:nvPr/>
          </p:nvSpPr>
          <p:spPr>
            <a:xfrm>
              <a:off x="304800" y="4876003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Parallelogram 489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Parallelogram 490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2054489" y="4721225"/>
            <a:ext cx="685793" cy="230186"/>
            <a:chOff x="304800" y="4799014"/>
            <a:chExt cx="685793" cy="230186"/>
          </a:xfrm>
          <a:solidFill>
            <a:srgbClr val="FF8000"/>
          </a:solidFill>
        </p:grpSpPr>
        <p:sp>
          <p:nvSpPr>
            <p:cNvPr id="486" name="Rectangle 485"/>
            <p:cNvSpPr/>
            <p:nvPr/>
          </p:nvSpPr>
          <p:spPr>
            <a:xfrm>
              <a:off x="304800" y="4876003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Parallelogram 486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Parallelogram 487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2054489" y="4571206"/>
            <a:ext cx="685793" cy="230186"/>
            <a:chOff x="304800" y="4799014"/>
            <a:chExt cx="685793" cy="230186"/>
          </a:xfrm>
          <a:solidFill>
            <a:schemeClr val="bg1">
              <a:lumMod val="75000"/>
            </a:schemeClr>
          </a:solidFill>
        </p:grpSpPr>
        <p:sp>
          <p:nvSpPr>
            <p:cNvPr id="483" name="Rectangle 482"/>
            <p:cNvSpPr/>
            <p:nvPr/>
          </p:nvSpPr>
          <p:spPr>
            <a:xfrm>
              <a:off x="304800" y="4876003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Parallelogram 483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Parallelogram 484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9" name="Group 478"/>
          <p:cNvGrpSpPr/>
          <p:nvPr/>
        </p:nvGrpSpPr>
        <p:grpSpPr>
          <a:xfrm>
            <a:off x="2054489" y="4421187"/>
            <a:ext cx="685793" cy="230186"/>
            <a:chOff x="304800" y="4799014"/>
            <a:chExt cx="685793" cy="230186"/>
          </a:xfrm>
          <a:solidFill>
            <a:srgbClr val="FF0000"/>
          </a:solidFill>
        </p:grpSpPr>
        <p:sp>
          <p:nvSpPr>
            <p:cNvPr id="480" name="Rectangle 479"/>
            <p:cNvSpPr/>
            <p:nvPr/>
          </p:nvSpPr>
          <p:spPr>
            <a:xfrm>
              <a:off x="304800" y="4876003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Parallelogram 480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Parallelogram 481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3" name="Group 492"/>
          <p:cNvGrpSpPr/>
          <p:nvPr/>
        </p:nvGrpSpPr>
        <p:grpSpPr>
          <a:xfrm>
            <a:off x="1978289" y="4948239"/>
            <a:ext cx="685793" cy="230186"/>
            <a:chOff x="304800" y="4799014"/>
            <a:chExt cx="685793" cy="230186"/>
          </a:xfrm>
          <a:solidFill>
            <a:srgbClr val="FF6666"/>
          </a:solidFill>
        </p:grpSpPr>
        <p:sp>
          <p:nvSpPr>
            <p:cNvPr id="506" name="Rectangle 505"/>
            <p:cNvSpPr/>
            <p:nvPr/>
          </p:nvSpPr>
          <p:spPr>
            <a:xfrm>
              <a:off x="304800" y="4876003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Parallelogram 506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Parallelogram 507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4" name="Group 493"/>
          <p:cNvGrpSpPr/>
          <p:nvPr/>
        </p:nvGrpSpPr>
        <p:grpSpPr>
          <a:xfrm>
            <a:off x="1978289" y="4797425"/>
            <a:ext cx="685793" cy="230186"/>
            <a:chOff x="304800" y="4799014"/>
            <a:chExt cx="685793" cy="230186"/>
          </a:xfrm>
          <a:solidFill>
            <a:srgbClr val="002060"/>
          </a:solidFill>
        </p:grpSpPr>
        <p:sp>
          <p:nvSpPr>
            <p:cNvPr id="503" name="Rectangle 502"/>
            <p:cNvSpPr/>
            <p:nvPr/>
          </p:nvSpPr>
          <p:spPr>
            <a:xfrm>
              <a:off x="304800" y="4876003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Parallelogram 503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Parallelogram 504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978289" y="4647406"/>
            <a:ext cx="685793" cy="230186"/>
            <a:chOff x="304800" y="4799014"/>
            <a:chExt cx="685793" cy="230186"/>
          </a:xfrm>
          <a:solidFill>
            <a:srgbClr val="FFC000"/>
          </a:solidFill>
        </p:grpSpPr>
        <p:sp>
          <p:nvSpPr>
            <p:cNvPr id="500" name="Rectangle 499"/>
            <p:cNvSpPr/>
            <p:nvPr/>
          </p:nvSpPr>
          <p:spPr>
            <a:xfrm>
              <a:off x="304800" y="4876003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Parallelogram 500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Parallelogram 501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6" name="Group 495"/>
          <p:cNvGrpSpPr/>
          <p:nvPr/>
        </p:nvGrpSpPr>
        <p:grpSpPr>
          <a:xfrm>
            <a:off x="1978289" y="4497387"/>
            <a:ext cx="685793" cy="230186"/>
            <a:chOff x="304800" y="4799014"/>
            <a:chExt cx="685793" cy="23018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97" name="Rectangle 496"/>
            <p:cNvSpPr/>
            <p:nvPr/>
          </p:nvSpPr>
          <p:spPr>
            <a:xfrm>
              <a:off x="304800" y="4876003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Parallelogram 497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Parallelogram 498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9" name="Straight Connector 368"/>
          <p:cNvCxnSpPr/>
          <p:nvPr/>
        </p:nvCxnSpPr>
        <p:spPr>
          <a:xfrm rot="5400000" flipH="1" flipV="1">
            <a:off x="1902088" y="4648200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0" name="Group 509"/>
          <p:cNvGrpSpPr/>
          <p:nvPr/>
        </p:nvGrpSpPr>
        <p:grpSpPr>
          <a:xfrm>
            <a:off x="1902089" y="5024439"/>
            <a:ext cx="685793" cy="230186"/>
            <a:chOff x="304800" y="4799014"/>
            <a:chExt cx="685793" cy="230186"/>
          </a:xfrm>
          <a:solidFill>
            <a:schemeClr val="accent5">
              <a:lumMod val="75000"/>
            </a:schemeClr>
          </a:solidFill>
        </p:grpSpPr>
        <p:sp>
          <p:nvSpPr>
            <p:cNvPr id="523" name="Rectangle 522"/>
            <p:cNvSpPr/>
            <p:nvPr/>
          </p:nvSpPr>
          <p:spPr>
            <a:xfrm>
              <a:off x="304800" y="4878384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Parallelogram 523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Parallelogram 524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1" name="Group 510"/>
          <p:cNvGrpSpPr/>
          <p:nvPr/>
        </p:nvGrpSpPr>
        <p:grpSpPr>
          <a:xfrm>
            <a:off x="1902089" y="4873625"/>
            <a:ext cx="685793" cy="230186"/>
            <a:chOff x="304800" y="4799014"/>
            <a:chExt cx="685793" cy="230186"/>
          </a:xfrm>
          <a:solidFill>
            <a:schemeClr val="accent4">
              <a:lumMod val="75000"/>
            </a:schemeClr>
          </a:solidFill>
        </p:grpSpPr>
        <p:sp>
          <p:nvSpPr>
            <p:cNvPr id="520" name="Rectangle 519"/>
            <p:cNvSpPr/>
            <p:nvPr/>
          </p:nvSpPr>
          <p:spPr>
            <a:xfrm>
              <a:off x="304800" y="4878384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Parallelogram 520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Parallelogram 521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2" name="Group 511"/>
          <p:cNvGrpSpPr/>
          <p:nvPr/>
        </p:nvGrpSpPr>
        <p:grpSpPr>
          <a:xfrm>
            <a:off x="1902089" y="4723606"/>
            <a:ext cx="685793" cy="230186"/>
            <a:chOff x="304800" y="4799014"/>
            <a:chExt cx="685793" cy="230186"/>
          </a:xfrm>
          <a:solidFill>
            <a:schemeClr val="accent2">
              <a:lumMod val="75000"/>
            </a:schemeClr>
          </a:solidFill>
        </p:grpSpPr>
        <p:sp>
          <p:nvSpPr>
            <p:cNvPr id="517" name="Rectangle 516"/>
            <p:cNvSpPr/>
            <p:nvPr/>
          </p:nvSpPr>
          <p:spPr>
            <a:xfrm>
              <a:off x="304800" y="4878384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Parallelogram 517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Parallelogram 518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3" name="Group 512"/>
          <p:cNvGrpSpPr/>
          <p:nvPr/>
        </p:nvGrpSpPr>
        <p:grpSpPr>
          <a:xfrm>
            <a:off x="1902089" y="4573587"/>
            <a:ext cx="685793" cy="230186"/>
            <a:chOff x="304800" y="4799014"/>
            <a:chExt cx="685793" cy="230186"/>
          </a:xfrm>
          <a:solidFill>
            <a:schemeClr val="accent3">
              <a:lumMod val="75000"/>
            </a:schemeClr>
          </a:solidFill>
        </p:grpSpPr>
        <p:sp>
          <p:nvSpPr>
            <p:cNvPr id="514" name="Rectangle 513"/>
            <p:cNvSpPr/>
            <p:nvPr/>
          </p:nvSpPr>
          <p:spPr>
            <a:xfrm>
              <a:off x="304800" y="4878384"/>
              <a:ext cx="609591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Parallelogram 514"/>
            <p:cNvSpPr/>
            <p:nvPr/>
          </p:nvSpPr>
          <p:spPr>
            <a:xfrm>
              <a:off x="304801" y="4800598"/>
              <a:ext cx="685792" cy="76201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Parallelogram 515"/>
            <p:cNvSpPr/>
            <p:nvPr/>
          </p:nvSpPr>
          <p:spPr>
            <a:xfrm rot="5400000" flipH="1">
              <a:off x="837404" y="4876011"/>
              <a:ext cx="230186" cy="76192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4" name="TextBox 363"/>
          <p:cNvSpPr txBox="1"/>
          <p:nvPr/>
        </p:nvSpPr>
        <p:spPr>
          <a:xfrm>
            <a:off x="1902089" y="5257800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ni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597289" y="4800600"/>
            <a:ext cx="3048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nk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3426089" y="4800600"/>
            <a:ext cx="3048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nj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1902089" y="4645152"/>
            <a:ext cx="1219200" cy="6126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1" name="Straight Connector 370"/>
          <p:cNvCxnSpPr/>
          <p:nvPr/>
        </p:nvCxnSpPr>
        <p:spPr>
          <a:xfrm rot="5400000" flipH="1" flipV="1">
            <a:off x="1902088" y="4038600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rot="5400000" flipH="1" flipV="1">
            <a:off x="3121288" y="4038600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rot="5400000" flipH="1" flipV="1">
            <a:off x="3121288" y="4648200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1825127" y="3605610"/>
            <a:ext cx="1677925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dirty="0" err="1" smtClean="0">
                <a:latin typeface="Times"/>
                <a:cs typeface="Times"/>
              </a:rPr>
              <a:t>ijk</a:t>
            </a:r>
            <a:r>
              <a:rPr lang="en-US" sz="1200" b="1" dirty="0" smtClean="0">
                <a:latin typeface="Times"/>
                <a:cs typeface="Times"/>
              </a:rPr>
              <a:t>-layout, tile-</a:t>
            </a:r>
            <a:r>
              <a:rPr lang="en-US" sz="1200" b="1" dirty="0" err="1" smtClean="0">
                <a:latin typeface="Times"/>
                <a:cs typeface="Times"/>
              </a:rPr>
              <a:t>ij</a:t>
            </a:r>
            <a:r>
              <a:rPr lang="en-US" sz="1200" b="1" dirty="0" smtClean="0">
                <a:latin typeface="Times"/>
                <a:cs typeface="Times"/>
              </a:rPr>
              <a:t> scheme</a:t>
            </a:r>
            <a:endParaRPr lang="en-US" sz="1200" b="1" dirty="0">
              <a:latin typeface="Times"/>
              <a:cs typeface="Times"/>
            </a:endParaRPr>
          </a:p>
        </p:txBody>
      </p:sp>
      <p:grpSp>
        <p:nvGrpSpPr>
          <p:cNvPr id="546" name="Group 545"/>
          <p:cNvGrpSpPr/>
          <p:nvPr/>
        </p:nvGrpSpPr>
        <p:grpSpPr>
          <a:xfrm>
            <a:off x="1899708" y="2895247"/>
            <a:ext cx="1371600" cy="304800"/>
            <a:chOff x="310897" y="4724400"/>
            <a:chExt cx="1371600" cy="304800"/>
          </a:xfrm>
          <a:solidFill>
            <a:schemeClr val="accent5">
              <a:lumMod val="75000"/>
            </a:schemeClr>
          </a:solidFill>
        </p:grpSpPr>
        <p:sp>
          <p:nvSpPr>
            <p:cNvPr id="547" name="Rectangle 546"/>
            <p:cNvSpPr/>
            <p:nvPr/>
          </p:nvSpPr>
          <p:spPr>
            <a:xfrm>
              <a:off x="310901" y="4877592"/>
              <a:ext cx="1219195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Parallelogram 547"/>
            <p:cNvSpPr/>
            <p:nvPr/>
          </p:nvSpPr>
          <p:spPr>
            <a:xfrm rot="5400000" flipH="1">
              <a:off x="1453897" y="4800600"/>
              <a:ext cx="304800" cy="152399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Parallelogram 548"/>
            <p:cNvSpPr/>
            <p:nvPr/>
          </p:nvSpPr>
          <p:spPr>
            <a:xfrm>
              <a:off x="310897" y="4726787"/>
              <a:ext cx="1371600" cy="149220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1899708" y="2747610"/>
            <a:ext cx="1371600" cy="304800"/>
            <a:chOff x="310897" y="4724400"/>
            <a:chExt cx="1371600" cy="304800"/>
          </a:xfrm>
          <a:solidFill>
            <a:schemeClr val="accent4">
              <a:lumMod val="75000"/>
            </a:schemeClr>
          </a:solidFill>
        </p:grpSpPr>
        <p:sp>
          <p:nvSpPr>
            <p:cNvPr id="592" name="Rectangle 591"/>
            <p:cNvSpPr/>
            <p:nvPr/>
          </p:nvSpPr>
          <p:spPr>
            <a:xfrm>
              <a:off x="310901" y="4877592"/>
              <a:ext cx="1219195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Parallelogram 592"/>
            <p:cNvSpPr/>
            <p:nvPr/>
          </p:nvSpPr>
          <p:spPr>
            <a:xfrm rot="5400000" flipH="1">
              <a:off x="1453897" y="4800600"/>
              <a:ext cx="304800" cy="152399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Parallelogram 593"/>
            <p:cNvSpPr/>
            <p:nvPr/>
          </p:nvSpPr>
          <p:spPr>
            <a:xfrm>
              <a:off x="310897" y="4726787"/>
              <a:ext cx="1371600" cy="149220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5" name="Group 594"/>
          <p:cNvGrpSpPr/>
          <p:nvPr/>
        </p:nvGrpSpPr>
        <p:grpSpPr>
          <a:xfrm>
            <a:off x="1899708" y="2597591"/>
            <a:ext cx="1371600" cy="304800"/>
            <a:chOff x="310897" y="4724400"/>
            <a:chExt cx="1371600" cy="304800"/>
          </a:xfrm>
          <a:solidFill>
            <a:schemeClr val="accent2">
              <a:lumMod val="75000"/>
            </a:schemeClr>
          </a:solidFill>
        </p:grpSpPr>
        <p:sp>
          <p:nvSpPr>
            <p:cNvPr id="596" name="Rectangle 595"/>
            <p:cNvSpPr/>
            <p:nvPr/>
          </p:nvSpPr>
          <p:spPr>
            <a:xfrm>
              <a:off x="310901" y="4877592"/>
              <a:ext cx="1219195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Parallelogram 596"/>
            <p:cNvSpPr/>
            <p:nvPr/>
          </p:nvSpPr>
          <p:spPr>
            <a:xfrm rot="5400000" flipH="1">
              <a:off x="1453897" y="4800600"/>
              <a:ext cx="304800" cy="152399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Parallelogram 597"/>
            <p:cNvSpPr/>
            <p:nvPr/>
          </p:nvSpPr>
          <p:spPr>
            <a:xfrm>
              <a:off x="310897" y="4726787"/>
              <a:ext cx="1371600" cy="149220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6" name="Rectangle 535"/>
          <p:cNvSpPr/>
          <p:nvPr/>
        </p:nvSpPr>
        <p:spPr>
          <a:xfrm>
            <a:off x="2511690" y="1983228"/>
            <a:ext cx="1219200" cy="6126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9" name="Group 598"/>
          <p:cNvGrpSpPr/>
          <p:nvPr/>
        </p:nvGrpSpPr>
        <p:grpSpPr>
          <a:xfrm>
            <a:off x="1899708" y="2447572"/>
            <a:ext cx="1371600" cy="304800"/>
            <a:chOff x="310897" y="4724400"/>
            <a:chExt cx="1371600" cy="304800"/>
          </a:xfrm>
          <a:solidFill>
            <a:schemeClr val="accent3">
              <a:lumMod val="75000"/>
            </a:schemeClr>
          </a:solidFill>
        </p:grpSpPr>
        <p:sp>
          <p:nvSpPr>
            <p:cNvPr id="600" name="Rectangle 599"/>
            <p:cNvSpPr/>
            <p:nvPr/>
          </p:nvSpPr>
          <p:spPr>
            <a:xfrm>
              <a:off x="310901" y="4877592"/>
              <a:ext cx="1219195" cy="15081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Parallelogram 600"/>
            <p:cNvSpPr/>
            <p:nvPr/>
          </p:nvSpPr>
          <p:spPr>
            <a:xfrm rot="5400000" flipH="1">
              <a:off x="1453897" y="4800600"/>
              <a:ext cx="304800" cy="152399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Parallelogram 601"/>
            <p:cNvSpPr/>
            <p:nvPr/>
          </p:nvSpPr>
          <p:spPr>
            <a:xfrm>
              <a:off x="310897" y="4726787"/>
              <a:ext cx="1371600" cy="149220"/>
            </a:xfrm>
            <a:prstGeom prst="parallelogram">
              <a:avLst>
                <a:gd name="adj" fmla="val 100521"/>
              </a:avLst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7" name="TextBox 526"/>
          <p:cNvSpPr txBox="1"/>
          <p:nvPr/>
        </p:nvSpPr>
        <p:spPr>
          <a:xfrm>
            <a:off x="1902089" y="3181789"/>
            <a:ext cx="1216152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ni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528" name="TextBox 527"/>
          <p:cNvSpPr txBox="1"/>
          <p:nvPr/>
        </p:nvSpPr>
        <p:spPr>
          <a:xfrm>
            <a:off x="1597289" y="2724589"/>
            <a:ext cx="3048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nk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3426089" y="2724589"/>
            <a:ext cx="3048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i="1" dirty="0" err="1" smtClean="0">
                <a:latin typeface="Times"/>
                <a:cs typeface="Times"/>
              </a:rPr>
              <a:t>nj</a:t>
            </a:r>
            <a:endParaRPr lang="en-US" sz="1200" b="1" i="1" dirty="0">
              <a:latin typeface="Times"/>
              <a:cs typeface="Times"/>
            </a:endParaRPr>
          </a:p>
        </p:txBody>
      </p:sp>
      <p:sp>
        <p:nvSpPr>
          <p:cNvPr id="538" name="Rectangle 537"/>
          <p:cNvSpPr/>
          <p:nvPr/>
        </p:nvSpPr>
        <p:spPr>
          <a:xfrm>
            <a:off x="1902090" y="2592828"/>
            <a:ext cx="1219200" cy="6126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9" name="Straight Connector 538"/>
          <p:cNvCxnSpPr/>
          <p:nvPr/>
        </p:nvCxnSpPr>
        <p:spPr>
          <a:xfrm rot="5400000" flipH="1" flipV="1">
            <a:off x="1902089" y="1986276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5400000" flipH="1" flipV="1">
            <a:off x="3121289" y="1986276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5400000" flipH="1" flipV="1">
            <a:off x="3121289" y="2595876"/>
            <a:ext cx="609600" cy="6096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TextBox 531"/>
          <p:cNvSpPr txBox="1"/>
          <p:nvPr/>
        </p:nvSpPr>
        <p:spPr>
          <a:xfrm>
            <a:off x="1825127" y="1541441"/>
            <a:ext cx="1677925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200" b="1" dirty="0" err="1" smtClean="0">
                <a:latin typeface="Times"/>
                <a:cs typeface="Times"/>
              </a:rPr>
              <a:t>ijk</a:t>
            </a:r>
            <a:r>
              <a:rPr lang="en-US" sz="1200" b="1" dirty="0" smtClean="0">
                <a:latin typeface="Times"/>
                <a:cs typeface="Times"/>
              </a:rPr>
              <a:t>-layout, tile-j scheme</a:t>
            </a:r>
            <a:endParaRPr lang="en-US" sz="12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4062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105</Words>
  <Application>Microsoft Office PowerPoint</Application>
  <PresentationFormat>On-screen Show (4:3)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</vt:lpstr>
      <vt:lpstr>Times New Roman</vt:lpstr>
      <vt:lpstr>Office Theme</vt:lpstr>
      <vt:lpstr>PowerPoint Presentation</vt:lpstr>
      <vt:lpstr>PowerPoint Presentation</vt:lpstr>
    </vt:vector>
  </TitlesOfParts>
  <Company>UCB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Samuel Williams</dc:creator>
  <cp:lastModifiedBy>wash</cp:lastModifiedBy>
  <cp:revision>30</cp:revision>
  <dcterms:created xsi:type="dcterms:W3CDTF">2016-09-02T22:17:20Z</dcterms:created>
  <dcterms:modified xsi:type="dcterms:W3CDTF">2016-09-09T11:08:12Z</dcterms:modified>
</cp:coreProperties>
</file>