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DAB5D-CA82-D942-A881-6475DB5C1A4F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2DB89-883B-1641-992A-76CCE4CC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to webhooks: Continually asking the other server, “hey, did this happen?” ”no”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DB89-883B-1641-992A-76CCE4CCC4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PCI compliance (not needed)</a:t>
            </a:r>
          </a:p>
          <a:p>
            <a:endParaRPr lang="en-US" dirty="0"/>
          </a:p>
          <a:p>
            <a:r>
              <a:rPr lang="en-US" dirty="0"/>
              <a:t>Pause here and create your stripe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2DB89-883B-1641-992A-76CCE4CCC4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4113-B867-B245-9455-01138A5D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9655-59DD-7946-8805-8015021EC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1585-D6F3-9F40-9ADB-BEB6E302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2C73-1126-224C-9ECE-D3B47190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EF4-677F-1044-A407-B6FDA28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3402-2819-3B4B-9E31-9F517F5A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02D4F-03E3-4F41-9D7E-56CB6E22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F77D-3BC8-5A40-AC89-A0DAAD9F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DE54-246D-CF4D-9591-802EBC23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338F-D737-3343-8EAC-5514B4E2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6181A-3F87-A94D-A771-B4B3585D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90D6-454E-1247-B705-55C7F3DC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2DB2A-53AB-6F45-A4DB-062312CF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4B1C-0AC7-A746-904F-5CB626C5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862E-7650-B242-8B7A-DAF73F39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306-7735-C744-BD65-25CDBF72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73F4-2E19-7B41-A8B1-3093FB7D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767E6-0AE1-AC47-A778-F22F2EFC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E84D-6ADE-AF43-AC6E-B96B0DFC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1A01-3565-0D41-830C-6D28A8B3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D3EB-7E33-0C44-BE6C-3865814E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798AF-8E15-734E-98E0-2C05BC86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C7E6-DABC-B14D-BE22-F79C8E41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D41E8-C401-A14F-BC26-EAA10DEC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157D-3E8E-1B47-B0C5-AA031D07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8EB6-67CC-4F47-A046-2F476020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E2DA-80CD-BD40-A8FB-EA69F55AE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C84A-FFB9-DA49-BDF3-85B4979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BEB7F-1CE9-A44B-A311-AD87737B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478B-CC7C-E045-B7DA-C3AD29F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47C09-F65E-F941-90CB-DAD39712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4BED-BCD9-8740-89C4-C1B15E89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50A3-414A-5342-A7F7-CB649FBC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A2304-97AC-E042-9079-89F9A2098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94EE5-C741-F045-958B-E1B1A3596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E3C53-83D9-884F-A8E0-3A2A30B6B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53F7A-9C2D-B94E-85BD-9E618A31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2126B-DB6F-D44E-888C-C30DC913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12F4-7247-1B4D-9FCF-65E92DE6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57DA-0EC0-B644-BD14-052631B2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C05ED-F0B1-6342-8131-16107F47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F9473-EFED-E24D-A900-A4FD4416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03A90-AC38-9F44-BC29-987B4D5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1FB2C-A35E-6A4F-B3D3-65540A88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500F0-54C0-6341-AC4A-9758D930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463E4-CE87-614C-990E-02471106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713A-06DB-2C4D-8D5E-EEB6CFA7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5D92-CFA0-0B42-9684-2BB1AB0D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032-21FB-014F-83B2-57BC2B0AE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C186E-F1B9-8B46-B581-9743E6C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AB58-DA81-8148-91CA-BBA3E456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FA900-F485-1742-B0FA-073C3B8A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564E-274A-D441-A89F-169950A5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6C244-151A-5E44-9335-9946A06E6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A789-E1A6-DB42-A782-4BE2504DA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1C2F0-15D5-0D43-949D-B720D89F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EE520-F595-844A-BB56-3F5CD7ED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7127-9903-1B46-91AE-3C64C8EE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5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85846-6B9B-6B4F-B718-A246D01B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81F3-705B-1F49-9D71-E4A7038E5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06AA-D4FF-DB42-96D6-AA881714D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FB60-094D-6B42-8FAE-D35BD27F57F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457B-ECF0-2745-AA64-6909F3577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5D71-1B76-E144-8D6C-3ECF36DC8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5FCD-898A-834C-AB1B-EBE62ACC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6AFB-35FA-AF4F-BD24-B830CC587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Stripe + Webhooks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5C197-6A96-AA45-86E5-CA835526B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AIS Tech Talk</a:t>
            </a:r>
          </a:p>
          <a:p>
            <a:r>
              <a:rPr lang="en-US" dirty="0"/>
              <a:t>Part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31CD5-FBC6-7444-B299-9C6284DD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" y="5777089"/>
            <a:ext cx="1618676" cy="9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5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C44D-2C7E-EA4E-BC87-1AB8DEA3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What is a Webhook?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2F89-0FFD-864C-8FFD-294C7459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API</a:t>
            </a:r>
          </a:p>
          <a:p>
            <a:r>
              <a:rPr lang="en-US" dirty="0"/>
              <a:t>Intended for other services to talk to your app</a:t>
            </a:r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B0671EF6-E602-5A48-8118-7F829EE03B20}"/>
              </a:ext>
            </a:extLst>
          </p:cNvPr>
          <p:cNvSpPr/>
          <p:nvPr/>
        </p:nvSpPr>
        <p:spPr>
          <a:xfrm>
            <a:off x="4681257" y="2739320"/>
            <a:ext cx="2829486" cy="282948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77C6B-DB8F-9748-900F-C5A46E4D2C89}"/>
              </a:ext>
            </a:extLst>
          </p:cNvPr>
          <p:cNvSpPr txBox="1"/>
          <p:nvPr/>
        </p:nvSpPr>
        <p:spPr>
          <a:xfrm>
            <a:off x="5591846" y="3969397"/>
            <a:ext cx="101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932AE3D-23FB-3244-86D8-1941F9429368}"/>
              </a:ext>
            </a:extLst>
          </p:cNvPr>
          <p:cNvSpPr/>
          <p:nvPr/>
        </p:nvSpPr>
        <p:spPr>
          <a:xfrm rot="18737996">
            <a:off x="6535562" y="4601852"/>
            <a:ext cx="1244032" cy="1051035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/orders</a:t>
            </a:r>
          </a:p>
          <a:p>
            <a:pPr algn="ctr"/>
            <a:endParaRPr lang="en-US" sz="100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3AFC839-4964-2E4C-9249-82735C368429}"/>
              </a:ext>
            </a:extLst>
          </p:cNvPr>
          <p:cNvSpPr/>
          <p:nvPr/>
        </p:nvSpPr>
        <p:spPr>
          <a:xfrm rot="1854836">
            <a:off x="4291478" y="4647289"/>
            <a:ext cx="1436701" cy="1051035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/webhook</a:t>
            </a:r>
            <a:endParaRPr lang="en-US" sz="1100" dirty="0"/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738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8946D-F62E-DA4D-8FCA-163D01AF2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72"/>
          <a:stretch/>
        </p:blipFill>
        <p:spPr>
          <a:xfrm>
            <a:off x="2613454" y="238760"/>
            <a:ext cx="6965092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3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DC2-9DC1-CF4C-8214-FB0FA85F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Webhook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82C8-54DC-9746-B76D-D3CA5E8E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Notify you of changes to customer data</a:t>
            </a:r>
          </a:p>
          <a:p>
            <a:r>
              <a:rPr lang="en-US" dirty="0"/>
              <a:t>Notify you of a problem</a:t>
            </a:r>
          </a:p>
          <a:p>
            <a:r>
              <a:rPr lang="en-US" dirty="0"/>
              <a:t>Notify you of updates</a:t>
            </a:r>
          </a:p>
          <a:p>
            <a:r>
              <a:rPr lang="en-US" dirty="0"/>
              <a:t>Notify you when you get paid </a:t>
            </a:r>
          </a:p>
        </p:txBody>
      </p:sp>
    </p:spTree>
    <p:extLst>
      <p:ext uri="{BB962C8B-B14F-4D97-AF65-F5344CB8AC3E}">
        <p14:creationId xmlns:p14="http://schemas.microsoft.com/office/powerpoint/2010/main" val="2227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0A11-AAB9-E94A-8084-C03DDBD0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Stripe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EE961-07A3-3248-A41F-868A6A5E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906" y="1825625"/>
            <a:ext cx="7050188" cy="4351338"/>
          </a:xfrm>
        </p:spPr>
      </p:pic>
    </p:spTree>
    <p:extLst>
      <p:ext uri="{BB962C8B-B14F-4D97-AF65-F5344CB8AC3E}">
        <p14:creationId xmlns:p14="http://schemas.microsoft.com/office/powerpoint/2010/main" val="331607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35F0-EA17-0A47-B964-9840E336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Pizzilla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B4B30-C090-C043-AC18-EF0E8C6A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726" y="1825625"/>
            <a:ext cx="7128548" cy="4351338"/>
          </a:xfrm>
        </p:spPr>
      </p:pic>
    </p:spTree>
    <p:extLst>
      <p:ext uri="{BB962C8B-B14F-4D97-AF65-F5344CB8AC3E}">
        <p14:creationId xmlns:p14="http://schemas.microsoft.com/office/powerpoint/2010/main" val="114849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E9B5-404C-034A-8926-39CE7EC8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Pizzilla Integration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6DCBB-F938-D946-913B-098391376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616" y="1825625"/>
            <a:ext cx="3500767" cy="4351338"/>
          </a:xfrm>
        </p:spPr>
      </p:pic>
    </p:spTree>
    <p:extLst>
      <p:ext uri="{BB962C8B-B14F-4D97-AF65-F5344CB8AC3E}">
        <p14:creationId xmlns:p14="http://schemas.microsoft.com/office/powerpoint/2010/main" val="350993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D07A-4CCB-DE4A-A165-3462413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wlby One SC" panose="02000505060000020004" pitchFamily="2" charset="0"/>
              </a:rPr>
              <a:t>How Stripe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3C85-3394-174F-8771-01D27E39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keys</a:t>
            </a:r>
          </a:p>
          <a:p>
            <a:pPr lvl="1"/>
            <a:r>
              <a:rPr lang="en-US" dirty="0"/>
              <a:t>Public key</a:t>
            </a:r>
          </a:p>
          <a:p>
            <a:pPr lvl="1"/>
            <a:r>
              <a:rPr lang="en-US" dirty="0"/>
              <a:t>Secret key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public key in the browser to collect their credit card information and send it to stripe. Your server never sees their credit card info. Stripe will send back a token.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the token to your server. Use the secret key along with the token to generate a </a:t>
            </a:r>
            <a:r>
              <a:rPr lang="en-US" i="1" dirty="0"/>
              <a:t>charge.</a:t>
            </a:r>
          </a:p>
        </p:txBody>
      </p:sp>
    </p:spTree>
    <p:extLst>
      <p:ext uri="{BB962C8B-B14F-4D97-AF65-F5344CB8AC3E}">
        <p14:creationId xmlns:p14="http://schemas.microsoft.com/office/powerpoint/2010/main" val="267925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160</Words>
  <Application>Microsoft Macintosh PowerPoint</Application>
  <PresentationFormat>Widescreen</PresentationFormat>
  <Paragraphs>30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Bowlby One SC</vt:lpstr>
      <vt:lpstr>Calibri</vt:lpstr>
      <vt:lpstr>Calibri Light</vt:lpstr>
      <vt:lpstr>Office Theme</vt:lpstr>
      <vt:lpstr>Stripe + Webhooks</vt:lpstr>
      <vt:lpstr>What is a Webhook?</vt:lpstr>
      <vt:lpstr>PowerPoint Presentation</vt:lpstr>
      <vt:lpstr>Webhook Use Cases</vt:lpstr>
      <vt:lpstr>Stripe</vt:lpstr>
      <vt:lpstr>Pizzilla Integration</vt:lpstr>
      <vt:lpstr>Pizzilla Integration</vt:lpstr>
      <vt:lpstr>How Stripe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Stripe + Webhooks</dc:title>
  <dc:creator>Bryce Lund</dc:creator>
  <cp:lastModifiedBy>Bryce Lund</cp:lastModifiedBy>
  <cp:revision>14</cp:revision>
  <dcterms:created xsi:type="dcterms:W3CDTF">2020-04-05T03:42:33Z</dcterms:created>
  <dcterms:modified xsi:type="dcterms:W3CDTF">2020-04-05T04:05:39Z</dcterms:modified>
</cp:coreProperties>
</file>