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F042-2964-8A4D-AEC1-149D24E1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9EFD1-6062-A14E-9799-802068D7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086F-3A5E-1C4A-A352-8369CCBE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6EAE-FC9E-5845-8E48-64A822B8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CB52-2E7B-4142-82A1-BDD33C96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5069-B496-7545-AD52-CACC2E9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D3373-BB2D-B64B-B19F-0EC23049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709A-3F6C-924C-8C98-E657653D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8DC5-16B1-1348-BF8B-ABD1A4A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DFB6-3409-334A-AFAC-FC881EE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680BB-60D1-6549-A03B-EDE37147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BE16-6B2C-3840-B029-5AA58E6F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6099-BD47-824B-87E6-DA37EB5E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4133-6EF2-D643-9678-675D657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F210-086B-EE4C-9944-BEA5A8EE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5487-87F5-0C4F-9B38-919C6C75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665E-C74A-A742-8567-67403BA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6A49-745B-1E43-AD32-6042D732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531B-151B-3746-87A1-2A155689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FC63-F071-9647-B031-54D95DF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F58-118D-8942-8497-A472D31C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1173-9D8F-3445-ABFF-B5196FD5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A40F-741A-4F46-9A31-21DD653F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2CA-13FB-4C4E-9356-83662570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386-AEDE-3549-82EB-E5FB903F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921B-9AF2-DB41-8DF3-61A724F6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5D7A-BFDD-D54C-B1B0-814407E04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F931B-B53E-7E48-A640-57BC9F18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9DAD6-B5A6-D546-967E-4ECE1377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74F5-2513-5548-B34E-C8749956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3995-9037-AC4E-B916-9BA898DB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313F-082D-B246-A707-1966C3F8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FB39-7613-D648-9285-DA52F0C4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9A95-5A1C-1142-9D08-3617B5B21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19353-8624-2A46-B4AF-FF4BD631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F7D26-7FC5-8342-A705-D4C31E210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546D1-0E6E-F443-99D3-CF83181B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5A8-78C6-5F41-AD60-C9D00A92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12D8C-CF4C-8841-BDAE-3DD66873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8F0-33E3-054B-878D-EA0DFCCA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BF06-0D1B-6045-9FE8-6222A1DB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3495E-A057-2646-9E45-07802CD9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4F9B9-16CB-774E-B9C9-9CC343DC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2751F-2D81-C147-A776-ADBE7CF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7E614-D21F-EF4E-8CF1-41C244A6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8B93-F369-8B4D-9D79-3BF5158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EB7-9098-DC44-9345-B8425D1F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C098-01A3-6941-B692-45021961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7C37-BDE9-B144-B0B4-988432DC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6305-AFBA-4A4C-8D68-A8C70CA9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DAB5-E862-5B4E-A123-2C371EAA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FED9F-E497-914C-A897-B16E6571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0740-A0CD-5743-B98C-4A6B73D1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BD397-5E92-B842-947E-EC6D2D349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5D96-A9F9-3146-AEAA-977D9B6EE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50E97-1340-1240-A10B-C0D18E86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E5ACC-5BD8-044D-A849-38646147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AB1C-F920-5A45-A094-9A65324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6F8EB-98BB-5546-9AC3-F24EB81F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DEE2-48C0-AC4B-8EEC-8B46560A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F0FF-9FDB-2546-8AEC-8E105CBC0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C1D0-F253-0443-9CB8-3AD7E8267D57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2E33-177C-F24C-9252-D0C9EDF6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0D27-F7BA-1C42-8258-935CEFEB7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8EFA-83A8-D748-86CA-4BA6A48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7BBE-FD0B-B74C-B176-9FCA1793C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React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A848-C9E8-B242-B829-7DE9F862F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77"/>
              </a:rPr>
              <a:t>Pizzilla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0F1D6D-65F8-8E48-85C7-DA00349C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1" y="5735637"/>
            <a:ext cx="1783195" cy="10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D38-0F21-334E-A9AE-40CCFD2E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3D7-9118-9943-B723-C9C25FDF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ockwell" panose="02060603020205020403" pitchFamily="18" charset="77"/>
              </a:rPr>
              <a:t>Download my code from GitHub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77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ckwell" panose="02060603020205020403" pitchFamily="18" charset="77"/>
              </a:rPr>
              <a:t>(instead of what we built last time)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https://</a:t>
            </a:r>
            <a:r>
              <a:rPr lang="en-US" sz="4400" dirty="0" err="1"/>
              <a:t>github.com</a:t>
            </a:r>
            <a:r>
              <a:rPr lang="en-US" sz="4400" dirty="0"/>
              <a:t>/</a:t>
            </a:r>
            <a:r>
              <a:rPr lang="en-US" sz="4400" dirty="0" err="1"/>
              <a:t>brycelund</a:t>
            </a:r>
            <a:r>
              <a:rPr lang="en-US" sz="4400" dirty="0"/>
              <a:t>/Pizzilla</a:t>
            </a:r>
          </a:p>
        </p:txBody>
      </p:sp>
    </p:spTree>
    <p:extLst>
      <p:ext uri="{BB962C8B-B14F-4D97-AF65-F5344CB8AC3E}">
        <p14:creationId xmlns:p14="http://schemas.microsoft.com/office/powerpoint/2010/main" val="4262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FA0-1AD2-B94B-AC7A-480297BA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owlby One SC" panose="02000505060000020004" pitchFamily="2" charset="0"/>
              </a:rPr>
              <a:t>React.js</a:t>
            </a:r>
            <a:endParaRPr lang="en-US" dirty="0">
              <a:latin typeface="Bowlby One SC" panose="0200050506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4817-BB62-294E-B23C-0224F3EE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ckwell" panose="02060603020205020403" pitchFamily="18" charset="77"/>
              </a:rPr>
              <a:t>Developed </a:t>
            </a:r>
            <a:r>
              <a:rPr lang="en-US" dirty="0">
                <a:latin typeface="Rockwell" panose="02060603020205020403" pitchFamily="18" charset="77"/>
              </a:rPr>
              <a:t>by Facebook</a:t>
            </a:r>
          </a:p>
          <a:p>
            <a:r>
              <a:rPr lang="en-US" dirty="0">
                <a:latin typeface="Rockwell" panose="02060603020205020403" pitchFamily="18" charset="77"/>
              </a:rPr>
              <a:t>Reusable components</a:t>
            </a:r>
          </a:p>
          <a:p>
            <a:r>
              <a:rPr lang="en-US" dirty="0">
                <a:latin typeface="Rockwell" panose="02060603020205020403" pitchFamily="18" charset="77"/>
              </a:rPr>
              <a:t>Building dynamic user interfaces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CC7A90-4180-B94A-93C0-ECB75EDE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1" y="5735637"/>
            <a:ext cx="1783195" cy="10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79C1-075D-B84D-AA4C-F2FC0AA8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Customer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802E1-EDE5-EB49-AC65-755C20319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070" y="1825625"/>
            <a:ext cx="8147860" cy="4351338"/>
          </a:xfrm>
        </p:spPr>
      </p:pic>
    </p:spTree>
    <p:extLst>
      <p:ext uri="{BB962C8B-B14F-4D97-AF65-F5344CB8AC3E}">
        <p14:creationId xmlns:p14="http://schemas.microsoft.com/office/powerpoint/2010/main" val="15938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FC3-A7D7-494E-B2CE-655AB64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Order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F5062-E488-B146-A310-7496909B0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556" y="1825625"/>
            <a:ext cx="5786888" cy="4351338"/>
          </a:xfrm>
        </p:spPr>
      </p:pic>
    </p:spTree>
    <p:extLst>
      <p:ext uri="{BB962C8B-B14F-4D97-AF65-F5344CB8AC3E}">
        <p14:creationId xmlns:p14="http://schemas.microsoft.com/office/powerpoint/2010/main" val="25141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D380-5361-DB40-A3D6-C1D78903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472A-44F2-7C48-B1B2-D81101E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create-react-app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pizzilla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pizzilla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53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Bowlby One SC</vt:lpstr>
      <vt:lpstr>Calibri</vt:lpstr>
      <vt:lpstr>Calibri Light</vt:lpstr>
      <vt:lpstr>Menlo</vt:lpstr>
      <vt:lpstr>Rockwell</vt:lpstr>
      <vt:lpstr>Office Theme</vt:lpstr>
      <vt:lpstr>React UI</vt:lpstr>
      <vt:lpstr>GitHub</vt:lpstr>
      <vt:lpstr>React.js</vt:lpstr>
      <vt:lpstr>Customer Page</vt:lpstr>
      <vt:lpstr>Order Page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UI</dc:title>
  <dc:creator>Bryce Lund</dc:creator>
  <cp:lastModifiedBy>Bryce Lund</cp:lastModifiedBy>
  <cp:revision>7</cp:revision>
  <dcterms:created xsi:type="dcterms:W3CDTF">2020-03-05T23:51:16Z</dcterms:created>
  <dcterms:modified xsi:type="dcterms:W3CDTF">2020-03-10T19:20:59Z</dcterms:modified>
</cp:coreProperties>
</file>