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7731-2B17-4951-A55E-E540BAFC816A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9F11-C58C-414A-BF45-9144B7F8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VBA of Wall Street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5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Sub </a:t>
            </a:r>
            <a:r>
              <a:rPr lang="en-US" sz="800" dirty="0" err="1" smtClean="0"/>
              <a:t>wall_street_hw</a:t>
            </a:r>
            <a:r>
              <a:rPr lang="en-US" sz="800" dirty="0" smtClean="0"/>
              <a:t>()</a:t>
            </a:r>
          </a:p>
          <a:p>
            <a:endParaRPr lang="en-US" sz="800" dirty="0" smtClean="0"/>
          </a:p>
          <a:p>
            <a:r>
              <a:rPr lang="en-US" sz="800" dirty="0" smtClean="0"/>
              <a:t>    Dim Ticker As String</a:t>
            </a:r>
          </a:p>
          <a:p>
            <a:r>
              <a:rPr lang="en-US" sz="800" dirty="0" smtClean="0"/>
              <a:t>    </a:t>
            </a:r>
          </a:p>
          <a:p>
            <a:r>
              <a:rPr lang="en-US" sz="800" dirty="0" smtClean="0"/>
              <a:t>    Dim </a:t>
            </a:r>
            <a:r>
              <a:rPr lang="en-US" sz="800" dirty="0" err="1" smtClean="0"/>
              <a:t>TotalStockVol</a:t>
            </a:r>
            <a:r>
              <a:rPr lang="en-US" sz="800" dirty="0" smtClean="0"/>
              <a:t> As Long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TotalStockVol</a:t>
            </a:r>
            <a:r>
              <a:rPr lang="en-US" sz="800" dirty="0" smtClean="0"/>
              <a:t> = 0</a:t>
            </a:r>
          </a:p>
          <a:p>
            <a:r>
              <a:rPr lang="en-US" sz="800" dirty="0" smtClean="0"/>
              <a:t>    </a:t>
            </a:r>
          </a:p>
          <a:p>
            <a:r>
              <a:rPr lang="en-US" sz="800" dirty="0" smtClean="0"/>
              <a:t>    Dim </a:t>
            </a:r>
            <a:r>
              <a:rPr lang="en-US" sz="800" dirty="0" err="1" smtClean="0"/>
              <a:t>Summary_Table_Row</a:t>
            </a:r>
            <a:r>
              <a:rPr lang="en-US" sz="800" dirty="0" smtClean="0"/>
              <a:t> As Integer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Summary_Table_Row</a:t>
            </a:r>
            <a:r>
              <a:rPr lang="en-US" sz="800" dirty="0" smtClean="0"/>
              <a:t> = 2</a:t>
            </a:r>
          </a:p>
          <a:p>
            <a:r>
              <a:rPr lang="en-US" sz="800" dirty="0" smtClean="0"/>
              <a:t>    </a:t>
            </a:r>
          </a:p>
          <a:p>
            <a:r>
              <a:rPr lang="en-US" sz="800" dirty="0" smtClean="0"/>
              <a:t>    'Determine last row and last column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LastRow</a:t>
            </a:r>
            <a:r>
              <a:rPr lang="en-US" sz="800" dirty="0" smtClean="0"/>
              <a:t> = Cells(</a:t>
            </a:r>
            <a:r>
              <a:rPr lang="en-US" sz="800" dirty="0" err="1" smtClean="0"/>
              <a:t>Rows.Count</a:t>
            </a:r>
            <a:r>
              <a:rPr lang="en-US" sz="800" dirty="0" smtClean="0"/>
              <a:t>, 1).End(</a:t>
            </a:r>
            <a:r>
              <a:rPr lang="en-US" sz="800" dirty="0" err="1" smtClean="0"/>
              <a:t>xlUp</a:t>
            </a:r>
            <a:r>
              <a:rPr lang="en-US" sz="800" dirty="0" smtClean="0"/>
              <a:t>).Row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LastColumn</a:t>
            </a:r>
            <a:r>
              <a:rPr lang="en-US" sz="800" dirty="0" smtClean="0"/>
              <a:t> = Cells(1, </a:t>
            </a:r>
            <a:r>
              <a:rPr lang="en-US" sz="800" dirty="0" err="1" smtClean="0"/>
              <a:t>Columns.Count</a:t>
            </a:r>
            <a:r>
              <a:rPr lang="en-US" sz="800" dirty="0" smtClean="0"/>
              <a:t>).End(</a:t>
            </a:r>
            <a:r>
              <a:rPr lang="en-US" sz="800" dirty="0" err="1" smtClean="0"/>
              <a:t>xlToLeft</a:t>
            </a:r>
            <a:r>
              <a:rPr lang="en-US" sz="800" dirty="0" smtClean="0"/>
              <a:t>).Column</a:t>
            </a:r>
          </a:p>
          <a:p>
            <a:r>
              <a:rPr lang="en-US" sz="800" dirty="0" smtClean="0"/>
              <a:t>    </a:t>
            </a:r>
          </a:p>
          <a:p>
            <a:r>
              <a:rPr lang="en-US" sz="800" dirty="0" smtClean="0"/>
              <a:t>    'Add in necessary Headers</a:t>
            </a:r>
          </a:p>
          <a:p>
            <a:r>
              <a:rPr lang="en-US" sz="800" dirty="0" smtClean="0"/>
              <a:t>    Cells(1, 11).Value = "Ticker"</a:t>
            </a:r>
          </a:p>
          <a:p>
            <a:r>
              <a:rPr lang="en-US" sz="800" dirty="0" smtClean="0"/>
              <a:t>    Cells(1, 12).Value = "Total Stock Volume"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dirty="0" smtClean="0"/>
              <a:t>    'Loop through all tickers</a:t>
            </a:r>
          </a:p>
          <a:p>
            <a:r>
              <a:rPr lang="en-US" sz="800" dirty="0" smtClean="0"/>
              <a:t>    For </a:t>
            </a:r>
            <a:r>
              <a:rPr lang="en-US" sz="800" dirty="0" err="1" smtClean="0"/>
              <a:t>i</a:t>
            </a:r>
            <a:r>
              <a:rPr lang="en-US" sz="800" dirty="0" smtClean="0"/>
              <a:t> = 2 To </a:t>
            </a:r>
            <a:r>
              <a:rPr lang="en-US" sz="800" dirty="0" err="1" smtClean="0"/>
              <a:t>LastRow</a:t>
            </a:r>
            <a:endParaRPr lang="en-US" sz="8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smtClean="0"/>
              <a:t>        'Check if we are still within the same ticker symbol, if not...</a:t>
            </a:r>
          </a:p>
          <a:p>
            <a:r>
              <a:rPr lang="en-US" sz="800" dirty="0" smtClean="0"/>
              <a:t>        If Cells(</a:t>
            </a:r>
            <a:r>
              <a:rPr lang="en-US" sz="800" dirty="0" err="1" smtClean="0"/>
              <a:t>i</a:t>
            </a:r>
            <a:r>
              <a:rPr lang="en-US" sz="800" dirty="0" smtClean="0"/>
              <a:t> + 1, 1).Value &lt;&gt; Cells(</a:t>
            </a:r>
            <a:r>
              <a:rPr lang="en-US" sz="800" dirty="0" err="1" smtClean="0"/>
              <a:t>i</a:t>
            </a:r>
            <a:r>
              <a:rPr lang="en-US" sz="800" dirty="0" smtClean="0"/>
              <a:t>, 1).Value Then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dirty="0" smtClean="0"/>
              <a:t>            'Set the ticker symbol</a:t>
            </a:r>
          </a:p>
          <a:p>
            <a:r>
              <a:rPr lang="en-US" sz="800" dirty="0" smtClean="0"/>
              <a:t>            Ticker = Cells(</a:t>
            </a:r>
            <a:r>
              <a:rPr lang="en-US" sz="800" dirty="0" err="1" smtClean="0"/>
              <a:t>i</a:t>
            </a:r>
            <a:r>
              <a:rPr lang="en-US" sz="800" dirty="0" smtClean="0"/>
              <a:t>, 1).Value</a:t>
            </a:r>
          </a:p>
          <a:p>
            <a:r>
              <a:rPr lang="en-US" sz="800" dirty="0" smtClean="0"/>
              <a:t>                        </a:t>
            </a:r>
          </a:p>
          <a:p>
            <a:r>
              <a:rPr lang="en-US" sz="800" dirty="0" smtClean="0"/>
              <a:t>            'Sum to the Total Stock Volume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TotalStockVol</a:t>
            </a:r>
            <a:r>
              <a:rPr lang="en-US" sz="800" dirty="0" smtClean="0"/>
              <a:t> = </a:t>
            </a:r>
            <a:r>
              <a:rPr lang="en-US" sz="800" dirty="0" err="1" smtClean="0"/>
              <a:t>TotalStockVol</a:t>
            </a:r>
            <a:r>
              <a:rPr lang="en-US" sz="800" dirty="0" smtClean="0"/>
              <a:t> + Cells(</a:t>
            </a:r>
            <a:r>
              <a:rPr lang="en-US" sz="800" dirty="0" err="1" smtClean="0"/>
              <a:t>i</a:t>
            </a:r>
            <a:r>
              <a:rPr lang="en-US" sz="800" dirty="0" smtClean="0"/>
              <a:t>, 7).Value</a:t>
            </a:r>
          </a:p>
          <a:p>
            <a:r>
              <a:rPr lang="en-US" sz="800" dirty="0" smtClean="0"/>
              <a:t>            </a:t>
            </a:r>
          </a:p>
          <a:p>
            <a:r>
              <a:rPr lang="en-US" sz="800" dirty="0" smtClean="0"/>
              <a:t>            'Print the ticker symbol in the Summary Table</a:t>
            </a:r>
          </a:p>
          <a:p>
            <a:r>
              <a:rPr lang="en-US" sz="800" dirty="0" smtClean="0"/>
              <a:t>            Range("K" &amp; </a:t>
            </a:r>
            <a:r>
              <a:rPr lang="en-US" sz="800" dirty="0" err="1" smtClean="0"/>
              <a:t>Summary_Table_Row</a:t>
            </a:r>
            <a:r>
              <a:rPr lang="en-US" sz="800" dirty="0" smtClean="0"/>
              <a:t>).Value = Ticker</a:t>
            </a:r>
          </a:p>
          <a:p>
            <a:r>
              <a:rPr lang="en-US" sz="800" dirty="0" smtClean="0"/>
              <a:t>            </a:t>
            </a:r>
          </a:p>
          <a:p>
            <a:r>
              <a:rPr lang="en-US" sz="800" dirty="0" smtClean="0"/>
              <a:t>            'Print the Total Stock Volume to the Summary Table</a:t>
            </a:r>
          </a:p>
          <a:p>
            <a:r>
              <a:rPr lang="en-US" sz="800" dirty="0" smtClean="0"/>
              <a:t>            Range("L" &amp; </a:t>
            </a:r>
            <a:r>
              <a:rPr lang="en-US" sz="800" dirty="0" err="1" smtClean="0"/>
              <a:t>Summary_Table_Row</a:t>
            </a:r>
            <a:r>
              <a:rPr lang="en-US" sz="800" dirty="0" smtClean="0"/>
              <a:t>).Value = </a:t>
            </a:r>
            <a:r>
              <a:rPr lang="en-US" sz="800" dirty="0" err="1" smtClean="0"/>
              <a:t>TotalStockVol</a:t>
            </a:r>
            <a:endParaRPr lang="en-US" sz="800" dirty="0" smtClean="0"/>
          </a:p>
          <a:p>
            <a:r>
              <a:rPr lang="en-US" sz="800" dirty="0" smtClean="0"/>
              <a:t>            </a:t>
            </a:r>
          </a:p>
          <a:p>
            <a:r>
              <a:rPr lang="en-US" sz="800" dirty="0" smtClean="0"/>
              <a:t>            'Add one to the summary row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Summary_Table_Row</a:t>
            </a:r>
            <a:r>
              <a:rPr lang="en-US" sz="800" dirty="0" smtClean="0"/>
              <a:t> = </a:t>
            </a:r>
            <a:r>
              <a:rPr lang="en-US" sz="800" dirty="0" err="1" smtClean="0"/>
              <a:t>Summary_Table_Row</a:t>
            </a:r>
            <a:r>
              <a:rPr lang="en-US" sz="800" dirty="0" smtClean="0"/>
              <a:t> + 1</a:t>
            </a:r>
          </a:p>
          <a:p>
            <a:r>
              <a:rPr lang="en-US" sz="800" dirty="0" smtClean="0"/>
              <a:t>            </a:t>
            </a:r>
          </a:p>
          <a:p>
            <a:r>
              <a:rPr lang="en-US" sz="800" dirty="0" smtClean="0"/>
              <a:t>            'Reset the Total Stock Volume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TotalStockVol</a:t>
            </a:r>
            <a:r>
              <a:rPr lang="en-US" sz="800" dirty="0" smtClean="0"/>
              <a:t> = 0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dirty="0" smtClean="0"/>
              <a:t>        End If</a:t>
            </a:r>
          </a:p>
          <a:p>
            <a:r>
              <a:rPr lang="en-US" sz="800" dirty="0" smtClean="0"/>
              <a:t>           </a:t>
            </a:r>
          </a:p>
          <a:p>
            <a:r>
              <a:rPr lang="en-US" sz="800" dirty="0" smtClean="0"/>
              <a:t>    Next </a:t>
            </a:r>
            <a:r>
              <a:rPr lang="en-US" sz="800" dirty="0" err="1" smtClean="0"/>
              <a:t>i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    Columns("A:L").AutoFit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End Sub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30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428633"/>
            <a:ext cx="910780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2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423874"/>
            <a:ext cx="9094470" cy="420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1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414349"/>
            <a:ext cx="9054465" cy="422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252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VBA of Wall Street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VBA of Wall Street</dc:title>
  <dc:creator>BND</dc:creator>
  <cp:lastModifiedBy>BND</cp:lastModifiedBy>
  <cp:revision>1</cp:revision>
  <dcterms:created xsi:type="dcterms:W3CDTF">2019-05-31T04:46:34Z</dcterms:created>
  <dcterms:modified xsi:type="dcterms:W3CDTF">2019-05-31T04:51:06Z</dcterms:modified>
</cp:coreProperties>
</file>