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3" r:id="rId9"/>
    <p:sldId id="261" r:id="rId10"/>
    <p:sldId id="260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revisit </a:t>
            </a:r>
            <a:r>
              <a:rPr lang="en-US" dirty="0" err="1" smtClean="0"/>
              <a:t>Robotium</a:t>
            </a:r>
            <a:r>
              <a:rPr lang="en-US" dirty="0" smtClean="0"/>
              <a:t> to</a:t>
            </a:r>
            <a:r>
              <a:rPr lang="en-US" baseline="0" dirty="0" smtClean="0"/>
              <a:t> confirm these reasons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Implementation in the </a:t>
            </a:r>
            <a:r>
              <a:rPr lang="en-US" baseline="0" dirty="0" err="1" smtClean="0"/>
              <a:t>Android.jar</a:t>
            </a:r>
            <a:r>
              <a:rPr lang="en-US" baseline="0" dirty="0" smtClean="0"/>
              <a:t> is completely stubbed out.   If you try to run the </a:t>
            </a:r>
            <a:r>
              <a:rPr lang="en-US" baseline="0" dirty="0" err="1" smtClean="0"/>
              <a:t>Android.jar</a:t>
            </a:r>
            <a:r>
              <a:rPr lang="en-US" baseline="0" dirty="0" smtClean="0"/>
              <a:t> against your unit tests, it’ll just throw exceptions and shout “Stub!” at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B0C38071-61E7-2B4E-B2A4-01D49E5FA634}" type="datetimeFigureOut">
              <a:rPr lang="en-US" smtClean="0"/>
              <a:pPr/>
              <a:t>11/6/12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mbleabroad/robolectri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Cover Your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and Gareth Davies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Eurostile (Headings)"/>
                <a:cs typeface="Eurostile (Headings)"/>
              </a:rPr>
              <a:t>Otto with the Dagger in the </a:t>
            </a:r>
            <a:r>
              <a:rPr lang="en-US" sz="4400" dirty="0" err="1" smtClean="0">
                <a:latin typeface="Eurostile (Headings)"/>
                <a:cs typeface="Eurostile (Headings)"/>
              </a:rPr>
              <a:t>ActionBarSherlock</a:t>
            </a:r>
            <a:r>
              <a:rPr lang="en-US" sz="4400" dirty="0" smtClean="0">
                <a:latin typeface="Eurostile (Headings)"/>
                <a:cs typeface="Eurostile (Headings)"/>
              </a:rPr>
              <a:t> library</a:t>
            </a:r>
            <a:endParaRPr lang="en-US" sz="4400" dirty="0">
              <a:latin typeface="Eurostile (Headings)"/>
              <a:cs typeface="Eurostile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aren’t other testing tools, these are other popular (or soon to be popular) libraries that make coding better and testing easier.</a:t>
            </a:r>
          </a:p>
          <a:p>
            <a:pPr lvl="1"/>
            <a:r>
              <a:rPr lang="en-US" dirty="0" err="1" smtClean="0"/>
              <a:t>RoboGuice</a:t>
            </a:r>
            <a:endParaRPr lang="en-US" dirty="0" smtClean="0"/>
          </a:p>
          <a:p>
            <a:pPr lvl="1"/>
            <a:r>
              <a:rPr lang="en-US" dirty="0" smtClean="0"/>
              <a:t>Dagger</a:t>
            </a:r>
          </a:p>
          <a:p>
            <a:pPr lvl="1"/>
            <a:r>
              <a:rPr lang="en-US" dirty="0" err="1" smtClean="0"/>
              <a:t>ActionBarSherlock</a:t>
            </a:r>
            <a:endParaRPr lang="en-US" dirty="0" smtClean="0"/>
          </a:p>
          <a:p>
            <a:r>
              <a:rPr lang="en-US" dirty="0" smtClean="0"/>
              <a:t>Past Experience </a:t>
            </a:r>
          </a:p>
          <a:p>
            <a:pPr lvl="1"/>
            <a:r>
              <a:rPr lang="en-US" dirty="0" smtClean="0"/>
              <a:t>Don’t have Dagger or </a:t>
            </a:r>
            <a:r>
              <a:rPr lang="en-US" dirty="0" err="1" smtClean="0"/>
              <a:t>ActionBarSherlock</a:t>
            </a:r>
            <a:r>
              <a:rPr lang="en-US" dirty="0" smtClean="0"/>
              <a:t> because we targeted the app to a specific device.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source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github.com/brycep/thomas</a:t>
            </a:r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is incomplete.  </a:t>
            </a:r>
          </a:p>
          <a:p>
            <a:pPr lvl="1"/>
            <a:r>
              <a:rPr lang="en-US" dirty="0" smtClean="0"/>
              <a:t>Pull request for Shadow List Fragments that haven’t been pulled in yet.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hlinkClick r:id="rId2"/>
              </a:rPr>
              <a:t>https://github.com/wombleabroad/robolectric</a:t>
            </a:r>
            <a:r>
              <a:rPr lang="en-US" dirty="0" smtClean="0"/>
              <a:t> if you absolutely need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err="1" smtClean="0"/>
              <a:t>Robelectric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Rejected Approaches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don’t we use Android </a:t>
            </a:r>
            <a:r>
              <a:rPr lang="en-US" dirty="0" err="1" smtClean="0"/>
              <a:t>JUnit</a:t>
            </a:r>
            <a:r>
              <a:rPr lang="en-US" dirty="0" smtClean="0"/>
              <a:t> tests or </a:t>
            </a:r>
            <a:r>
              <a:rPr lang="en-US" dirty="0" err="1" smtClean="0"/>
              <a:t>Robotium</a:t>
            </a:r>
            <a:r>
              <a:rPr lang="en-US" dirty="0" smtClean="0"/>
              <a:t>?</a:t>
            </a:r>
          </a:p>
          <a:p>
            <a:r>
              <a:rPr lang="en-US" dirty="0" smtClean="0"/>
              <a:t>Both of these approaches require the emulator</a:t>
            </a:r>
          </a:p>
          <a:p>
            <a:pPr lvl="2"/>
            <a:r>
              <a:rPr lang="en-US" dirty="0" smtClean="0"/>
              <a:t>“Stub!”</a:t>
            </a:r>
          </a:p>
          <a:p>
            <a:pPr lvl="2"/>
            <a:r>
              <a:rPr lang="en-US" dirty="0" smtClean="0"/>
              <a:t>Slower</a:t>
            </a:r>
          </a:p>
          <a:p>
            <a:pPr lvl="2"/>
            <a:r>
              <a:rPr lang="en-US" dirty="0" smtClean="0"/>
              <a:t>Difficult to configure on build server</a:t>
            </a:r>
          </a:p>
          <a:p>
            <a:r>
              <a:rPr lang="en-US" dirty="0" smtClean="0"/>
              <a:t>Require separate test project</a:t>
            </a:r>
          </a:p>
          <a:p>
            <a:r>
              <a:rPr lang="en-US" dirty="0" smtClean="0"/>
              <a:t>Not easy to 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we choose </a:t>
            </a:r>
            <a:r>
              <a:rPr lang="en-US" dirty="0" err="1" smtClean="0"/>
              <a:t>Robolectric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Write standard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Run on any JVM, without the emulator</a:t>
            </a:r>
          </a:p>
          <a:p>
            <a:pPr lvl="1"/>
            <a:r>
              <a:rPr lang="en-US" dirty="0" smtClean="0"/>
              <a:t>Tests in same project as source code</a:t>
            </a:r>
          </a:p>
          <a:p>
            <a:r>
              <a:rPr lang="en-US" dirty="0" smtClean="0"/>
              <a:t>Quick high level about the demo app.</a:t>
            </a:r>
          </a:p>
          <a:p>
            <a:pPr lvl="2"/>
            <a:r>
              <a:rPr lang="en-US" dirty="0" smtClean="0"/>
              <a:t>Thomas the Training Course manager</a:t>
            </a:r>
          </a:p>
          <a:p>
            <a:pPr lvl="2"/>
            <a:r>
              <a:rPr lang="en-US" dirty="0" smtClean="0"/>
              <a:t>Started with the Master/Detail skeleton code from the new Android project wizard.</a:t>
            </a:r>
          </a:p>
          <a:p>
            <a:pPr lvl="2"/>
            <a:r>
              <a:rPr lang="en-US" dirty="0" smtClean="0"/>
              <a:t>Android 4.1 (for now)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main concepts?</a:t>
            </a:r>
          </a:p>
          <a:p>
            <a:r>
              <a:rPr lang="en-US" dirty="0" smtClean="0"/>
              <a:t>Dedicated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TestRunner</a:t>
            </a:r>
            <a:r>
              <a:rPr lang="en-US" dirty="0" smtClean="0"/>
              <a:t> for classes that use the Android API</a:t>
            </a:r>
          </a:p>
          <a:p>
            <a:r>
              <a:rPr lang="en-US" dirty="0" smtClean="0"/>
              <a:t>Shadow Classes </a:t>
            </a:r>
          </a:p>
          <a:p>
            <a:r>
              <a:rPr lang="en-US" dirty="0" smtClean="0"/>
              <a:t>How do we Mock out behavior?</a:t>
            </a:r>
          </a:p>
          <a:p>
            <a:r>
              <a:rPr lang="en-US" dirty="0" smtClean="0"/>
              <a:t>Cons:  </a:t>
            </a:r>
            <a:r>
              <a:rPr lang="en-US" dirty="0" err="1" smtClean="0"/>
              <a:t>Robolectric</a:t>
            </a:r>
            <a:r>
              <a:rPr lang="en-US" dirty="0" smtClean="0"/>
              <a:t> is incomplete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</a:p>
          <a:p>
            <a:r>
              <a:rPr lang="en-US" dirty="0" smtClean="0"/>
              <a:t>Registry based Application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straightforward case demo where we don’t have a custom shadow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shadow class?</a:t>
            </a:r>
          </a:p>
          <a:p>
            <a:r>
              <a:rPr lang="en-US" dirty="0" smtClean="0"/>
              <a:t>Why would you write a custom shadow class?</a:t>
            </a:r>
          </a:p>
          <a:p>
            <a:r>
              <a:rPr lang="en-US" dirty="0" err="1" smtClean="0"/>
              <a:t>Robolectric</a:t>
            </a:r>
            <a:r>
              <a:rPr lang="en-US" smtClean="0"/>
              <a:t> TestRunner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571</TotalTime>
  <Words>347</Words>
  <Application>Microsoft Macintosh PowerPoint</Application>
  <PresentationFormat>On-screen Show (4:3)</PresentationFormat>
  <Paragraphs>63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Metal</vt:lpstr>
      <vt:lpstr>Cover Your Robot</vt:lpstr>
      <vt:lpstr>Approaches</vt:lpstr>
      <vt:lpstr>Rejected Approaches</vt:lpstr>
      <vt:lpstr>Our Approach</vt:lpstr>
      <vt:lpstr>Robolectric</vt:lpstr>
      <vt:lpstr>Application Structure</vt:lpstr>
      <vt:lpstr>Demo</vt:lpstr>
      <vt:lpstr>Shadow Classes</vt:lpstr>
      <vt:lpstr>Shadow Class Demo</vt:lpstr>
      <vt:lpstr>Otto with the Dagger in the ActionBarSherlock library</vt:lpstr>
      <vt:lpstr>Resource</vt:lpstr>
      <vt:lpstr>Questions / Comments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Office 2004 Test Drive User</cp:lastModifiedBy>
  <cp:revision>9</cp:revision>
  <dcterms:created xsi:type="dcterms:W3CDTF">2012-11-06T18:29:06Z</dcterms:created>
  <dcterms:modified xsi:type="dcterms:W3CDTF">2012-11-06T18:30:12Z</dcterms:modified>
</cp:coreProperties>
</file>