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427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5" r:id="rId6"/>
    <p:sldId id="264" r:id="rId7"/>
    <p:sldId id="266" r:id="rId8"/>
    <p:sldId id="263" r:id="rId9"/>
    <p:sldId id="261" r:id="rId10"/>
    <p:sldId id="260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8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76EBB-1C5E-334A-B4F8-1D7B3B403335}" type="datetimeFigureOut">
              <a:rPr lang="en-US" smtClean="0"/>
              <a:pPr/>
              <a:t>10/11/12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F2D10C-F6D1-E747-94F1-50C63C38B15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04591-B34B-CF4C-BA40-6A959E540D05}" type="datetimeFigureOut">
              <a:rPr lang="en-US" smtClean="0"/>
              <a:pPr/>
              <a:t>10/11/12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29BC8-E804-EA44-A2C1-31832AE6737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848600" y="0"/>
            <a:ext cx="1295399" cy="6858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  <a:alpha val="20000"/>
                </a:schemeClr>
              </a:gs>
              <a:gs pos="100000">
                <a:schemeClr val="bg1">
                  <a:lumMod val="85000"/>
                  <a:alpha val="20000"/>
                </a:schemeClr>
              </a:gs>
            </a:gsLst>
            <a:lin ang="21594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" y="2971800"/>
            <a:ext cx="5120640" cy="1709928"/>
          </a:xfrm>
        </p:spPr>
        <p:txBody>
          <a:bodyPr vert="horz" lIns="91440" tIns="45720" rIns="91440" bIns="45720" rtlCol="0" anchor="b" anchorCtr="0">
            <a:noAutofit/>
            <a:scene3d>
              <a:camera prst="orthographicFront"/>
              <a:lightRig rig="morning" dir="t">
                <a:rot lat="0" lon="0" rev="2400000"/>
              </a:lightRig>
            </a:scene3d>
            <a:sp3d extrusionH="63500" contourW="6350">
              <a:bevelT w="19050" h="50800" prst="softRound"/>
              <a:contourClr>
                <a:schemeClr val="bg1"/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 baseline="0">
                <a:solidFill>
                  <a:schemeClr val="tx2"/>
                </a:solidFill>
                <a:effectLst>
                  <a:innerShdw blurRad="63500" dist="50800" dir="5400000">
                    <a:schemeClr val="bg1">
                      <a:alpha val="50000"/>
                    </a:scheme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" y="4956048"/>
            <a:ext cx="5111496" cy="1004048"/>
          </a:xfrm>
        </p:spPr>
        <p:txBody>
          <a:bodyPr vert="horz" lIns="91440" tIns="45720" rIns="91440" bIns="45720" rtlCol="0" anchor="t" anchorCtr="0">
            <a:normAutofit/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a:bodyPr>
          <a:lstStyle>
            <a:lvl1pPr marL="0" indent="0" algn="ctr">
              <a:spcBef>
                <a:spcPct val="0"/>
              </a:spcBef>
              <a:buNone/>
              <a:defRPr sz="1500" b="1" kern="1200">
                <a:solidFill>
                  <a:schemeClr val="tx1">
                    <a:tint val="75000"/>
                  </a:schemeClr>
                </a:solidFill>
                <a:effectLst>
                  <a:outerShdw blurRad="50800" dist="12700" dir="2700000" algn="tl" rotWithShape="0">
                    <a:schemeClr val="bg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 defTabSz="914400" rtl="0" eaLnBrk="1" latinLnBrk="0" hangingPunct="1">
              <a:lnSpc>
                <a:spcPct val="120000"/>
              </a:lnSpc>
              <a:spcBef>
                <a:spcPts val="2400"/>
              </a:spcBef>
              <a:buClr>
                <a:schemeClr val="tx2"/>
              </a:buClr>
              <a:buSzPct val="100000"/>
              <a:buFont typeface="Wingdings 2" pitchFamily="18" charset="2"/>
              <a:buNone/>
            </a:pPr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10/11/12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  <p:pic>
        <p:nvPicPr>
          <p:cNvPr id="10" name="Picture 9" descr="titleSlideBeve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4760260"/>
            <a:ext cx="5120640" cy="1796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88259"/>
            <a:ext cx="7071837" cy="901700"/>
          </a:xfrm>
        </p:spPr>
        <p:txBody>
          <a:bodyPr bIns="0"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312988"/>
            <a:ext cx="6843713" cy="381317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6900" y="1103406"/>
            <a:ext cx="7085908" cy="841188"/>
          </a:xfrm>
        </p:spPr>
        <p:txBody>
          <a:bodyPr tIns="0" bIns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38071-61E7-2B4E-B2A4-01D49E5FA634}" type="datetimeFigureOut">
              <a:rPr lang="en-US" smtClean="0"/>
              <a:pPr/>
              <a:t>10/11/12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5769819" y="3208338"/>
            <a:ext cx="5105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E3FD-0A41-48FF-9850-002E446D12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096435"/>
            <a:ext cx="7072313" cy="566738"/>
          </a:xfrm>
        </p:spPr>
        <p:txBody>
          <a:bodyPr anchor="b"/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4093" y="443753"/>
            <a:ext cx="6970059" cy="3977640"/>
          </a:xfrm>
          <a:noFill/>
          <a:ln>
            <a:noFill/>
          </a:ln>
          <a:scene3d>
            <a:camera prst="orthographicFront"/>
            <a:lightRig rig="balanced" dir="t"/>
          </a:scene3d>
          <a:sp3d extrusionH="63500">
            <a:bevelT w="38100" h="38100" prst="softRound"/>
            <a:contourClr>
              <a:schemeClr val="bg1"/>
            </a:contourClr>
          </a:sp3d>
        </p:spPr>
        <p:txBody>
          <a:bodyPr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5663173"/>
            <a:ext cx="7072313" cy="804862"/>
          </a:xfrm>
        </p:spPr>
        <p:txBody>
          <a:bodyPr lIns="109728">
            <a:normAutofit/>
          </a:bodyPr>
          <a:lstStyle>
            <a:lvl1pPr marL="0" indent="0">
              <a:spcBef>
                <a:spcPct val="0"/>
              </a:spcBef>
              <a:buNone/>
              <a:defRPr sz="15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38071-61E7-2B4E-B2A4-01D49E5FA634}" type="datetimeFigureOut">
              <a:rPr lang="en-US" smtClean="0"/>
              <a:pPr/>
              <a:t>10/11/12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5769819" y="3208338"/>
            <a:ext cx="5105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E99A7-3422-3F4E-AC0B-3875C0E10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38071-61E7-2B4E-B2A4-01D49E5FA634}" type="datetimeFigureOut">
              <a:rPr lang="en-US" smtClean="0"/>
              <a:pPr/>
              <a:t>10/11/12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5769819" y="3208338"/>
            <a:ext cx="5105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E99A7-3422-3F4E-AC0B-3875C0E10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24600" y="685800"/>
            <a:ext cx="1128713" cy="5440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685800"/>
            <a:ext cx="5867400" cy="5440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38071-61E7-2B4E-B2A4-01D49E5FA634}" type="datetimeFigureOut">
              <a:rPr lang="en-US" smtClean="0"/>
              <a:pPr/>
              <a:t>10/11/12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5769819" y="3208338"/>
            <a:ext cx="5105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1341" y="6181538"/>
            <a:ext cx="806824" cy="365125"/>
          </a:xfrm>
        </p:spPr>
        <p:txBody>
          <a:bodyPr/>
          <a:lstStyle/>
          <a:p>
            <a:fld id="{690E99A7-3422-3F4E-AC0B-3875C0E10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B0C38071-61E7-2B4E-B2A4-01D49E5FA634}" type="datetimeFigureOut">
              <a:rPr lang="en-US" smtClean="0"/>
              <a:pPr/>
              <a:t>10/11/12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690E99A7-3422-3F4E-AC0B-3875C0E10C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16200000">
            <a:off x="5769819" y="3208338"/>
            <a:ext cx="5105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2971800"/>
            <a:ext cx="5122862" cy="1712259"/>
          </a:xfrm>
        </p:spPr>
        <p:txBody>
          <a:bodyPr anchor="b" anchorCtr="0">
            <a:noAutofit/>
            <a:scene3d>
              <a:camera prst="orthographicFront"/>
              <a:lightRig rig="morning" dir="t">
                <a:rot lat="0" lon="0" rev="2400000"/>
              </a:lightRig>
            </a:scene3d>
            <a:sp3d extrusionH="63500" contourW="6350">
              <a:bevelT w="19050" h="50800" prst="softRound"/>
              <a:contourClr>
                <a:schemeClr val="bg1"/>
              </a:contourClr>
            </a:sp3d>
          </a:bodyPr>
          <a:lstStyle>
            <a:lvl1pPr algn="ctr">
              <a:defRPr sz="4400" b="1" baseline="0">
                <a:solidFill>
                  <a:schemeClr val="tx2"/>
                </a:solidFill>
                <a:effectLst>
                  <a:innerShdw blurRad="63500" dist="50800" dir="5400000">
                    <a:schemeClr val="bg1">
                      <a:alpha val="50000"/>
                    </a:schemeClr>
                  </a:inn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953000"/>
            <a:ext cx="5113896" cy="1001000"/>
          </a:xfrm>
        </p:spPr>
        <p:txBody>
          <a:bodyPr vert="horz" lIns="91440" tIns="45720" rIns="91440" bIns="45720" rtlCol="0" anchor="t" anchorCtr="0">
            <a:normAutofit/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a:bodyPr>
          <a:lstStyle>
            <a:lvl1pPr marL="0" indent="0" algn="ctr">
              <a:lnSpc>
                <a:spcPct val="120000"/>
              </a:lnSpc>
              <a:spcBef>
                <a:spcPct val="0"/>
              </a:spcBef>
              <a:buNone/>
              <a:defRPr sz="1500" b="1" kern="1200">
                <a:solidFill>
                  <a:schemeClr val="tx1">
                    <a:tint val="75000"/>
                  </a:schemeClr>
                </a:solidFill>
                <a:effectLst>
                  <a:outerShdw blurRad="50800" dist="12700" dir="2700000" algn="tl" rotWithShape="0">
                    <a:schemeClr val="bg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 defTabSz="914400" rtl="0" eaLnBrk="1" latinLnBrk="0" hangingPunct="1">
              <a:spcBef>
                <a:spcPts val="2400"/>
              </a:spcBef>
              <a:buClr>
                <a:schemeClr val="tx2"/>
              </a:buClr>
              <a:buSzPct val="100000"/>
              <a:buFont typeface="Wingdings 2" pitchFamily="18" charset="2"/>
              <a:buNone/>
            </a:pPr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0" y="6356350"/>
            <a:ext cx="2133600" cy="365125"/>
          </a:xfrm>
        </p:spPr>
        <p:txBody>
          <a:bodyPr anchor="t" anchorCtr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0C38071-61E7-2B4E-B2A4-01D49E5FA634}" type="datetimeFigureOut">
              <a:rPr lang="en-US" smtClean="0"/>
              <a:pPr/>
              <a:t>10/11/12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538" y="6356350"/>
            <a:ext cx="2130552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006353" y="9144"/>
            <a:ext cx="2743200" cy="6848856"/>
          </a:xfrm>
          <a:noFill/>
          <a:ln>
            <a:noFill/>
          </a:ln>
          <a:scene3d>
            <a:camera prst="orthographicFront"/>
            <a:lightRig rig="balanced" dir="t"/>
          </a:scene3d>
          <a:sp3d extrusionH="63500">
            <a:bevelT w="38100" h="38100" prst="softRound"/>
            <a:contourClr>
              <a:schemeClr val="bg1"/>
            </a:contourClr>
          </a:sp3d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a:bodyPr>
          <a:lstStyle>
            <a:lvl1pPr marL="0" indent="0" algn="l" defTabSz="914400" rtl="0" eaLnBrk="1" latinLnBrk="0" hangingPunct="1">
              <a:spcBef>
                <a:spcPts val="2400"/>
              </a:spcBef>
              <a:buClr>
                <a:schemeClr val="tx2"/>
              </a:buClr>
              <a:buSzPct val="10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12700" dir="2700000" algn="tl" rotWithShape="0">
                    <a:schemeClr val="bg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pic>
        <p:nvPicPr>
          <p:cNvPr id="9" name="Picture 8" descr="titleSlideBeve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4760260"/>
            <a:ext cx="5120640" cy="17967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590800" y="6356350"/>
            <a:ext cx="667871" cy="365125"/>
          </a:xfrm>
        </p:spPr>
        <p:txBody>
          <a:bodyPr vert="horz" lIns="45720" tIns="45720" rIns="45720" bIns="45720" rtlCol="0">
            <a:noAutofit/>
            <a:scene3d>
              <a:camera prst="orthographicFront"/>
              <a:lightRig rig="morning" dir="t">
                <a:rot lat="0" lon="0" rev="2400000"/>
              </a:lightRig>
            </a:scene3d>
            <a:sp3d extrusionH="6350">
              <a:bevelT w="6350" h="6350" prst="softRound"/>
              <a:contourClr>
                <a:schemeClr val="bg1"/>
              </a:contourClr>
            </a:sp3d>
          </a:bodyPr>
          <a:lstStyle>
            <a:lvl1pPr marL="282575" indent="-282575" algn="ctr" defTabSz="914400" rtl="0" eaLnBrk="1" latinLnBrk="0" hangingPunct="1">
              <a:spcBef>
                <a:spcPts val="2400"/>
              </a:spcBef>
              <a:buClr>
                <a:schemeClr val="tx2"/>
              </a:buClr>
              <a:buSzPct val="100000"/>
              <a:buFont typeface="Wingdings 2" pitchFamily="18" charset="2"/>
              <a:buNone/>
              <a:defRPr kumimoji="0" sz="1200" b="1" i="0" u="none" strike="noStrike" kern="1200" cap="none" spc="0" normalizeH="0" baseline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12700" dir="2700000" algn="tl" rotWithShape="0">
                    <a:schemeClr val="bg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fld id="{690E99A7-3422-3F4E-AC0B-3875C0E10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524435"/>
            <a:ext cx="4845424" cy="731838"/>
          </a:xfrm>
        </p:spPr>
        <p:txBody>
          <a:bodyPr>
            <a:noAutofit/>
          </a:bodyPr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1600200"/>
            <a:ext cx="4845424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B0C38071-61E7-2B4E-B2A4-01D49E5FA634}" type="datetimeFigureOut">
              <a:rPr lang="en-US" smtClean="0"/>
              <a:pPr/>
              <a:t>10/11/12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690E99A7-3422-3F4E-AC0B-3875C0E10C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16200000">
            <a:off x="5769819" y="3208338"/>
            <a:ext cx="5105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9144"/>
            <a:ext cx="2379663" cy="6848856"/>
          </a:xfrm>
          <a:noFill/>
          <a:ln>
            <a:noFill/>
          </a:ln>
          <a:scene3d>
            <a:camera prst="orthographicFront"/>
            <a:lightRig rig="balanced" dir="t"/>
          </a:scene3d>
          <a:sp3d extrusionH="63500">
            <a:bevelT w="38100" h="38100" prst="softRound"/>
            <a:contourClr>
              <a:schemeClr val="bg1"/>
            </a:contourClr>
          </a:sp3d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a:bodyPr>
          <a:lstStyle>
            <a:lvl1pPr marL="0" indent="0" algn="l" defTabSz="914400" rtl="0" eaLnBrk="1" latinLnBrk="0" hangingPunct="1">
              <a:spcBef>
                <a:spcPts val="2400"/>
              </a:spcBef>
              <a:buClr>
                <a:schemeClr val="tx2"/>
              </a:buClr>
              <a:buSzPct val="10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12700" dir="2700000" algn="tl" rotWithShape="0">
                    <a:schemeClr val="bg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654300"/>
            <a:ext cx="7315200" cy="850900"/>
          </a:xfrm>
        </p:spPr>
        <p:txBody>
          <a:bodyPr anchor="b" anchorCtr="0">
            <a:normAutofit/>
          </a:bodyPr>
          <a:lstStyle>
            <a:lvl1pPr algn="ctr">
              <a:defRPr sz="4400" b="1" cap="none" baseline="0">
                <a:effectLst>
                  <a:innerShdw blurRad="63500" dist="50800" dir="5400000">
                    <a:schemeClr val="bg1">
                      <a:alpha val="50000"/>
                    </a:schemeClr>
                  </a:inn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7099" y="3622344"/>
            <a:ext cx="7302501" cy="1105401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ct val="0"/>
              </a:spcBef>
              <a:buNone/>
              <a:defRPr sz="15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0" y="6356350"/>
            <a:ext cx="2133600" cy="365125"/>
          </a:xfrm>
        </p:spPr>
        <p:txBody>
          <a:bodyPr anchor="t" anchorCtr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4CBEAF9-9E58-4CC8-A6FF-6DD8A58DEEA4}" type="datetimeFigureOut">
              <a:rPr lang="en-US" smtClean="0"/>
              <a:pPr/>
              <a:t>10/11/12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538" y="6356350"/>
            <a:ext cx="2895600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kumimoji="0" lang="en-US"/>
          </a:p>
        </p:txBody>
      </p:sp>
      <p:pic>
        <p:nvPicPr>
          <p:cNvPr id="9" name="Picture 8" descr="SectionHeader-Beve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048" y="3559792"/>
            <a:ext cx="7315200" cy="179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2035" y="1600200"/>
            <a:ext cx="3429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11706" y="1600200"/>
            <a:ext cx="3429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38071-61E7-2B4E-B2A4-01D49E5FA634}" type="datetimeFigureOut">
              <a:rPr lang="en-US" smtClean="0"/>
              <a:pPr/>
              <a:t>10/11/12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5769819" y="3208338"/>
            <a:ext cx="5105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E99A7-3422-3F4E-AC0B-3875C0E10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omparisonBoxes.png"/>
          <p:cNvPicPr>
            <a:picLocks noChangeAspect="1"/>
          </p:cNvPicPr>
          <p:nvPr/>
        </p:nvPicPr>
        <p:blipFill>
          <a:blip r:embed="rId2"/>
          <a:srcRect l="4559" t="28431" r="57794" b="7647"/>
          <a:stretch>
            <a:fillRect/>
          </a:stretch>
        </p:blipFill>
        <p:spPr>
          <a:xfrm>
            <a:off x="363071" y="1949824"/>
            <a:ext cx="3474720" cy="4290753"/>
          </a:xfrm>
          <a:prstGeom prst="rect">
            <a:avLst/>
          </a:prstGeom>
        </p:spPr>
      </p:pic>
      <p:pic>
        <p:nvPicPr>
          <p:cNvPr id="11" name="Picture 10" descr="ComparisonBoxes.png"/>
          <p:cNvPicPr>
            <a:picLocks noChangeAspect="1"/>
          </p:cNvPicPr>
          <p:nvPr/>
        </p:nvPicPr>
        <p:blipFill>
          <a:blip r:embed="rId2"/>
          <a:srcRect l="4559" t="28431" r="57794" b="7647"/>
          <a:stretch>
            <a:fillRect/>
          </a:stretch>
        </p:blipFill>
        <p:spPr>
          <a:xfrm>
            <a:off x="3992880" y="1945341"/>
            <a:ext cx="3474720" cy="429075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1972236"/>
            <a:ext cx="3429000" cy="4174564"/>
          </a:xfrm>
          <a:prstGeom prst="roundRect">
            <a:avLst>
              <a:gd name="adj" fmla="val 4119"/>
            </a:avLst>
          </a:prstGeom>
          <a:noFill/>
          <a:effectLst/>
          <a:scene3d>
            <a:camera prst="orthographicFront"/>
            <a:lightRig rig="soft" dir="t"/>
          </a:scene3d>
          <a:sp3d>
            <a:extrusionClr>
              <a:schemeClr val="bg1"/>
            </a:extrusionClr>
            <a:contourClr>
              <a:schemeClr val="bg1">
                <a:lumMod val="65000"/>
              </a:schemeClr>
            </a:contourClr>
          </a:sp3d>
        </p:spPr>
        <p:txBody>
          <a:bodyPr tIns="91440" bIns="91440">
            <a:normAutofit/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" y="1237129"/>
            <a:ext cx="3429000" cy="698033"/>
          </a:xfrm>
        </p:spPr>
        <p:txBody>
          <a:bodyPr tIns="0" bIns="0" anchor="b">
            <a:normAutofit/>
          </a:bodyPr>
          <a:lstStyle>
            <a:lvl1pPr marL="0" indent="0" algn="ctr">
              <a:lnSpc>
                <a:spcPts val="2900"/>
              </a:lnSpc>
              <a:spcBef>
                <a:spcPct val="0"/>
              </a:spcBef>
              <a:buNone/>
              <a:defRPr sz="2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11706" y="1237129"/>
            <a:ext cx="3429000" cy="698033"/>
          </a:xfrm>
        </p:spPr>
        <p:txBody>
          <a:bodyPr tIns="0" bIns="0" anchor="b">
            <a:normAutofit/>
          </a:bodyPr>
          <a:lstStyle>
            <a:lvl1pPr marL="0" indent="0" algn="ctr">
              <a:lnSpc>
                <a:spcPts val="2900"/>
              </a:lnSpc>
              <a:spcBef>
                <a:spcPct val="0"/>
              </a:spcBef>
              <a:buNone/>
              <a:defRPr sz="26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11706" y="1972236"/>
            <a:ext cx="3429000" cy="4174564"/>
          </a:xfrm>
          <a:prstGeom prst="roundRect">
            <a:avLst>
              <a:gd name="adj" fmla="val 2941"/>
            </a:avLst>
          </a:prstGeom>
          <a:noFill/>
          <a:effectLst/>
          <a:scene3d>
            <a:camera prst="orthographicFront"/>
            <a:lightRig rig="soft" dir="t"/>
          </a:scene3d>
          <a:sp3d>
            <a:extrusionClr>
              <a:schemeClr val="bg1"/>
            </a:extrusionClr>
            <a:contourClr>
              <a:schemeClr val="bg1">
                <a:lumMod val="65000"/>
              </a:schemeClr>
            </a:contourClr>
          </a:sp3d>
        </p:spPr>
        <p:txBody>
          <a:bodyPr vert="horz" lIns="91440" tIns="91440" rIns="91440" bIns="91440" rtlCol="0">
            <a:normAutofit/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a:bodyPr>
          <a:lstStyle>
            <a:lvl1pPr algn="l" defTabSz="914400" rtl="0" eaLnBrk="1" latinLnBrk="0" hangingPunct="1">
              <a:buSzPct val="100000"/>
              <a:buFont typeface="Wingdings 2" pitchFamily="18" charset="2"/>
              <a:buChar char="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12700" dir="2700000" algn="tl" rotWithShape="0">
                    <a:schemeClr val="bg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buSzPct val="100000"/>
              <a:buFont typeface="Wingdings 2" pitchFamily="18" charset="2"/>
              <a:buChar char="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12700" dir="2700000" algn="tl" rotWithShape="0">
                    <a:schemeClr val="bg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buSzPct val="100000"/>
              <a:buFont typeface="Wingdings 2" pitchFamily="18" charset="2"/>
              <a:buChar char="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12700" dir="2700000" algn="tl" rotWithShape="0">
                    <a:schemeClr val="bg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buSzPct val="100000"/>
              <a:buFont typeface="Wingdings 2" pitchFamily="18" charset="2"/>
              <a:buChar char="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12700" dir="2700000" algn="tl" rotWithShape="0">
                    <a:schemeClr val="bg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buSzPct val="100000"/>
              <a:buFont typeface="Wingdings 2" pitchFamily="18" charset="2"/>
              <a:buChar char="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12700" dir="2700000" algn="tl" rotWithShape="0">
                    <a:schemeClr val="bg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38071-61E7-2B4E-B2A4-01D49E5FA634}" type="datetimeFigureOut">
              <a:rPr lang="en-US" smtClean="0"/>
              <a:pPr/>
              <a:t>10/11/12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16200000">
            <a:off x="5769819" y="3208338"/>
            <a:ext cx="5105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E99A7-3422-3F4E-AC0B-3875C0E10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38071-61E7-2B4E-B2A4-01D49E5FA634}" type="datetimeFigureOut">
              <a:rPr lang="en-US" smtClean="0"/>
              <a:pPr/>
              <a:t>10/11/12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16200000">
            <a:off x="5769819" y="3208338"/>
            <a:ext cx="5105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E99A7-3422-3F4E-AC0B-3875C0E10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38071-61E7-2B4E-B2A4-01D49E5FA634}" type="datetimeFigureOut">
              <a:rPr lang="en-US" smtClean="0"/>
              <a:pPr/>
              <a:t>10/11/12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16200000">
            <a:off x="5769819" y="3208338"/>
            <a:ext cx="5105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E99A7-3422-3F4E-AC0B-3875C0E10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9624" y="524435"/>
            <a:ext cx="7086600" cy="7318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morning" dir="t">
                <a:rot lat="0" lon="0" rev="2400000"/>
              </a:lightRig>
            </a:scene3d>
            <a:sp3d extrusionH="63500" contourW="6350">
              <a:bevelT w="19050" h="50800" prst="softRound"/>
              <a:contourClr>
                <a:schemeClr val="bg1"/>
              </a:contourClr>
            </a:sp3d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624" y="1600200"/>
            <a:ext cx="7086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62943" y="4694238"/>
            <a:ext cx="2133600" cy="365125"/>
          </a:xfrm>
          <a:prstGeom prst="rect">
            <a:avLst/>
          </a:prstGeom>
        </p:spPr>
        <p:txBody>
          <a:bodyPr vert="horz" lIns="45720" tIns="45720" rIns="45720" bIns="45720" rtlCol="0" anchor="ctr">
            <a:scene3d>
              <a:camera prst="orthographicFront"/>
              <a:lightRig rig="morning" dir="t">
                <a:rot lat="0" lon="0" rev="2400000"/>
              </a:lightRig>
            </a:scene3d>
            <a:sp3d extrusionH="6350">
              <a:bevelT w="6350" h="6350" prst="softRound"/>
              <a:contourClr>
                <a:schemeClr val="bg1"/>
              </a:contourClr>
            </a:sp3d>
          </a:bodyPr>
          <a:lstStyle>
            <a:lvl1pPr algn="l">
              <a:defRPr sz="180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12700" dir="2700000" algn="tl" rotWithShape="0">
                    <a:schemeClr val="bg1">
                      <a:alpha val="40000"/>
                    </a:schemeClr>
                  </a:outerShdw>
                </a:effectLst>
              </a:defRPr>
            </a:lvl1pPr>
          </a:lstStyle>
          <a:p>
            <a:fld id="{B0C38071-61E7-2B4E-B2A4-01D49E5FA634}" type="datetimeFigureOut">
              <a:rPr lang="en-US" smtClean="0"/>
              <a:pPr/>
              <a:t>10/11/12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1341" y="6181538"/>
            <a:ext cx="806824" cy="365125"/>
          </a:xfrm>
          <a:prstGeom prst="rect">
            <a:avLst/>
          </a:prstGeom>
        </p:spPr>
        <p:txBody>
          <a:bodyPr vert="horz" lIns="45720" tIns="45720" rIns="45720" bIns="45720" rtlCol="0" anchor="ctr">
            <a:scene3d>
              <a:camera prst="orthographicFront"/>
              <a:lightRig rig="morning" dir="t">
                <a:rot lat="0" lon="0" rev="2400000"/>
              </a:lightRig>
            </a:scene3d>
            <a:sp3d extrusionH="6350">
              <a:bevelT w="6350" h="6350" prst="softRound"/>
              <a:contourClr>
                <a:schemeClr val="bg1"/>
              </a:contourClr>
            </a:sp3d>
          </a:bodyPr>
          <a:lstStyle>
            <a:lvl1pPr algn="r">
              <a:defRPr sz="450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12700" dir="2700000" algn="tl" rotWithShape="0">
                    <a:schemeClr val="bg1">
                      <a:alpha val="40000"/>
                    </a:schemeClr>
                  </a:outerShdw>
                </a:effectLst>
              </a:defRPr>
            </a:lvl1pPr>
          </a:lstStyle>
          <a:p>
            <a:fld id="{690E99A7-3422-3F4E-AC0B-3875C0E10C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bevelDivider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772400" y="0"/>
            <a:ext cx="107156" cy="6858000"/>
          </a:xfrm>
          <a:prstGeom prst="rect">
            <a:avLst/>
          </a:prstGeom>
        </p:spPr>
      </p:pic>
      <p:sp>
        <p:nvSpPr>
          <p:cNvPr id="9" name="Footer Placeholder 7"/>
          <p:cNvSpPr>
            <a:spLocks noGrp="1"/>
          </p:cNvSpPr>
          <p:nvPr>
            <p:ph type="ftr" sz="quarter" idx="3"/>
          </p:nvPr>
        </p:nvSpPr>
        <p:spPr>
          <a:xfrm rot="16200000">
            <a:off x="5769819" y="3208338"/>
            <a:ext cx="5105400" cy="365125"/>
          </a:xfrm>
          <a:prstGeom prst="rect">
            <a:avLst/>
          </a:prstGeom>
        </p:spPr>
        <p:txBody>
          <a:bodyPr vert="horz" lIns="45720" tIns="45720" rIns="45720" bIns="45720" rtlCol="0">
            <a:noAutofit/>
            <a:scene3d>
              <a:camera prst="orthographicFront"/>
              <a:lightRig rig="morning" dir="t">
                <a:rot lat="0" lon="0" rev="2400000"/>
              </a:lightRig>
            </a:scene3d>
            <a:sp3d extrusionH="6350">
              <a:bevelT w="6350" h="6350" prst="softRound"/>
              <a:contourClr>
                <a:schemeClr val="bg1"/>
              </a:contourClr>
            </a:sp3d>
          </a:bodyPr>
          <a:lstStyle>
            <a:lvl1pPr marL="282575" indent="-282575" algn="l" defTabSz="914400" rtl="0" eaLnBrk="1" latinLnBrk="0" hangingPunct="1">
              <a:spcBef>
                <a:spcPts val="2400"/>
              </a:spcBef>
              <a:buClr>
                <a:schemeClr val="tx2"/>
              </a:buClr>
              <a:buSzPct val="100000"/>
              <a:buFont typeface="Wingdings 2" pitchFamily="18" charset="2"/>
              <a:buNone/>
              <a:defRPr kumimoji="0" sz="2200" b="1" i="0" u="none" strike="noStrike" kern="1200" cap="none" spc="0" normalizeH="0" baseline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12700" dir="2700000" algn="tl" rotWithShape="0">
                    <a:schemeClr val="bg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3" r:id="rId1"/>
    <p:sldLayoutId id="2147484274" r:id="rId2"/>
    <p:sldLayoutId id="2147484275" r:id="rId3"/>
    <p:sldLayoutId id="2147484276" r:id="rId4"/>
    <p:sldLayoutId id="2147484277" r:id="rId5"/>
    <p:sldLayoutId id="2147484278" r:id="rId6"/>
    <p:sldLayoutId id="2147484279" r:id="rId7"/>
    <p:sldLayoutId id="2147484280" r:id="rId8"/>
    <p:sldLayoutId id="2147484281" r:id="rId9"/>
    <p:sldLayoutId id="2147484282" r:id="rId10"/>
    <p:sldLayoutId id="2147484283" r:id="rId11"/>
    <p:sldLayoutId id="2147484284" r:id="rId12"/>
    <p:sldLayoutId id="2147484285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>
          <a:solidFill>
            <a:schemeClr val="tx2"/>
          </a:solidFill>
          <a:effectLst>
            <a:innerShdw blurRad="63500" dist="50800" dir="5400000">
              <a:schemeClr val="bg1">
                <a:alpha val="50000"/>
              </a:schemeClr>
            </a:innerShdw>
          </a:effectLst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400"/>
        </a:spcBef>
        <a:buClr>
          <a:schemeClr val="tx2"/>
        </a:buClr>
        <a:buSzPct val="100000"/>
        <a:buFont typeface="Wingdings 2" pitchFamily="18" charset="2"/>
        <a:buChar char=""/>
        <a:defRPr sz="2600" kern="1200">
          <a:solidFill>
            <a:schemeClr val="tx1">
              <a:lumMod val="65000"/>
              <a:lumOff val="35000"/>
            </a:schemeClr>
          </a:solidFill>
          <a:effectLst>
            <a:outerShdw blurRad="50800" dist="12700" dir="2700000" algn="tl" rotWithShape="0">
              <a:schemeClr val="bg1">
                <a:alpha val="40000"/>
              </a:schemeClr>
            </a:outerShdw>
          </a:effectLst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Clr>
          <a:schemeClr val="tx2">
            <a:lumMod val="60000"/>
            <a:lumOff val="40000"/>
          </a:schemeClr>
        </a:buClr>
        <a:buSzPct val="100000"/>
        <a:buFont typeface="Wingdings 2" pitchFamily="18" charset="2"/>
        <a:buChar char=""/>
        <a:defRPr sz="2400" kern="1200">
          <a:solidFill>
            <a:schemeClr val="tx1">
              <a:lumMod val="65000"/>
              <a:lumOff val="35000"/>
            </a:schemeClr>
          </a:solidFill>
          <a:effectLst>
            <a:outerShdw blurRad="50800" dist="12700" dir="2700000" algn="tl" rotWithShape="0">
              <a:schemeClr val="bg1"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Clr>
          <a:schemeClr val="tx2"/>
        </a:buClr>
        <a:buSzPct val="100000"/>
        <a:buFont typeface="Wingdings 2" pitchFamily="18" charset="2"/>
        <a:buChar char=""/>
        <a:defRPr sz="2200" kern="1200">
          <a:solidFill>
            <a:schemeClr val="tx1">
              <a:lumMod val="65000"/>
              <a:lumOff val="35000"/>
            </a:schemeClr>
          </a:solidFill>
          <a:effectLst>
            <a:outerShdw blurRad="50800" dist="12700" dir="2700000" algn="tl" rotWithShape="0">
              <a:schemeClr val="bg1">
                <a:alpha val="40000"/>
              </a:schemeClr>
            </a:outerShdw>
          </a:effectLst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Clr>
          <a:schemeClr val="tx2">
            <a:lumMod val="60000"/>
            <a:lumOff val="40000"/>
          </a:schemeClr>
        </a:buClr>
        <a:buSzPct val="100000"/>
        <a:buFont typeface="Wingdings 2" pitchFamily="18" charset="2"/>
        <a:buChar char=""/>
        <a:defRPr sz="2000" kern="1200">
          <a:solidFill>
            <a:schemeClr val="tx1">
              <a:lumMod val="65000"/>
              <a:lumOff val="35000"/>
            </a:schemeClr>
          </a:solidFill>
          <a:effectLst>
            <a:outerShdw blurRad="50800" dist="12700" dir="2700000" algn="tl" rotWithShape="0">
              <a:schemeClr val="bg1">
                <a:alpha val="40000"/>
              </a:schemeClr>
            </a:outerShdw>
          </a:effectLst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Clr>
          <a:schemeClr val="tx2"/>
        </a:buClr>
        <a:buSzPct val="100000"/>
        <a:buFont typeface="Wingdings 2" pitchFamily="18" charset="2"/>
        <a:buChar char=""/>
        <a:defRPr sz="1800" kern="1200">
          <a:solidFill>
            <a:schemeClr val="tx1">
              <a:lumMod val="65000"/>
              <a:lumOff val="35000"/>
            </a:schemeClr>
          </a:solidFill>
          <a:effectLst>
            <a:outerShdw blurRad="50800" dist="12700" dir="2700000" algn="tl" rotWithShape="0">
              <a:schemeClr val="bg1">
                <a:alpha val="40000"/>
              </a:scheme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Cover Your Robot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achieve maximum unit test coverage for your Android project</a:t>
            </a:r>
          </a:p>
          <a:p>
            <a:r>
              <a:rPr lang="en-US" dirty="0" smtClean="0"/>
              <a:t>Bryce </a:t>
            </a:r>
            <a:r>
              <a:rPr lang="en-US" dirty="0" err="1" smtClean="0"/>
              <a:t>Penberthy</a:t>
            </a:r>
            <a:r>
              <a:rPr lang="en-US" dirty="0" smtClean="0"/>
              <a:t> and Gareth Davies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Eurostile (Headings)"/>
                <a:cs typeface="Eurostile (Headings)"/>
              </a:rPr>
              <a:t>Otto with the Dagger in the </a:t>
            </a:r>
            <a:r>
              <a:rPr lang="en-US" sz="4400" dirty="0" err="1" smtClean="0">
                <a:latin typeface="Eurostile (Headings)"/>
                <a:cs typeface="Eurostile (Headings)"/>
              </a:rPr>
              <a:t>ActionBarSherlock</a:t>
            </a:r>
            <a:r>
              <a:rPr lang="en-US" sz="4400" dirty="0" smtClean="0">
                <a:latin typeface="Eurostile (Headings)"/>
                <a:cs typeface="Eurostile (Headings)"/>
              </a:rPr>
              <a:t> library</a:t>
            </a:r>
            <a:endParaRPr lang="en-US" sz="4400" dirty="0">
              <a:latin typeface="Eurostile (Headings)"/>
              <a:cs typeface="Eurostile (Headings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aren’t other testing tools, these are other popular (or soon to be popular) libraries that make coding better and testing easier.</a:t>
            </a:r>
          </a:p>
          <a:p>
            <a:pPr lvl="1"/>
            <a:r>
              <a:rPr lang="en-US" dirty="0" err="1" smtClean="0"/>
              <a:t>RoboGuice</a:t>
            </a:r>
            <a:endParaRPr lang="en-US" dirty="0" smtClean="0"/>
          </a:p>
          <a:p>
            <a:pPr lvl="1"/>
            <a:r>
              <a:rPr lang="en-US" dirty="0" smtClean="0"/>
              <a:t>Dagger</a:t>
            </a:r>
          </a:p>
          <a:p>
            <a:pPr lvl="1"/>
            <a:r>
              <a:rPr lang="en-US" dirty="0" err="1" smtClean="0"/>
              <a:t>ActionBarSherlock</a:t>
            </a:r>
            <a:endParaRPr lang="en-US" dirty="0" smtClean="0"/>
          </a:p>
          <a:p>
            <a:r>
              <a:rPr lang="en-US" dirty="0" smtClean="0"/>
              <a:t>Past Experience </a:t>
            </a:r>
          </a:p>
          <a:p>
            <a:pPr lvl="1"/>
            <a:r>
              <a:rPr lang="en-US" dirty="0" smtClean="0"/>
              <a:t>Don’t have Dagger or </a:t>
            </a:r>
            <a:r>
              <a:rPr lang="en-US" dirty="0" err="1" smtClean="0"/>
              <a:t>ActionBarSherlock</a:t>
            </a:r>
            <a:r>
              <a:rPr lang="en-US" dirty="0" smtClean="0"/>
              <a:t> because we targeted the app to a specific device.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/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</a:p>
          <a:p>
            <a:r>
              <a:rPr lang="en-US" dirty="0" smtClean="0"/>
              <a:t>Comments?</a:t>
            </a:r>
          </a:p>
          <a:p>
            <a:r>
              <a:rPr lang="en-US" dirty="0" err="1" smtClean="0"/>
              <a:t>Quemments</a:t>
            </a:r>
            <a:r>
              <a:rPr lang="en-US" dirty="0" smtClean="0"/>
              <a:t>?  (Questions that are comments)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</a:t>
            </a:r>
            <a:r>
              <a:rPr lang="en-US" dirty="0" err="1" smtClean="0"/>
              <a:t>JUnit</a:t>
            </a:r>
            <a:r>
              <a:rPr lang="en-US" dirty="0" smtClean="0"/>
              <a:t> Tests</a:t>
            </a:r>
          </a:p>
          <a:p>
            <a:r>
              <a:rPr lang="en-US" dirty="0" err="1" smtClean="0"/>
              <a:t>Robotium</a:t>
            </a:r>
            <a:endParaRPr lang="en-US" dirty="0" smtClean="0"/>
          </a:p>
          <a:p>
            <a:r>
              <a:rPr lang="en-US" dirty="0" err="1" smtClean="0"/>
              <a:t>Robelectric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Android </a:t>
            </a:r>
            <a:r>
              <a:rPr lang="en-US" sz="4000" dirty="0" err="1" smtClean="0"/>
              <a:t>JUnit</a:t>
            </a:r>
            <a:r>
              <a:rPr lang="en-US" sz="4000" dirty="0" smtClean="0"/>
              <a:t> Tests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don’t we use Android </a:t>
            </a:r>
            <a:r>
              <a:rPr lang="en-US" dirty="0" err="1" smtClean="0"/>
              <a:t>JUnit</a:t>
            </a:r>
            <a:r>
              <a:rPr lang="en-US" dirty="0" smtClean="0"/>
              <a:t> tests</a:t>
            </a:r>
          </a:p>
          <a:p>
            <a:r>
              <a:rPr lang="en-US" dirty="0" err="1" smtClean="0"/>
              <a:t>Robotium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did we choose </a:t>
            </a:r>
            <a:r>
              <a:rPr lang="en-US" dirty="0" err="1" smtClean="0"/>
              <a:t>Robelectric</a:t>
            </a:r>
            <a:r>
              <a:rPr lang="en-US" dirty="0" smtClean="0"/>
              <a:t>?</a:t>
            </a:r>
          </a:p>
          <a:p>
            <a:r>
              <a:rPr lang="en-US" dirty="0" smtClean="0"/>
              <a:t>Quick high level about the demo app.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Robolectric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the main concepts?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level </a:t>
            </a:r>
          </a:p>
          <a:p>
            <a:r>
              <a:rPr lang="en-US" dirty="0" smtClean="0"/>
              <a:t>Registry based Application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straightforward case demo where we don’t have a custom shadow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shadow class?</a:t>
            </a:r>
          </a:p>
          <a:p>
            <a:r>
              <a:rPr lang="en-US" dirty="0" smtClean="0"/>
              <a:t>Why would you write a custom shadow class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Robolectric</a:t>
            </a:r>
            <a:r>
              <a:rPr lang="en-US" smtClean="0"/>
              <a:t> TestRunner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 Class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al">
  <a:themeElements>
    <a:clrScheme name="Metal">
      <a:dk1>
        <a:sysClr val="windowText" lastClr="000000"/>
      </a:dk1>
      <a:lt1>
        <a:sysClr val="window" lastClr="FFFFFF"/>
      </a:lt1>
      <a:dk2>
        <a:srgbClr val="32363B"/>
      </a:dk2>
      <a:lt2>
        <a:srgbClr val="CACFD3"/>
      </a:lt2>
      <a:accent1>
        <a:srgbClr val="6283AD"/>
      </a:accent1>
      <a:accent2>
        <a:srgbClr val="324966"/>
      </a:accent2>
      <a:accent3>
        <a:srgbClr val="5B9EA4"/>
      </a:accent3>
      <a:accent4>
        <a:srgbClr val="1D5B57"/>
      </a:accent4>
      <a:accent5>
        <a:srgbClr val="1B4430"/>
      </a:accent5>
      <a:accent6>
        <a:srgbClr val="2F3C35"/>
      </a:accent6>
      <a:hlink>
        <a:srgbClr val="ED7307"/>
      </a:hlink>
      <a:folHlink>
        <a:srgbClr val="6D6F71"/>
      </a:folHlink>
    </a:clrScheme>
    <a:fontScheme name="Metal">
      <a:majorFont>
        <a:latin typeface="Eurostile"/>
        <a:ea typeface=""/>
        <a:cs typeface=""/>
        <a:font script="Jpan" typeface="ＭＳ Ｐゴシック"/>
      </a:majorFont>
      <a:minorFont>
        <a:latin typeface="Eurostile"/>
        <a:ea typeface=""/>
        <a:cs typeface=""/>
        <a:font script="Jpan" typeface="ＭＳ Ｐゴシック"/>
      </a:minorFont>
    </a:fontScheme>
    <a:fmtScheme name="Metal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0000"/>
              </a:schemeClr>
            </a:gs>
            <a:gs pos="100000">
              <a:schemeClr val="phClr">
                <a:tint val="70000"/>
                <a:shade val="94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60000"/>
                <a:satMod val="130000"/>
              </a:schemeClr>
            </a:gs>
            <a:gs pos="100000">
              <a:schemeClr val="phClr">
                <a:tint val="70000"/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38100" dist="12700" dir="5400000" rotWithShape="0">
              <a:srgbClr val="FFFFFF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3000000"/>
            </a:lightRig>
          </a:scene3d>
          <a:sp3d contourW="15875" prstMaterial="matte">
            <a:bevelT w="63500" h="50800" prst="angle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Metal.thmx</Template>
  <TotalTime>136</TotalTime>
  <Words>169</Words>
  <Application>Microsoft Macintosh PowerPoint</Application>
  <PresentationFormat>On-screen Show (4:3)</PresentationFormat>
  <Paragraphs>36</Paragraphs>
  <Slides>11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Metal</vt:lpstr>
      <vt:lpstr>Cover Your Robot</vt:lpstr>
      <vt:lpstr>Approaches</vt:lpstr>
      <vt:lpstr>Android JUnit Tests </vt:lpstr>
      <vt:lpstr>Our Approach</vt:lpstr>
      <vt:lpstr>Robolectric</vt:lpstr>
      <vt:lpstr>Application Structure</vt:lpstr>
      <vt:lpstr>Demo</vt:lpstr>
      <vt:lpstr>Shadow Classes</vt:lpstr>
      <vt:lpstr>Shadow Class Demo</vt:lpstr>
      <vt:lpstr>Otto with the Dagger in the ActionBarSherlock library</vt:lpstr>
      <vt:lpstr>Questions / Comments</vt:lpstr>
    </vt:vector>
  </TitlesOfParts>
  <Company>switch{case}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 Your Robot</dc:title>
  <dc:creator>Office 2004 Test Drive User</dc:creator>
  <cp:lastModifiedBy>Office 2004 Test Drive User</cp:lastModifiedBy>
  <cp:revision>5</cp:revision>
  <dcterms:created xsi:type="dcterms:W3CDTF">2012-10-11T17:58:58Z</dcterms:created>
  <dcterms:modified xsi:type="dcterms:W3CDTF">2012-10-11T17:59:27Z</dcterms:modified>
</cp:coreProperties>
</file>