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06AC7D1-19B9-4EF3-BCFA-D9BB630A1170}" type="datetimeFigureOut">
              <a:rPr lang="en-CA" smtClean="0"/>
              <a:t>01/04/2014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F9E3451-47D7-4B1C-BC46-DABB72B74E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70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C7D1-19B9-4EF3-BCFA-D9BB630A1170}" type="datetimeFigureOut">
              <a:rPr lang="en-CA" smtClean="0"/>
              <a:t>01/04/2014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3451-47D7-4B1C-BC46-DABB72B74E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60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6AC7D1-19B9-4EF3-BCFA-D9BB630A1170}" type="datetimeFigureOut">
              <a:rPr lang="en-CA" smtClean="0"/>
              <a:t>01/04/2014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F9E3451-47D7-4B1C-BC46-DABB72B74E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28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6AC7D1-19B9-4EF3-BCFA-D9BB630A1170}" type="datetimeFigureOut">
              <a:rPr lang="en-CA" smtClean="0"/>
              <a:t>01/04/2014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F9E3451-47D7-4B1C-BC46-DABB72B74E6D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803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6AC7D1-19B9-4EF3-BCFA-D9BB630A1170}" type="datetimeFigureOut">
              <a:rPr lang="en-CA" smtClean="0"/>
              <a:t>01/04/2014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F9E3451-47D7-4B1C-BC46-DABB72B74E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78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C7D1-19B9-4EF3-BCFA-D9BB630A1170}" type="datetimeFigureOut">
              <a:rPr lang="en-CA" smtClean="0"/>
              <a:t>01/04/2014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3451-47D7-4B1C-BC46-DABB72B74E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716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C7D1-19B9-4EF3-BCFA-D9BB630A1170}" type="datetimeFigureOut">
              <a:rPr lang="en-CA" smtClean="0"/>
              <a:t>01/04/2014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3451-47D7-4B1C-BC46-DABB72B74E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403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C7D1-19B9-4EF3-BCFA-D9BB630A1170}" type="datetimeFigureOut">
              <a:rPr lang="en-CA" smtClean="0"/>
              <a:t>01/04/2014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3451-47D7-4B1C-BC46-DABB72B74E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966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6AC7D1-19B9-4EF3-BCFA-D9BB630A1170}" type="datetimeFigureOut">
              <a:rPr lang="en-CA" smtClean="0"/>
              <a:t>01/04/2014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F9E3451-47D7-4B1C-BC46-DABB72B74E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2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C7D1-19B9-4EF3-BCFA-D9BB630A1170}" type="datetimeFigureOut">
              <a:rPr lang="en-CA" smtClean="0"/>
              <a:t>01/04/2014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3451-47D7-4B1C-BC46-DABB72B74E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29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6AC7D1-19B9-4EF3-BCFA-D9BB630A1170}" type="datetimeFigureOut">
              <a:rPr lang="en-CA" smtClean="0"/>
              <a:t>01/04/2014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F9E3451-47D7-4B1C-BC46-DABB72B74E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4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C7D1-19B9-4EF3-BCFA-D9BB630A1170}" type="datetimeFigureOut">
              <a:rPr lang="en-CA" smtClean="0"/>
              <a:t>01/04/2014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3451-47D7-4B1C-BC46-DABB72B74E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19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C7D1-19B9-4EF3-BCFA-D9BB630A1170}" type="datetimeFigureOut">
              <a:rPr lang="en-CA" smtClean="0"/>
              <a:t>01/04/2014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3451-47D7-4B1C-BC46-DABB72B74E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52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C7D1-19B9-4EF3-BCFA-D9BB630A1170}" type="datetimeFigureOut">
              <a:rPr lang="en-CA" smtClean="0"/>
              <a:t>01/04/2014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3451-47D7-4B1C-BC46-DABB72B74E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86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C7D1-19B9-4EF3-BCFA-D9BB630A1170}" type="datetimeFigureOut">
              <a:rPr lang="en-CA" smtClean="0"/>
              <a:t>01/04/2014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3451-47D7-4B1C-BC46-DABB72B74E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2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C7D1-19B9-4EF3-BCFA-D9BB630A1170}" type="datetimeFigureOut">
              <a:rPr lang="en-CA" smtClean="0"/>
              <a:t>01/04/2014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3451-47D7-4B1C-BC46-DABB72B74E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65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C7D1-19B9-4EF3-BCFA-D9BB630A1170}" type="datetimeFigureOut">
              <a:rPr lang="en-CA" smtClean="0"/>
              <a:t>01/04/2014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3451-47D7-4B1C-BC46-DABB72B74E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03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AC7D1-19B9-4EF3-BCFA-D9BB630A1170}" type="datetimeFigureOut">
              <a:rPr lang="en-CA" smtClean="0"/>
              <a:t>01/04/2014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3451-47D7-4B1C-BC46-DABB72B74E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648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4939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Computerized Maintenance Management System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(CMMS)</a:t>
            </a:r>
            <a:endParaRPr lang="en-C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89158"/>
            <a:ext cx="9144000" cy="1655762"/>
          </a:xfrm>
        </p:spPr>
        <p:txBody>
          <a:bodyPr>
            <a:noAutofit/>
          </a:bodyPr>
          <a:lstStyle/>
          <a:p>
            <a:pPr algn="ctr"/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By:</a:t>
            </a:r>
          </a:p>
          <a:p>
            <a:pPr algn="ctr"/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Bryce </a:t>
            </a:r>
            <a:r>
              <a:rPr lang="en-C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Pfrimmer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Cody Edwards, Darwin </a:t>
            </a:r>
            <a:r>
              <a:rPr lang="en-C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Froese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Delroy Hiebert &amp; Zac Medeiros</a:t>
            </a:r>
          </a:p>
        </p:txBody>
      </p:sp>
    </p:spTree>
    <p:extLst>
      <p:ext uri="{BB962C8B-B14F-4D97-AF65-F5344CB8AC3E}">
        <p14:creationId xmlns:p14="http://schemas.microsoft.com/office/powerpoint/2010/main" val="236238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CA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A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pecialties</a:t>
            </a:r>
            <a:endParaRPr lang="en-CA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********DO WE WANT TO INCLUDE THIS????********</a:t>
            </a:r>
          </a:p>
          <a:p>
            <a:pPr marL="0" indent="0">
              <a:buNone/>
            </a:pPr>
            <a:r>
              <a:rPr lang="en-CA" dirty="0" smtClean="0"/>
              <a:t>Presentation </a:t>
            </a:r>
            <a:r>
              <a:rPr lang="en-CA" dirty="0" smtClean="0"/>
              <a:t>and GUI – Darwin &amp; Cody</a:t>
            </a:r>
          </a:p>
          <a:p>
            <a:pPr marL="0" indent="0">
              <a:buNone/>
            </a:pPr>
            <a:r>
              <a:rPr lang="en-CA" dirty="0" smtClean="0"/>
              <a:t>Underlying architecture and structure – Delroy, Bryce, Cody</a:t>
            </a:r>
          </a:p>
          <a:p>
            <a:pPr marL="0" indent="0">
              <a:buNone/>
            </a:pPr>
            <a:r>
              <a:rPr lang="en-CA" dirty="0" smtClean="0"/>
              <a:t>Database Implementation – Darwin &amp; Bryce</a:t>
            </a:r>
          </a:p>
          <a:p>
            <a:pPr marL="0" indent="0">
              <a:buNone/>
            </a:pPr>
            <a:r>
              <a:rPr lang="en-CA" dirty="0" smtClean="0"/>
              <a:t>Testing – Delroy with assistance from </a:t>
            </a:r>
            <a:r>
              <a:rPr lang="en-CA" dirty="0" smtClean="0"/>
              <a:t>group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Debugging &amp; Refactoring </a:t>
            </a:r>
            <a:r>
              <a:rPr lang="en-CA" dirty="0" smtClean="0"/>
              <a:t>– Everyone</a:t>
            </a:r>
          </a:p>
          <a:p>
            <a:pPr marL="0" indent="0">
              <a:buNone/>
            </a:pPr>
            <a:r>
              <a:rPr lang="en-CA" dirty="0" smtClean="0"/>
              <a:t>Documentation - Everyone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7721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CMMS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>
                <a:solidFill>
                  <a:srgbClr val="FFFF00"/>
                </a:solidFill>
              </a:rPr>
              <a:t>Intended Users</a:t>
            </a:r>
            <a:r>
              <a:rPr lang="en-CA" dirty="0" smtClean="0"/>
              <a:t> – Major companies and fleet management personnel</a:t>
            </a:r>
          </a:p>
          <a:p>
            <a:pPr marL="0" indent="0">
              <a:buNone/>
            </a:pPr>
            <a:r>
              <a:rPr lang="en-CA" dirty="0" smtClean="0"/>
              <a:t>However still functional for personal use and tracking of single vehicles.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>
                <a:solidFill>
                  <a:srgbClr val="FFFF00"/>
                </a:solidFill>
              </a:rPr>
              <a:t>System Functionality</a:t>
            </a:r>
          </a:p>
          <a:p>
            <a:pPr marL="0" indent="0">
              <a:buNone/>
            </a:pPr>
            <a:r>
              <a:rPr lang="en-CA" dirty="0" smtClean="0"/>
              <a:t>-Provides record of all fleet vehicles</a:t>
            </a:r>
          </a:p>
          <a:p>
            <a:pPr marL="0" indent="0">
              <a:buNone/>
            </a:pPr>
            <a:r>
              <a:rPr lang="en-CA" dirty="0" smtClean="0"/>
              <a:t>-Supports parts records and service tracking</a:t>
            </a:r>
          </a:p>
          <a:p>
            <a:pPr marL="0" indent="0">
              <a:buNone/>
            </a:pPr>
            <a:r>
              <a:rPr lang="en-CA" dirty="0" smtClean="0"/>
              <a:t>-Calculates current fuel economy for each vehicle</a:t>
            </a:r>
          </a:p>
          <a:p>
            <a:pPr marL="0" indent="0">
              <a:buNone/>
            </a:pPr>
            <a:r>
              <a:rPr lang="en-CA" dirty="0" smtClean="0"/>
              <a:t>-Allows easy updating of vehicles</a:t>
            </a:r>
          </a:p>
          <a:p>
            <a:pPr marL="0" indent="0">
              <a:buNone/>
            </a:pPr>
            <a:r>
              <a:rPr lang="en-CA" dirty="0" smtClean="0"/>
              <a:t>-Saves all information to database – No loss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2480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132" y="764373"/>
            <a:ext cx="9819068" cy="1293028"/>
          </a:xfrm>
        </p:spPr>
        <p:txBody>
          <a:bodyPr>
            <a:normAutofit/>
          </a:bodyPr>
          <a:lstStyle/>
          <a:p>
            <a:r>
              <a:rPr lang="en-C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Vision statement &amp; Summary</a:t>
            </a:r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Changes?	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While useable for other assets, system designed for vehicles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Does not store specific tool lists, stores broader parts list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Removed login as this information is viewable to many people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Added in printing function, prints details for easy distribution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stayed the same?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Core functionality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Target users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Information requirements/standards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0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note a few key features</a:t>
            </a:r>
          </a:p>
          <a:p>
            <a:pPr marL="0" indent="0"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-Loads data from previous uses (Local database)</a:t>
            </a:r>
          </a:p>
          <a:p>
            <a:pPr marL="0" indent="0"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-Ordered fields by importance</a:t>
            </a:r>
          </a:p>
          <a:p>
            <a:pPr marL="0" indent="0"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-Large, well labeled buttons for easy viewing</a:t>
            </a:r>
          </a:p>
          <a:p>
            <a:pPr marL="0" indent="0"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-Adjustable screen and table size for custom needs</a:t>
            </a:r>
          </a:p>
          <a:p>
            <a:pPr marL="0" indent="0"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-Search feature – Search by any field and by as little as a character</a:t>
            </a:r>
          </a:p>
          <a:p>
            <a:pPr marL="0" indent="0"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-User friendly printing – Very similar to any other program</a:t>
            </a:r>
          </a:p>
          <a:p>
            <a:pPr marL="0" indent="0"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1310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size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-20 Classes + 15 data classes and 2 interfaces (not including testing) with majority 		for presentation (GUI)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time spent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Generating correct presentation and working out associated bugs as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 as implementing HSQL Database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went right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Everyone did a fair share of work; always helped each other out; asked if there was anything else to do. </a:t>
            </a:r>
          </a:p>
          <a:p>
            <a:pPr marL="0" indent="0">
              <a:buNone/>
            </a:pP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-Framework for testing really aided in speeding up that aspect. 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was sound from the beginning and the plan and goals were understood by everyone resulting in a smooth and almost faultless development process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5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Process Cont.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went wrong?</a:t>
            </a:r>
          </a:p>
          <a:p>
            <a:pPr marL="0" indent="0">
              <a:buNone/>
            </a:pPr>
            <a:r>
              <a:rPr lang="en-CA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-Approx. 12 hours before iteration 2 deadline the group member responsible for the 			database implementation informed us he was dropping the course.</a:t>
            </a:r>
            <a:endParaRPr lang="en-CA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-Had to start from beginning on the database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-Was not ready for the deadline</a:t>
            </a:r>
          </a:p>
          <a:p>
            <a:pPr marL="0" indent="0">
              <a:buNone/>
            </a:pP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-Originally followed spaghetti string architecture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-Refactoring entire architecture mid project was tough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4962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79</TotalTime>
  <Words>176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Computerized Maintenance Management System (CMMS)</vt:lpstr>
      <vt:lpstr>Development Specialties</vt:lpstr>
      <vt:lpstr>CMMS</vt:lpstr>
      <vt:lpstr>Original Vision statement &amp; Summary</vt:lpstr>
      <vt:lpstr>Demonstration</vt:lpstr>
      <vt:lpstr>Development Process</vt:lpstr>
      <vt:lpstr>Devel. Process Cont.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Computerized Maintenance Management System (CMMS)</dc:title>
  <dc:creator>Delroy Hiebert</dc:creator>
  <cp:lastModifiedBy>Delroy Hiebert</cp:lastModifiedBy>
  <cp:revision>15</cp:revision>
  <dcterms:created xsi:type="dcterms:W3CDTF">2014-03-31T03:58:30Z</dcterms:created>
  <dcterms:modified xsi:type="dcterms:W3CDTF">2014-04-01T19:30:32Z</dcterms:modified>
</cp:coreProperties>
</file>