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38"/>
    <a:srgbClr val="C4B681"/>
    <a:srgbClr val="33CC33"/>
    <a:srgbClr val="FFFF00"/>
    <a:srgbClr val="E5C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22" d="100"/>
          <a:sy n="22" d="100"/>
        </p:scale>
        <p:origin x="1770" y="78"/>
      </p:cViewPr>
      <p:guideLst>
        <p:guide orient="horz" pos="10368"/>
        <p:guide pos="13824"/>
      </p:guideLst>
    </p:cSldViewPr>
  </p:slideViewPr>
  <p:notesTextViewPr>
    <p:cViewPr>
      <p:scale>
        <a:sx n="1" d="1"/>
        <a:sy n="1" d="1"/>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BC29BE-9628-43E4-AA8B-A244B633D37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9A9FD-81C8-48B5-9ADE-1602A3317935}" type="slidenum">
              <a:rPr lang="en-US" smtClean="0"/>
              <a:t>‹#›</a:t>
            </a:fld>
            <a:endParaRPr lang="en-US"/>
          </a:p>
        </p:txBody>
      </p:sp>
    </p:spTree>
    <p:extLst>
      <p:ext uri="{BB962C8B-B14F-4D97-AF65-F5344CB8AC3E}">
        <p14:creationId xmlns:p14="http://schemas.microsoft.com/office/powerpoint/2010/main" val="3074867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BC29BE-9628-43E4-AA8B-A244B633D37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9A9FD-81C8-48B5-9ADE-1602A3317935}" type="slidenum">
              <a:rPr lang="en-US" smtClean="0"/>
              <a:t>‹#›</a:t>
            </a:fld>
            <a:endParaRPr lang="en-US"/>
          </a:p>
        </p:txBody>
      </p:sp>
    </p:spTree>
    <p:extLst>
      <p:ext uri="{BB962C8B-B14F-4D97-AF65-F5344CB8AC3E}">
        <p14:creationId xmlns:p14="http://schemas.microsoft.com/office/powerpoint/2010/main" val="417273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BC29BE-9628-43E4-AA8B-A244B633D37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9A9FD-81C8-48B5-9ADE-1602A3317935}" type="slidenum">
              <a:rPr lang="en-US" smtClean="0"/>
              <a:t>‹#›</a:t>
            </a:fld>
            <a:endParaRPr lang="en-US"/>
          </a:p>
        </p:txBody>
      </p:sp>
    </p:spTree>
    <p:extLst>
      <p:ext uri="{BB962C8B-B14F-4D97-AF65-F5344CB8AC3E}">
        <p14:creationId xmlns:p14="http://schemas.microsoft.com/office/powerpoint/2010/main" val="1228061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BC29BE-9628-43E4-AA8B-A244B633D37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9A9FD-81C8-48B5-9ADE-1602A3317935}" type="slidenum">
              <a:rPr lang="en-US" smtClean="0"/>
              <a:t>‹#›</a:t>
            </a:fld>
            <a:endParaRPr lang="en-US"/>
          </a:p>
        </p:txBody>
      </p:sp>
    </p:spTree>
    <p:extLst>
      <p:ext uri="{BB962C8B-B14F-4D97-AF65-F5344CB8AC3E}">
        <p14:creationId xmlns:p14="http://schemas.microsoft.com/office/powerpoint/2010/main" val="272179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BC29BE-9628-43E4-AA8B-A244B633D37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9A9FD-81C8-48B5-9ADE-1602A3317935}" type="slidenum">
              <a:rPr lang="en-US" smtClean="0"/>
              <a:t>‹#›</a:t>
            </a:fld>
            <a:endParaRPr lang="en-US"/>
          </a:p>
        </p:txBody>
      </p:sp>
    </p:spTree>
    <p:extLst>
      <p:ext uri="{BB962C8B-B14F-4D97-AF65-F5344CB8AC3E}">
        <p14:creationId xmlns:p14="http://schemas.microsoft.com/office/powerpoint/2010/main" val="3679664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BC29BE-9628-43E4-AA8B-A244B633D372}"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9A9FD-81C8-48B5-9ADE-1602A3317935}" type="slidenum">
              <a:rPr lang="en-US" smtClean="0"/>
              <a:t>‹#›</a:t>
            </a:fld>
            <a:endParaRPr lang="en-US"/>
          </a:p>
        </p:txBody>
      </p:sp>
    </p:spTree>
    <p:extLst>
      <p:ext uri="{BB962C8B-B14F-4D97-AF65-F5344CB8AC3E}">
        <p14:creationId xmlns:p14="http://schemas.microsoft.com/office/powerpoint/2010/main" val="43262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BC29BE-9628-43E4-AA8B-A244B633D372}"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29A9FD-81C8-48B5-9ADE-1602A3317935}" type="slidenum">
              <a:rPr lang="en-US" smtClean="0"/>
              <a:t>‹#›</a:t>
            </a:fld>
            <a:endParaRPr lang="en-US"/>
          </a:p>
        </p:txBody>
      </p:sp>
    </p:spTree>
    <p:extLst>
      <p:ext uri="{BB962C8B-B14F-4D97-AF65-F5344CB8AC3E}">
        <p14:creationId xmlns:p14="http://schemas.microsoft.com/office/powerpoint/2010/main" val="1557081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BC29BE-9628-43E4-AA8B-A244B633D372}"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29A9FD-81C8-48B5-9ADE-1602A3317935}" type="slidenum">
              <a:rPr lang="en-US" smtClean="0"/>
              <a:t>‹#›</a:t>
            </a:fld>
            <a:endParaRPr lang="en-US"/>
          </a:p>
        </p:txBody>
      </p:sp>
    </p:spTree>
    <p:extLst>
      <p:ext uri="{BB962C8B-B14F-4D97-AF65-F5344CB8AC3E}">
        <p14:creationId xmlns:p14="http://schemas.microsoft.com/office/powerpoint/2010/main" val="217350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C29BE-9628-43E4-AA8B-A244B633D372}"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29A9FD-81C8-48B5-9ADE-1602A3317935}" type="slidenum">
              <a:rPr lang="en-US" smtClean="0"/>
              <a:t>‹#›</a:t>
            </a:fld>
            <a:endParaRPr lang="en-US"/>
          </a:p>
        </p:txBody>
      </p:sp>
    </p:spTree>
    <p:extLst>
      <p:ext uri="{BB962C8B-B14F-4D97-AF65-F5344CB8AC3E}">
        <p14:creationId xmlns:p14="http://schemas.microsoft.com/office/powerpoint/2010/main" val="151022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DBC29BE-9628-43E4-AA8B-A244B633D372}"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9A9FD-81C8-48B5-9ADE-1602A3317935}" type="slidenum">
              <a:rPr lang="en-US" smtClean="0"/>
              <a:t>‹#›</a:t>
            </a:fld>
            <a:endParaRPr lang="en-US"/>
          </a:p>
        </p:txBody>
      </p:sp>
    </p:spTree>
    <p:extLst>
      <p:ext uri="{BB962C8B-B14F-4D97-AF65-F5344CB8AC3E}">
        <p14:creationId xmlns:p14="http://schemas.microsoft.com/office/powerpoint/2010/main" val="415772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DBC29BE-9628-43E4-AA8B-A244B633D372}"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9A9FD-81C8-48B5-9ADE-1602A3317935}" type="slidenum">
              <a:rPr lang="en-US" smtClean="0"/>
              <a:t>‹#›</a:t>
            </a:fld>
            <a:endParaRPr lang="en-US"/>
          </a:p>
        </p:txBody>
      </p:sp>
    </p:spTree>
    <p:extLst>
      <p:ext uri="{BB962C8B-B14F-4D97-AF65-F5344CB8AC3E}">
        <p14:creationId xmlns:p14="http://schemas.microsoft.com/office/powerpoint/2010/main" val="177130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4B68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DBC29BE-9628-43E4-AA8B-A244B633D372}" type="datetimeFigureOut">
              <a:rPr lang="en-US" smtClean="0"/>
              <a:t>4/28/2022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129A9FD-81C8-48B5-9ADE-1602A3317935}" type="slidenum">
              <a:rPr lang="en-US" smtClean="0"/>
              <a:t>‹#›</a:t>
            </a:fld>
            <a:endParaRPr lang="en-US"/>
          </a:p>
        </p:txBody>
      </p:sp>
    </p:spTree>
    <p:extLst>
      <p:ext uri="{BB962C8B-B14F-4D97-AF65-F5344CB8AC3E}">
        <p14:creationId xmlns:p14="http://schemas.microsoft.com/office/powerpoint/2010/main" val="3074125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0" y="385763"/>
            <a:ext cx="42048113" cy="3214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1143000" y="381000"/>
            <a:ext cx="41729526" cy="4086225"/>
          </a:xfrm>
          <a:prstGeom prst="roundRect">
            <a:avLst/>
          </a:prstGeom>
          <a:noFill/>
        </p:spPr>
        <p:txBody>
          <a:bodyPr wrap="square" rtlCol="0">
            <a:spAutoFit/>
          </a:bodyPr>
          <a:lstStyle/>
          <a:p>
            <a:pPr algn="ctr"/>
            <a:r>
              <a:rPr lang="en-US" sz="9600" b="1" dirty="0">
                <a:solidFill>
                  <a:schemeClr val="bg1"/>
                </a:solidFill>
              </a:rPr>
              <a:t>Vertical Farming</a:t>
            </a:r>
            <a:endParaRPr lang="en-US" sz="11500" b="1" dirty="0">
              <a:solidFill>
                <a:schemeClr val="bg1"/>
              </a:solidFill>
            </a:endParaRPr>
          </a:p>
          <a:p>
            <a:pPr algn="ctr"/>
            <a:r>
              <a:rPr lang="en-US" sz="7200" b="1" dirty="0">
                <a:solidFill>
                  <a:schemeClr val="bg1"/>
                </a:solidFill>
              </a:rPr>
              <a:t>Elizabeth Tang, Ph.D.  Department of Computer Science</a:t>
            </a:r>
          </a:p>
          <a:p>
            <a:pPr algn="ctr"/>
            <a:r>
              <a:rPr lang="en-US" sz="6600" dirty="0">
                <a:solidFill>
                  <a:schemeClr val="bg1"/>
                </a:solidFill>
              </a:rPr>
              <a:t>College of Engineering and Computer Science</a:t>
            </a:r>
          </a:p>
        </p:txBody>
      </p:sp>
      <p:sp>
        <p:nvSpPr>
          <p:cNvPr id="21" name="TextBox 20"/>
          <p:cNvSpPr txBox="1"/>
          <p:nvPr/>
        </p:nvSpPr>
        <p:spPr>
          <a:xfrm>
            <a:off x="1395663" y="8229600"/>
            <a:ext cx="19126200" cy="1631216"/>
          </a:xfrm>
          <a:prstGeom prst="rect">
            <a:avLst/>
          </a:prstGeom>
          <a:noFill/>
        </p:spPr>
        <p:txBody>
          <a:bodyPr wrap="square" rtlCol="0">
            <a:spAutoFit/>
          </a:bodyPr>
          <a:lstStyle/>
          <a:p>
            <a:r>
              <a:rPr lang="en-US" sz="5000" dirty="0">
                <a:solidFill>
                  <a:schemeClr val="bg1"/>
                </a:solidFill>
              </a:rPr>
              <a:t>In one, concise sentence, state what the problem is in laymen’s terms. Make reference to Figure 1 in that sentence.</a:t>
            </a:r>
          </a:p>
        </p:txBody>
      </p:sp>
      <p:pic>
        <p:nvPicPr>
          <p:cNvPr id="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0210801"/>
            <a:ext cx="19126200" cy="9372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1828800" y="19888200"/>
            <a:ext cx="19126200" cy="1631216"/>
          </a:xfrm>
          <a:prstGeom prst="rect">
            <a:avLst/>
          </a:prstGeom>
          <a:noFill/>
        </p:spPr>
        <p:txBody>
          <a:bodyPr wrap="square" rtlCol="0">
            <a:spAutoFit/>
          </a:bodyPr>
          <a:lstStyle/>
          <a:p>
            <a:r>
              <a:rPr lang="en-US" sz="5000" i="1" dirty="0">
                <a:solidFill>
                  <a:schemeClr val="bg1"/>
                </a:solidFill>
              </a:rPr>
              <a:t>Figure 1: Add caption here. Add caption here.  Add caption here. Add caption here. Add caption here. Add caption here..</a:t>
            </a:r>
          </a:p>
        </p:txBody>
      </p:sp>
      <p:sp>
        <p:nvSpPr>
          <p:cNvPr id="24" name="TextBox 23"/>
          <p:cNvSpPr txBox="1"/>
          <p:nvPr/>
        </p:nvSpPr>
        <p:spPr>
          <a:xfrm>
            <a:off x="1752600" y="23340060"/>
            <a:ext cx="19126200" cy="8556188"/>
          </a:xfrm>
          <a:prstGeom prst="rect">
            <a:avLst/>
          </a:prstGeom>
          <a:noFill/>
        </p:spPr>
        <p:txBody>
          <a:bodyPr wrap="square" rtlCol="0">
            <a:spAutoFit/>
          </a:bodyPr>
          <a:lstStyle/>
          <a:p>
            <a:r>
              <a:rPr lang="en-US" sz="5000" dirty="0">
                <a:solidFill>
                  <a:schemeClr val="bg1"/>
                </a:solidFill>
              </a:rPr>
              <a:t>In a short paragraph, provide  background information  necessary to help the guest understand  the solution.  Figures may be included here. Be sure to make reference to the Figure(s). In a short paragraph, provide  background information  necessary to help the guest understand  the solution.  Figures may be included here. Be sure to make reference to the Figure(s). In a short paragraph, provide  background information  necessary to help the guest understand  the solution.  Figures may be included here. Be sure to make reference to the Figure(s). In a short paragraph, provide  background information  necessary to help the guest understand  the solution.  Figures may be included here. Be sure to make reference to the Figure(s). </a:t>
            </a:r>
          </a:p>
        </p:txBody>
      </p:sp>
      <p:sp>
        <p:nvSpPr>
          <p:cNvPr id="25" name="TextBox 24"/>
          <p:cNvSpPr txBox="1"/>
          <p:nvPr/>
        </p:nvSpPr>
        <p:spPr>
          <a:xfrm>
            <a:off x="23393400" y="8215253"/>
            <a:ext cx="19126200" cy="5478423"/>
          </a:xfrm>
          <a:prstGeom prst="rect">
            <a:avLst/>
          </a:prstGeom>
          <a:noFill/>
        </p:spPr>
        <p:txBody>
          <a:bodyPr wrap="square" rtlCol="0">
            <a:spAutoFit/>
          </a:bodyPr>
          <a:lstStyle/>
          <a:p>
            <a:r>
              <a:rPr lang="en-US" sz="5000" dirty="0">
                <a:solidFill>
                  <a:schemeClr val="bg1"/>
                </a:solidFill>
              </a:rPr>
              <a:t>In this section, explain what you did , what you are doing, or what you plan to do. Keep things relatively simple.  Drawings or pictures are often better than equations. Figures may be included here. Be sure to make reference to the Figure(s). In this section, explain what you did , what you are doing, or what you plan to do. Keep things relatively simple.  Drawings or pictures are often better than equations. Figures may be included here. Be sure to make reference to the Figure(s). </a:t>
            </a:r>
          </a:p>
        </p:txBody>
      </p:sp>
      <p:pic>
        <p:nvPicPr>
          <p:cNvPr id="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19832" y="13952632"/>
            <a:ext cx="7928664" cy="5946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04364" y="13944611"/>
            <a:ext cx="8454739" cy="5982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24307800" y="20238184"/>
            <a:ext cx="7940696" cy="1631216"/>
          </a:xfrm>
          <a:prstGeom prst="rect">
            <a:avLst/>
          </a:prstGeom>
          <a:noFill/>
        </p:spPr>
        <p:txBody>
          <a:bodyPr wrap="square" rtlCol="0">
            <a:spAutoFit/>
          </a:bodyPr>
          <a:lstStyle/>
          <a:p>
            <a:r>
              <a:rPr lang="en-US" sz="5000" i="1" dirty="0">
                <a:solidFill>
                  <a:schemeClr val="bg1"/>
                </a:solidFill>
              </a:rPr>
              <a:t>Figure 2: Add caption here. Add caption here. </a:t>
            </a:r>
          </a:p>
        </p:txBody>
      </p:sp>
      <p:sp>
        <p:nvSpPr>
          <p:cNvPr id="29" name="TextBox 28"/>
          <p:cNvSpPr txBox="1"/>
          <p:nvPr/>
        </p:nvSpPr>
        <p:spPr>
          <a:xfrm>
            <a:off x="32892332" y="20236344"/>
            <a:ext cx="7940696" cy="1631216"/>
          </a:xfrm>
          <a:prstGeom prst="rect">
            <a:avLst/>
          </a:prstGeom>
          <a:noFill/>
        </p:spPr>
        <p:txBody>
          <a:bodyPr wrap="square" rtlCol="0">
            <a:spAutoFit/>
          </a:bodyPr>
          <a:lstStyle/>
          <a:p>
            <a:r>
              <a:rPr lang="en-US" sz="5000" i="1" dirty="0">
                <a:solidFill>
                  <a:schemeClr val="bg1"/>
                </a:solidFill>
              </a:rPr>
              <a:t>Figure 3: Add caption here. Add caption here. </a:t>
            </a:r>
          </a:p>
        </p:txBody>
      </p:sp>
      <p:sp>
        <p:nvSpPr>
          <p:cNvPr id="30" name="Rectangle 29"/>
          <p:cNvSpPr/>
          <p:nvPr/>
        </p:nvSpPr>
        <p:spPr>
          <a:xfrm>
            <a:off x="23393399" y="23678614"/>
            <a:ext cx="19126201" cy="7786747"/>
          </a:xfrm>
          <a:prstGeom prst="rect">
            <a:avLst/>
          </a:prstGeom>
        </p:spPr>
        <p:txBody>
          <a:bodyPr wrap="square">
            <a:spAutoFit/>
          </a:bodyPr>
          <a:lstStyle/>
          <a:p>
            <a:r>
              <a:rPr lang="en-US" sz="5000" dirty="0">
                <a:solidFill>
                  <a:schemeClr val="bg1"/>
                </a:solidFill>
              </a:rPr>
              <a:t>What does this mean to the average American or to local industry? What does this mean to the average American or to local industry? What does this mean to the average American or to local industry? What does this mean to the average American or to local industry? What does this mean to the average American or to local industry?  Bullet points are suggested:</a:t>
            </a:r>
          </a:p>
          <a:p>
            <a:pPr marL="685800" indent="-685800">
              <a:buFont typeface="Arial" panose="020B0604020202020204" pitchFamily="34" charset="0"/>
              <a:buChar char="•"/>
            </a:pPr>
            <a:r>
              <a:rPr lang="en-US" sz="5000" dirty="0">
                <a:solidFill>
                  <a:schemeClr val="bg1"/>
                </a:solidFill>
              </a:rPr>
              <a:t>Bullet Point 1. Bullet Point 1. Bullet Point 1 . Bullet Point 1</a:t>
            </a:r>
          </a:p>
          <a:p>
            <a:pPr marL="685800" indent="-685800">
              <a:buFont typeface="Arial" panose="020B0604020202020204" pitchFamily="34" charset="0"/>
              <a:buChar char="•"/>
            </a:pPr>
            <a:r>
              <a:rPr lang="en-US" sz="5000" dirty="0">
                <a:solidFill>
                  <a:schemeClr val="bg1"/>
                </a:solidFill>
              </a:rPr>
              <a:t>Bullet Point 2 . Bullet Point 2. Bullet Point 2. Bullet Point 2</a:t>
            </a:r>
          </a:p>
          <a:p>
            <a:pPr marL="685800" indent="-685800">
              <a:buFont typeface="Arial" panose="020B0604020202020204" pitchFamily="34" charset="0"/>
              <a:buChar char="•"/>
            </a:pPr>
            <a:r>
              <a:rPr lang="en-US" sz="5000" dirty="0">
                <a:solidFill>
                  <a:schemeClr val="bg1"/>
                </a:solidFill>
              </a:rPr>
              <a:t>Bullet Point 3 . Bullet Point 2. Bullet Point 3. Bullet Point 3</a:t>
            </a:r>
          </a:p>
          <a:p>
            <a:pPr marL="685800" indent="-685800">
              <a:buFont typeface="Arial" panose="020B0604020202020204" pitchFamily="34" charset="0"/>
              <a:buChar char="•"/>
            </a:pPr>
            <a:r>
              <a:rPr lang="en-US" sz="5000" dirty="0">
                <a:solidFill>
                  <a:schemeClr val="bg1"/>
                </a:solidFill>
              </a:rPr>
              <a:t>Bullet Point 4 . Bullet Point 4. Bullet Point 4..Bullet Point 4</a:t>
            </a:r>
          </a:p>
        </p:txBody>
      </p:sp>
    </p:spTree>
    <p:extLst>
      <p:ext uri="{BB962C8B-B14F-4D97-AF65-F5344CB8AC3E}">
        <p14:creationId xmlns:p14="http://schemas.microsoft.com/office/powerpoint/2010/main" val="2876865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462</Words>
  <Application>Microsoft Office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ECS - CSUS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Lorenzo</dc:creator>
  <cp:lastModifiedBy>Bryce Silan</cp:lastModifiedBy>
  <cp:revision>28</cp:revision>
  <dcterms:created xsi:type="dcterms:W3CDTF">2017-01-31T14:41:49Z</dcterms:created>
  <dcterms:modified xsi:type="dcterms:W3CDTF">2022-04-28T22:37:34Z</dcterms:modified>
</cp:coreProperties>
</file>