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95" r:id="rId3"/>
    <p:sldId id="296" r:id="rId4"/>
    <p:sldId id="291" r:id="rId5"/>
    <p:sldId id="300" r:id="rId6"/>
    <p:sldId id="298" r:id="rId7"/>
    <p:sldId id="299" r:id="rId8"/>
    <p:sldId id="301" r:id="rId9"/>
    <p:sldId id="302" r:id="rId10"/>
    <p:sldId id="303" r:id="rId11"/>
    <p:sldId id="305" r:id="rId12"/>
    <p:sldId id="304" r:id="rId13"/>
    <p:sldId id="306" r:id="rId14"/>
    <p:sldId id="308" r:id="rId15"/>
    <p:sldId id="307" r:id="rId16"/>
    <p:sldId id="312" r:id="rId17"/>
    <p:sldId id="315" r:id="rId18"/>
    <p:sldId id="313" r:id="rId19"/>
    <p:sldId id="31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7A26D3-EE5B-421E-9069-F022295AC860}">
          <p14:sldIdLst>
            <p14:sldId id="256"/>
          </p14:sldIdLst>
        </p14:section>
        <p14:section name="Overview" id="{0C39BE1F-1A89-4ED2-9FF9-B50247407C7E}">
          <p14:sldIdLst>
            <p14:sldId id="295"/>
          </p14:sldIdLst>
        </p14:section>
        <p14:section name="California's droughts" id="{407AE4FA-F2AA-4F46-9D0A-7AEC52FB894C}">
          <p14:sldIdLst>
            <p14:sldId id="296"/>
            <p14:sldId id="291"/>
          </p14:sldIdLst>
        </p14:section>
        <p14:section name="GSOM" id="{BBD61328-8C0D-4912-B608-FFDECFE76856}">
          <p14:sldIdLst>
            <p14:sldId id="300"/>
            <p14:sldId id="298"/>
            <p14:sldId id="299"/>
          </p14:sldIdLst>
        </p14:section>
        <p14:section name="Historical Trends" id="{7F87999E-C692-44AB-844F-840A3B9978F2}">
          <p14:sldIdLst>
            <p14:sldId id="301"/>
            <p14:sldId id="302"/>
            <p14:sldId id="303"/>
          </p14:sldIdLst>
        </p14:section>
        <p14:section name="Where to build" id="{34DE9FFA-69C5-4BDB-A9A0-D95EB69E0FA2}">
          <p14:sldIdLst>
            <p14:sldId id="305"/>
            <p14:sldId id="304"/>
            <p14:sldId id="306"/>
          </p14:sldIdLst>
        </p14:section>
        <p14:section name="Prediction" id="{758E22E0-692B-4319-B954-CCF3D1136579}">
          <p14:sldIdLst>
            <p14:sldId id="308"/>
            <p14:sldId id="307"/>
            <p14:sldId id="312"/>
          </p14:sldIdLst>
        </p14:section>
        <p14:section name="Conclusion" id="{404FDC0B-C9E3-4FD9-AA5A-8C2779AAD713}">
          <p14:sldIdLst>
            <p14:sldId id="315"/>
            <p14:sldId id="313"/>
          </p14:sldIdLst>
        </p14:section>
        <p14:section name="References" id="{0541E6E7-D448-4D1F-A4F5-1B9BF37EFD8D}">
          <p14:sldIdLst>
            <p14:sldId id="314"/>
          </p14:sldIdLst>
        </p14:section>
        <p14:section name="Untitled Section" id="{645EEF53-4B26-4834-981B-232CFD9CD2A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58B63-71ED-4A29-95BD-781D273B4039}" v="73" dt="2023-12-03T19:24:07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558" autoAdjust="0"/>
  </p:normalViewPr>
  <p:slideViewPr>
    <p:cSldViewPr snapToGrid="0" snapToObjects="1">
      <p:cViewPr varScale="1">
        <p:scale>
          <a:sx n="104" d="100"/>
          <a:sy n="104" d="100"/>
        </p:scale>
        <p:origin x="882" y="114"/>
      </p:cViewPr>
      <p:guideLst/>
    </p:cSldViewPr>
  </p:slideViewPr>
  <p:outlineViewPr>
    <p:cViewPr>
      <p:scale>
        <a:sx n="33" d="100"/>
        <a:sy n="33" d="100"/>
      </p:scale>
      <p:origin x="0" y="-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10"/>
    </p:cViewPr>
  </p:sorterViewPr>
  <p:notesViewPr>
    <p:cSldViewPr snapToGrid="0" snapToObjects="1">
      <p:cViewPr varScale="1">
        <p:scale>
          <a:sx n="87" d="100"/>
          <a:sy n="87" d="100"/>
        </p:scale>
        <p:origin x="390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Wilkinson" userId="750499dee960869b" providerId="LiveId" clId="{40E58B63-71ED-4A29-95BD-781D273B4039}"/>
    <pc:docChg chg="undo redo custSel addSld delSld modSld sldOrd addSection modSection">
      <pc:chgData name="Bryce Wilkinson" userId="750499dee960869b" providerId="LiveId" clId="{40E58B63-71ED-4A29-95BD-781D273B4039}" dt="2023-12-03T19:35:31.264" v="8548"/>
      <pc:docMkLst>
        <pc:docMk/>
      </pc:docMkLst>
      <pc:sldChg chg="modSp mod modNotesTx">
        <pc:chgData name="Bryce Wilkinson" userId="750499dee960869b" providerId="LiveId" clId="{40E58B63-71ED-4A29-95BD-781D273B4039}" dt="2023-12-03T03:02:30.685" v="6905" actId="313"/>
        <pc:sldMkLst>
          <pc:docMk/>
          <pc:sldMk cId="528516043" sldId="256"/>
        </pc:sldMkLst>
        <pc:spChg chg="mod">
          <ac:chgData name="Bryce Wilkinson" userId="750499dee960869b" providerId="LiveId" clId="{40E58B63-71ED-4A29-95BD-781D273B4039}" dt="2023-12-01T23:15:02.275" v="510" actId="404"/>
          <ac:spMkLst>
            <pc:docMk/>
            <pc:sldMk cId="528516043" sldId="256"/>
            <ac:spMk id="2" creationId="{D059C654-D5C6-324A-A0DF-FA80BC8268DE}"/>
          </ac:spMkLst>
        </pc:spChg>
      </pc:sldChg>
      <pc:sldChg chg="addSp delSp modSp mod modNotesTx">
        <pc:chgData name="Bryce Wilkinson" userId="750499dee960869b" providerId="LiveId" clId="{40E58B63-71ED-4A29-95BD-781D273B4039}" dt="2023-12-03T19:05:38.480" v="8182"/>
        <pc:sldMkLst>
          <pc:docMk/>
          <pc:sldMk cId="3545261163" sldId="291"/>
        </pc:sldMkLst>
        <pc:spChg chg="mod">
          <ac:chgData name="Bryce Wilkinson" userId="750499dee960869b" providerId="LiveId" clId="{40E58B63-71ED-4A29-95BD-781D273B4039}" dt="2023-12-01T23:24:42.280" v="763"/>
          <ac:spMkLst>
            <pc:docMk/>
            <pc:sldMk cId="3545261163" sldId="291"/>
            <ac:spMk id="2" creationId="{1305B954-1447-FAF5-91D3-305B7C5A3BBF}"/>
          </ac:spMkLst>
        </pc:spChg>
        <pc:spChg chg="mod">
          <ac:chgData name="Bryce Wilkinson" userId="750499dee960869b" providerId="LiveId" clId="{40E58B63-71ED-4A29-95BD-781D273B4039}" dt="2023-12-03T19:03:07.685" v="8181" actId="27636"/>
          <ac:spMkLst>
            <pc:docMk/>
            <pc:sldMk cId="3545261163" sldId="291"/>
            <ac:spMk id="3" creationId="{F3A41E27-3878-5F32-F9CB-77A477D343FF}"/>
          </ac:spMkLst>
        </pc:spChg>
        <pc:spChg chg="add mod">
          <ac:chgData name="Bryce Wilkinson" userId="750499dee960869b" providerId="LiveId" clId="{40E58B63-71ED-4A29-95BD-781D273B4039}" dt="2023-11-21T15:42:49.597" v="88" actId="1035"/>
          <ac:spMkLst>
            <pc:docMk/>
            <pc:sldMk cId="3545261163" sldId="291"/>
            <ac:spMk id="4" creationId="{F4DA0581-2577-BBFA-291E-123A9CD65916}"/>
          </ac:spMkLst>
        </pc:spChg>
        <pc:spChg chg="mod">
          <ac:chgData name="Bryce Wilkinson" userId="750499dee960869b" providerId="LiveId" clId="{40E58B63-71ED-4A29-95BD-781D273B4039}" dt="2023-11-21T15:46:36.550" v="197"/>
          <ac:spMkLst>
            <pc:docMk/>
            <pc:sldMk cId="3545261163" sldId="291"/>
            <ac:spMk id="6" creationId="{0B4F01C5-7AC0-1091-3DB9-67DC14A4D385}"/>
          </ac:spMkLst>
        </pc:spChg>
        <pc:picChg chg="del">
          <ac:chgData name="Bryce Wilkinson" userId="750499dee960869b" providerId="LiveId" clId="{40E58B63-71ED-4A29-95BD-781D273B4039}" dt="2023-11-21T15:39:13.893" v="0" actId="478"/>
          <ac:picMkLst>
            <pc:docMk/>
            <pc:sldMk cId="3545261163" sldId="291"/>
            <ac:picMk id="5" creationId="{AB0FE48B-6A68-24C2-10AC-7E00E81295C7}"/>
          </ac:picMkLst>
        </pc:picChg>
        <pc:picChg chg="add mod">
          <ac:chgData name="Bryce Wilkinson" userId="750499dee960869b" providerId="LiveId" clId="{40E58B63-71ED-4A29-95BD-781D273B4039}" dt="2023-11-21T15:42:42.791" v="78" actId="1036"/>
          <ac:picMkLst>
            <pc:docMk/>
            <pc:sldMk cId="3545261163" sldId="291"/>
            <ac:picMk id="1026" creationId="{73047E12-7DD5-686B-CAF5-6B415DE7E7B3}"/>
          </ac:picMkLst>
        </pc:picChg>
      </pc:sldChg>
      <pc:sldChg chg="del">
        <pc:chgData name="Bryce Wilkinson" userId="750499dee960869b" providerId="LiveId" clId="{40E58B63-71ED-4A29-95BD-781D273B4039}" dt="2023-12-03T01:12:40.403" v="3873" actId="47"/>
        <pc:sldMkLst>
          <pc:docMk/>
          <pc:sldMk cId="3196323023" sldId="292"/>
        </pc:sldMkLst>
      </pc:sldChg>
      <pc:sldChg chg="del">
        <pc:chgData name="Bryce Wilkinson" userId="750499dee960869b" providerId="LiveId" clId="{40E58B63-71ED-4A29-95BD-781D273B4039}" dt="2023-12-03T01:25:32.038" v="4560" actId="47"/>
        <pc:sldMkLst>
          <pc:docMk/>
          <pc:sldMk cId="1472653275" sldId="293"/>
        </pc:sldMkLst>
      </pc:sldChg>
      <pc:sldChg chg="del">
        <pc:chgData name="Bryce Wilkinson" userId="750499dee960869b" providerId="LiveId" clId="{40E58B63-71ED-4A29-95BD-781D273B4039}" dt="2023-12-03T01:25:30.165" v="4559" actId="47"/>
        <pc:sldMkLst>
          <pc:docMk/>
          <pc:sldMk cId="2653084057" sldId="294"/>
        </pc:sldMkLst>
      </pc:sldChg>
      <pc:sldChg chg="modSp mod modNotesTx">
        <pc:chgData name="Bryce Wilkinson" userId="750499dee960869b" providerId="LiveId" clId="{40E58B63-71ED-4A29-95BD-781D273B4039}" dt="2023-12-03T03:02:52.121" v="6990" actId="20577"/>
        <pc:sldMkLst>
          <pc:docMk/>
          <pc:sldMk cId="3998534668" sldId="295"/>
        </pc:sldMkLst>
        <pc:spChg chg="mod">
          <ac:chgData name="Bryce Wilkinson" userId="750499dee960869b" providerId="LiveId" clId="{40E58B63-71ED-4A29-95BD-781D273B4039}" dt="2023-12-03T03:02:00.332" v="6896" actId="20577"/>
          <ac:spMkLst>
            <pc:docMk/>
            <pc:sldMk cId="3998534668" sldId="295"/>
            <ac:spMk id="3" creationId="{BFFBEC29-4B9C-E500-0851-7A4C334C5ED8}"/>
          </ac:spMkLst>
        </pc:spChg>
      </pc:sldChg>
      <pc:sldChg chg="modSp mod modNotesTx">
        <pc:chgData name="Bryce Wilkinson" userId="750499dee960869b" providerId="LiveId" clId="{40E58B63-71ED-4A29-95BD-781D273B4039}" dt="2023-12-03T03:03:15.097" v="7040" actId="20577"/>
        <pc:sldMkLst>
          <pc:docMk/>
          <pc:sldMk cId="129453000" sldId="296"/>
        </pc:sldMkLst>
        <pc:spChg chg="mod">
          <ac:chgData name="Bryce Wilkinson" userId="750499dee960869b" providerId="LiveId" clId="{40E58B63-71ED-4A29-95BD-781D273B4039}" dt="2023-12-03T01:11:57.700" v="3845" actId="20577"/>
          <ac:spMkLst>
            <pc:docMk/>
            <pc:sldMk cId="129453000" sldId="296"/>
            <ac:spMk id="4" creationId="{E5AB5531-22C0-FD40-62D1-CF39467D0CF5}"/>
          </ac:spMkLst>
        </pc:spChg>
      </pc:sldChg>
      <pc:sldChg chg="addSp delSp modSp new del mod setBg modNotesTx">
        <pc:chgData name="Bryce Wilkinson" userId="750499dee960869b" providerId="LiveId" clId="{40E58B63-71ED-4A29-95BD-781D273B4039}" dt="2023-12-03T01:23:51.034" v="4538" actId="47"/>
        <pc:sldMkLst>
          <pc:docMk/>
          <pc:sldMk cId="3994784041" sldId="297"/>
        </pc:sldMkLst>
        <pc:spChg chg="mod">
          <ac:chgData name="Bryce Wilkinson" userId="750499dee960869b" providerId="LiveId" clId="{40E58B63-71ED-4A29-95BD-781D273B4039}" dt="2023-12-03T01:09:54.641" v="3711" actId="1035"/>
          <ac:spMkLst>
            <pc:docMk/>
            <pc:sldMk cId="3994784041" sldId="297"/>
            <ac:spMk id="2" creationId="{EE4F7611-B2F5-771B-816E-8C2FBF6FA01E}"/>
          </ac:spMkLst>
        </pc:spChg>
        <pc:spChg chg="mod ord">
          <ac:chgData name="Bryce Wilkinson" userId="750499dee960869b" providerId="LiveId" clId="{40E58B63-71ED-4A29-95BD-781D273B4039}" dt="2023-12-03T01:10:36.303" v="3794" actId="20577"/>
          <ac:spMkLst>
            <pc:docMk/>
            <pc:sldMk cId="3994784041" sldId="297"/>
            <ac:spMk id="3" creationId="{08219899-C912-9CC4-9D47-DA7DD05A681F}"/>
          </ac:spMkLst>
        </pc:spChg>
        <pc:spChg chg="add mod">
          <ac:chgData name="Bryce Wilkinson" userId="750499dee960869b" providerId="LiveId" clId="{40E58B63-71ED-4A29-95BD-781D273B4039}" dt="2023-12-03T01:08:09.183" v="3641" actId="1076"/>
          <ac:spMkLst>
            <pc:docMk/>
            <pc:sldMk cId="3994784041" sldId="297"/>
            <ac:spMk id="6" creationId="{3B556580-24A8-589B-AD42-25BE375B1541}"/>
          </ac:spMkLst>
        </pc:spChg>
        <pc:spChg chg="add del">
          <ac:chgData name="Bryce Wilkinson" userId="750499dee960869b" providerId="LiveId" clId="{40E58B63-71ED-4A29-95BD-781D273B4039}" dt="2023-12-03T00:55:33.796" v="3093" actId="26606"/>
          <ac:spMkLst>
            <pc:docMk/>
            <pc:sldMk cId="3994784041" sldId="297"/>
            <ac:spMk id="7" creationId="{EED2B910-B28F-4A54-B17C-8B7E5893AABB}"/>
          </ac:spMkLst>
        </pc:spChg>
        <pc:spChg chg="add del">
          <ac:chgData name="Bryce Wilkinson" userId="750499dee960869b" providerId="LiveId" clId="{40E58B63-71ED-4A29-95BD-781D273B4039}" dt="2023-12-03T00:55:33.796" v="3093" actId="26606"/>
          <ac:spMkLst>
            <pc:docMk/>
            <pc:sldMk cId="3994784041" sldId="297"/>
            <ac:spMk id="9" creationId="{7CAB7D27-148D-4082-B160-72FAD580D663}"/>
          </ac:spMkLst>
        </pc:spChg>
        <pc:spChg chg="add del">
          <ac:chgData name="Bryce Wilkinson" userId="750499dee960869b" providerId="LiveId" clId="{40E58B63-71ED-4A29-95BD-781D273B4039}" dt="2023-12-03T00:55:25.138" v="3085" actId="26606"/>
          <ac:spMkLst>
            <pc:docMk/>
            <pc:sldMk cId="3994784041" sldId="297"/>
            <ac:spMk id="10" creationId="{EED2B910-B28F-4A54-B17C-8B7E5893AABB}"/>
          </ac:spMkLst>
        </pc:spChg>
        <pc:spChg chg="add del">
          <ac:chgData name="Bryce Wilkinson" userId="750499dee960869b" providerId="LiveId" clId="{40E58B63-71ED-4A29-95BD-781D273B4039}" dt="2023-12-03T00:55:25.138" v="3085" actId="26606"/>
          <ac:spMkLst>
            <pc:docMk/>
            <pc:sldMk cId="3994784041" sldId="297"/>
            <ac:spMk id="14" creationId="{7CAB7D27-148D-4082-B160-72FAD580D663}"/>
          </ac:spMkLst>
        </pc:spChg>
        <pc:spChg chg="add del">
          <ac:chgData name="Bryce Wilkinson" userId="750499dee960869b" providerId="LiveId" clId="{40E58B63-71ED-4A29-95BD-781D273B4039}" dt="2023-12-03T00:55:36.371" v="3097" actId="26606"/>
          <ac:spMkLst>
            <pc:docMk/>
            <pc:sldMk cId="3994784041" sldId="297"/>
            <ac:spMk id="15" creationId="{EED2B910-B28F-4A54-B17C-8B7E5893AABB}"/>
          </ac:spMkLst>
        </pc:spChg>
        <pc:spChg chg="add del">
          <ac:chgData name="Bryce Wilkinson" userId="750499dee960869b" providerId="LiveId" clId="{40E58B63-71ED-4A29-95BD-781D273B4039}" dt="2023-12-03T00:55:36.371" v="3097" actId="26606"/>
          <ac:spMkLst>
            <pc:docMk/>
            <pc:sldMk cId="3994784041" sldId="297"/>
            <ac:spMk id="19" creationId="{7CAB7D27-148D-4082-B160-72FAD580D663}"/>
          </ac:spMkLst>
        </pc:spChg>
        <pc:spChg chg="add del">
          <ac:chgData name="Bryce Wilkinson" userId="750499dee960869b" providerId="LiveId" clId="{40E58B63-71ED-4A29-95BD-781D273B4039}" dt="2023-12-03T00:55:28.431" v="3087" actId="26606"/>
          <ac:spMkLst>
            <pc:docMk/>
            <pc:sldMk cId="3994784041" sldId="297"/>
            <ac:spMk id="20" creationId="{50532AFA-BA86-49C1-B03E-7F1965EBB157}"/>
          </ac:spMkLst>
        </pc:spChg>
        <pc:spChg chg="add del">
          <ac:chgData name="Bryce Wilkinson" userId="750499dee960869b" providerId="LiveId" clId="{40E58B63-71ED-4A29-95BD-781D273B4039}" dt="2023-12-03T00:55:28.431" v="3087" actId="26606"/>
          <ac:spMkLst>
            <pc:docMk/>
            <pc:sldMk cId="3994784041" sldId="297"/>
            <ac:spMk id="21" creationId="{4BB50AE1-C1EF-484A-8F49-0FA5539B35AB}"/>
          </ac:spMkLst>
        </pc:spChg>
        <pc:spChg chg="add del">
          <ac:chgData name="Bryce Wilkinson" userId="750499dee960869b" providerId="LiveId" clId="{40E58B63-71ED-4A29-95BD-781D273B4039}" dt="2023-12-03T00:55:29.815" v="3089" actId="26606"/>
          <ac:spMkLst>
            <pc:docMk/>
            <pc:sldMk cId="3994784041" sldId="297"/>
            <ac:spMk id="28" creationId="{94FD6DB5-D669-4A87-8489-DD4FD8C1998A}"/>
          </ac:spMkLst>
        </pc:spChg>
        <pc:spChg chg="add">
          <ac:chgData name="Bryce Wilkinson" userId="750499dee960869b" providerId="LiveId" clId="{40E58B63-71ED-4A29-95BD-781D273B4039}" dt="2023-12-03T00:55:38.640" v="3100" actId="26606"/>
          <ac:spMkLst>
            <pc:docMk/>
            <pc:sldMk cId="3994784041" sldId="297"/>
            <ac:spMk id="29" creationId="{EED2B910-B28F-4A54-B17C-8B7E5893AABB}"/>
          </ac:spMkLst>
        </pc:spChg>
        <pc:spChg chg="add">
          <ac:chgData name="Bryce Wilkinson" userId="750499dee960869b" providerId="LiveId" clId="{40E58B63-71ED-4A29-95BD-781D273B4039}" dt="2023-12-03T00:55:38.640" v="3100" actId="26606"/>
          <ac:spMkLst>
            <pc:docMk/>
            <pc:sldMk cId="3994784041" sldId="297"/>
            <ac:spMk id="31" creationId="{7CAB7D27-148D-4082-B160-72FAD580D663}"/>
          </ac:spMkLst>
        </pc:spChg>
        <pc:spChg chg="add mod">
          <ac:chgData name="Bryce Wilkinson" userId="750499dee960869b" providerId="LiveId" clId="{40E58B63-71ED-4A29-95BD-781D273B4039}" dt="2023-12-03T01:08:55.270" v="3668" actId="1037"/>
          <ac:spMkLst>
            <pc:docMk/>
            <pc:sldMk cId="3994784041" sldId="297"/>
            <ac:spMk id="34" creationId="{17F095EE-9FF2-D19C-E76B-038B670A85B3}"/>
          </ac:spMkLst>
        </pc:spChg>
        <pc:spChg chg="add del mod">
          <ac:chgData name="Bryce Wilkinson" userId="750499dee960869b" providerId="LiveId" clId="{40E58B63-71ED-4A29-95BD-781D273B4039}" dt="2023-12-03T01:07:17.549" v="3610"/>
          <ac:spMkLst>
            <pc:docMk/>
            <pc:sldMk cId="3994784041" sldId="297"/>
            <ac:spMk id="35" creationId="{26ED7782-2012-C5A6-44D0-7F943D2936AB}"/>
          </ac:spMkLst>
        </pc:spChg>
        <pc:spChg chg="add mod">
          <ac:chgData name="Bryce Wilkinson" userId="750499dee960869b" providerId="LiveId" clId="{40E58B63-71ED-4A29-95BD-781D273B4039}" dt="2023-12-03T01:08:59.886" v="3674" actId="1037"/>
          <ac:spMkLst>
            <pc:docMk/>
            <pc:sldMk cId="3994784041" sldId="297"/>
            <ac:spMk id="36" creationId="{469EDE56-11CC-B9F2-8ED7-2782764BBAD5}"/>
          </ac:spMkLst>
        </pc:spChg>
        <pc:spChg chg="add mod">
          <ac:chgData name="Bryce Wilkinson" userId="750499dee960869b" providerId="LiveId" clId="{40E58B63-71ED-4A29-95BD-781D273B4039}" dt="2023-12-03T01:22:17.709" v="4495" actId="571"/>
          <ac:spMkLst>
            <pc:docMk/>
            <pc:sldMk cId="3994784041" sldId="297"/>
            <ac:spMk id="37" creationId="{C454C283-F244-6B43-38E3-B29ED130792C}"/>
          </ac:spMkLst>
        </pc:spChg>
        <pc:grpChg chg="add del">
          <ac:chgData name="Bryce Wilkinson" userId="750499dee960869b" providerId="LiveId" clId="{40E58B63-71ED-4A29-95BD-781D273B4039}" dt="2023-12-03T00:55:29.815" v="3089" actId="26606"/>
          <ac:grpSpMkLst>
            <pc:docMk/>
            <pc:sldMk cId="3994784041" sldId="297"/>
            <ac:grpSpMk id="26" creationId="{8F35E9D3-A01E-4514-B162-43A832F567C9}"/>
          </ac:grpSpMkLst>
        </pc:grpChg>
        <pc:picChg chg="add mod ord">
          <ac:chgData name="Bryce Wilkinson" userId="750499dee960869b" providerId="LiveId" clId="{40E58B63-71ED-4A29-95BD-781D273B4039}" dt="2023-12-03T00:56:01.737" v="3109" actId="14100"/>
          <ac:picMkLst>
            <pc:docMk/>
            <pc:sldMk cId="3994784041" sldId="297"/>
            <ac:picMk id="4" creationId="{9EE92BAC-D865-2E39-AD81-4243178A1C87}"/>
          </ac:picMkLst>
        </pc:picChg>
        <pc:picChg chg="add mod">
          <ac:chgData name="Bryce Wilkinson" userId="750499dee960869b" providerId="LiveId" clId="{40E58B63-71ED-4A29-95BD-781D273B4039}" dt="2023-12-03T01:08:13.816" v="3642" actId="14100"/>
          <ac:picMkLst>
            <pc:docMk/>
            <pc:sldMk cId="3994784041" sldId="297"/>
            <ac:picMk id="5" creationId="{C8153987-D805-4678-6953-5A11560BC126}"/>
          </ac:picMkLst>
        </pc:picChg>
        <pc:picChg chg="add del">
          <ac:chgData name="Bryce Wilkinson" userId="750499dee960869b" providerId="LiveId" clId="{40E58B63-71ED-4A29-95BD-781D273B4039}" dt="2023-12-03T00:55:33.796" v="3093" actId="26606"/>
          <ac:picMkLst>
            <pc:docMk/>
            <pc:sldMk cId="3994784041" sldId="297"/>
            <ac:picMk id="11" creationId="{CD88FC76-F691-462A-BCF9-0BA4F5DE6D71}"/>
          </ac:picMkLst>
        </pc:picChg>
        <pc:picChg chg="add del">
          <ac:chgData name="Bryce Wilkinson" userId="750499dee960869b" providerId="LiveId" clId="{40E58B63-71ED-4A29-95BD-781D273B4039}" dt="2023-12-03T00:55:25.138" v="3085" actId="26606"/>
          <ac:picMkLst>
            <pc:docMk/>
            <pc:sldMk cId="3994784041" sldId="297"/>
            <ac:picMk id="16" creationId="{CD88FC76-F691-462A-BCF9-0BA4F5DE6D71}"/>
          </ac:picMkLst>
        </pc:picChg>
        <pc:picChg chg="add del">
          <ac:chgData name="Bryce Wilkinson" userId="750499dee960869b" providerId="LiveId" clId="{40E58B63-71ED-4A29-95BD-781D273B4039}" dt="2023-12-03T00:55:28.431" v="3087" actId="26606"/>
          <ac:picMkLst>
            <pc:docMk/>
            <pc:sldMk cId="3994784041" sldId="297"/>
            <ac:picMk id="23" creationId="{863293B6-A98F-4781-87F3-E2A1904A0980}"/>
          </ac:picMkLst>
        </pc:picChg>
        <pc:picChg chg="add del">
          <ac:chgData name="Bryce Wilkinson" userId="750499dee960869b" providerId="LiveId" clId="{40E58B63-71ED-4A29-95BD-781D273B4039}" dt="2023-12-03T00:55:36.371" v="3097" actId="26606"/>
          <ac:picMkLst>
            <pc:docMk/>
            <pc:sldMk cId="3994784041" sldId="297"/>
            <ac:picMk id="25" creationId="{CD88FC76-F691-462A-BCF9-0BA4F5DE6D71}"/>
          </ac:picMkLst>
        </pc:picChg>
        <pc:picChg chg="add">
          <ac:chgData name="Bryce Wilkinson" userId="750499dee960869b" providerId="LiveId" clId="{40E58B63-71ED-4A29-95BD-781D273B4039}" dt="2023-12-03T00:55:38.640" v="3100" actId="26606"/>
          <ac:picMkLst>
            <pc:docMk/>
            <pc:sldMk cId="3994784041" sldId="297"/>
            <ac:picMk id="32" creationId="{CD88FC76-F691-462A-BCF9-0BA4F5DE6D71}"/>
          </ac:picMkLst>
        </pc:picChg>
        <pc:cxnChg chg="add del">
          <ac:chgData name="Bryce Wilkinson" userId="750499dee960869b" providerId="LiveId" clId="{40E58B63-71ED-4A29-95BD-781D273B4039}" dt="2023-12-03T00:55:33.796" v="3093" actId="26606"/>
          <ac:cxnSpMkLst>
            <pc:docMk/>
            <pc:sldMk cId="3994784041" sldId="297"/>
            <ac:cxnSpMk id="8" creationId="{C545F118-1DF8-46A9-8A77-B3D9422CEA4A}"/>
          </ac:cxnSpMkLst>
        </pc:cxnChg>
        <pc:cxnChg chg="add del">
          <ac:chgData name="Bryce Wilkinson" userId="750499dee960869b" providerId="LiveId" clId="{40E58B63-71ED-4A29-95BD-781D273B4039}" dt="2023-12-03T00:55:25.138" v="3085" actId="26606"/>
          <ac:cxnSpMkLst>
            <pc:docMk/>
            <pc:sldMk cId="3994784041" sldId="297"/>
            <ac:cxnSpMk id="12" creationId="{C545F118-1DF8-46A9-8A77-B3D9422CEA4A}"/>
          </ac:cxnSpMkLst>
        </pc:cxnChg>
        <pc:cxnChg chg="add del">
          <ac:chgData name="Bryce Wilkinson" userId="750499dee960869b" providerId="LiveId" clId="{40E58B63-71ED-4A29-95BD-781D273B4039}" dt="2023-12-03T00:55:33.796" v="3093" actId="26606"/>
          <ac:cxnSpMkLst>
            <pc:docMk/>
            <pc:sldMk cId="3994784041" sldId="297"/>
            <ac:cxnSpMk id="13" creationId="{33204A7E-B7E9-42D0-9DC4-B82FDC8C4BCC}"/>
          </ac:cxnSpMkLst>
        </pc:cxnChg>
        <pc:cxnChg chg="add del">
          <ac:chgData name="Bryce Wilkinson" userId="750499dee960869b" providerId="LiveId" clId="{40E58B63-71ED-4A29-95BD-781D273B4039}" dt="2023-12-03T00:55:36.371" v="3097" actId="26606"/>
          <ac:cxnSpMkLst>
            <pc:docMk/>
            <pc:sldMk cId="3994784041" sldId="297"/>
            <ac:cxnSpMk id="17" creationId="{C545F118-1DF8-46A9-8A77-B3D9422CEA4A}"/>
          </ac:cxnSpMkLst>
        </pc:cxnChg>
        <pc:cxnChg chg="add del">
          <ac:chgData name="Bryce Wilkinson" userId="750499dee960869b" providerId="LiveId" clId="{40E58B63-71ED-4A29-95BD-781D273B4039}" dt="2023-12-03T00:55:25.138" v="3085" actId="26606"/>
          <ac:cxnSpMkLst>
            <pc:docMk/>
            <pc:sldMk cId="3994784041" sldId="297"/>
            <ac:cxnSpMk id="18" creationId="{33204A7E-B7E9-42D0-9DC4-B82FDC8C4BCC}"/>
          </ac:cxnSpMkLst>
        </pc:cxnChg>
        <pc:cxnChg chg="add del">
          <ac:chgData name="Bryce Wilkinson" userId="750499dee960869b" providerId="LiveId" clId="{40E58B63-71ED-4A29-95BD-781D273B4039}" dt="2023-12-03T00:55:28.431" v="3087" actId="26606"/>
          <ac:cxnSpMkLst>
            <pc:docMk/>
            <pc:sldMk cId="3994784041" sldId="297"/>
            <ac:cxnSpMk id="22" creationId="{B95232D8-8E09-4D5D-AF56-B7C5F5857C02}"/>
          </ac:cxnSpMkLst>
        </pc:cxnChg>
        <pc:cxnChg chg="add del">
          <ac:chgData name="Bryce Wilkinson" userId="750499dee960869b" providerId="LiveId" clId="{40E58B63-71ED-4A29-95BD-781D273B4039}" dt="2023-12-03T00:55:28.431" v="3087" actId="26606"/>
          <ac:cxnSpMkLst>
            <pc:docMk/>
            <pc:sldMk cId="3994784041" sldId="297"/>
            <ac:cxnSpMk id="24" creationId="{5AF6F313-CA6A-455D-B969-783ADABB8A66}"/>
          </ac:cxnSpMkLst>
        </pc:cxnChg>
        <pc:cxnChg chg="add del">
          <ac:chgData name="Bryce Wilkinson" userId="750499dee960869b" providerId="LiveId" clId="{40E58B63-71ED-4A29-95BD-781D273B4039}" dt="2023-12-03T00:55:36.371" v="3097" actId="26606"/>
          <ac:cxnSpMkLst>
            <pc:docMk/>
            <pc:sldMk cId="3994784041" sldId="297"/>
            <ac:cxnSpMk id="27" creationId="{33204A7E-B7E9-42D0-9DC4-B82FDC8C4BCC}"/>
          </ac:cxnSpMkLst>
        </pc:cxnChg>
        <pc:cxnChg chg="add">
          <ac:chgData name="Bryce Wilkinson" userId="750499dee960869b" providerId="LiveId" clId="{40E58B63-71ED-4A29-95BD-781D273B4039}" dt="2023-12-03T00:55:38.640" v="3100" actId="26606"/>
          <ac:cxnSpMkLst>
            <pc:docMk/>
            <pc:sldMk cId="3994784041" sldId="297"/>
            <ac:cxnSpMk id="30" creationId="{C545F118-1DF8-46A9-8A77-B3D9422CEA4A}"/>
          </ac:cxnSpMkLst>
        </pc:cxnChg>
        <pc:cxnChg chg="add">
          <ac:chgData name="Bryce Wilkinson" userId="750499dee960869b" providerId="LiveId" clId="{40E58B63-71ED-4A29-95BD-781D273B4039}" dt="2023-12-03T00:55:38.640" v="3100" actId="26606"/>
          <ac:cxnSpMkLst>
            <pc:docMk/>
            <pc:sldMk cId="3994784041" sldId="297"/>
            <ac:cxnSpMk id="33" creationId="{33204A7E-B7E9-42D0-9DC4-B82FDC8C4BCC}"/>
          </ac:cxnSpMkLst>
        </pc:cxnChg>
      </pc:sldChg>
      <pc:sldChg chg="addSp delSp modSp new mod chgLayout modNotesTx">
        <pc:chgData name="Bryce Wilkinson" userId="750499dee960869b" providerId="LiveId" clId="{40E58B63-71ED-4A29-95BD-781D273B4039}" dt="2023-12-03T19:14:15.947" v="8183"/>
        <pc:sldMkLst>
          <pc:docMk/>
          <pc:sldMk cId="3731623778" sldId="298"/>
        </pc:sldMkLst>
        <pc:spChg chg="mod ord">
          <ac:chgData name="Bryce Wilkinson" userId="750499dee960869b" providerId="LiveId" clId="{40E58B63-71ED-4A29-95BD-781D273B4039}" dt="2023-12-02T00:05:41.336" v="1472" actId="6264"/>
          <ac:spMkLst>
            <pc:docMk/>
            <pc:sldMk cId="3731623778" sldId="298"/>
            <ac:spMk id="2" creationId="{BBC6A075-6E04-DAB1-CA52-B9EC4126962E}"/>
          </ac:spMkLst>
        </pc:spChg>
        <pc:spChg chg="mod ord">
          <ac:chgData name="Bryce Wilkinson" userId="750499dee960869b" providerId="LiveId" clId="{40E58B63-71ED-4A29-95BD-781D273B4039}" dt="2023-12-02T21:25:50.126" v="1503" actId="20577"/>
          <ac:spMkLst>
            <pc:docMk/>
            <pc:sldMk cId="3731623778" sldId="298"/>
            <ac:spMk id="3" creationId="{1529BF80-CC2C-8084-B484-07F8A069345B}"/>
          </ac:spMkLst>
        </pc:spChg>
        <pc:spChg chg="add mod">
          <ac:chgData name="Bryce Wilkinson" userId="750499dee960869b" providerId="LiveId" clId="{40E58B63-71ED-4A29-95BD-781D273B4039}" dt="2023-12-02T21:33:47.144" v="1547" actId="20577"/>
          <ac:spMkLst>
            <pc:docMk/>
            <pc:sldMk cId="3731623778" sldId="298"/>
            <ac:spMk id="5" creationId="{6F9C7920-2FF1-90E9-D9AD-7834AAB73C0E}"/>
          </ac:spMkLst>
        </pc:spChg>
        <pc:spChg chg="add del mod">
          <ac:chgData name="Bryce Wilkinson" userId="750499dee960869b" providerId="LiveId" clId="{40E58B63-71ED-4A29-95BD-781D273B4039}" dt="2023-12-02T00:05:41.336" v="1472" actId="6264"/>
          <ac:spMkLst>
            <pc:docMk/>
            <pc:sldMk cId="3731623778" sldId="298"/>
            <ac:spMk id="6" creationId="{F99F04C0-CEB9-6A95-0B4D-24E1A60F9B7B}"/>
          </ac:spMkLst>
        </pc:spChg>
        <pc:spChg chg="add del mod">
          <ac:chgData name="Bryce Wilkinson" userId="750499dee960869b" providerId="LiveId" clId="{40E58B63-71ED-4A29-95BD-781D273B4039}" dt="2023-12-02T00:05:41.336" v="1472" actId="6264"/>
          <ac:spMkLst>
            <pc:docMk/>
            <pc:sldMk cId="3731623778" sldId="298"/>
            <ac:spMk id="7" creationId="{52202F0B-E493-1224-8C78-1BF162230BC1}"/>
          </ac:spMkLst>
        </pc:spChg>
        <pc:picChg chg="add del mod modCrop">
          <ac:chgData name="Bryce Wilkinson" userId="750499dee960869b" providerId="LiveId" clId="{40E58B63-71ED-4A29-95BD-781D273B4039}" dt="2023-12-02T21:32:09.671" v="1504" actId="478"/>
          <ac:picMkLst>
            <pc:docMk/>
            <pc:sldMk cId="3731623778" sldId="298"/>
            <ac:picMk id="4" creationId="{16502D15-91B7-013F-CF56-E259421A847A}"/>
          </ac:picMkLst>
        </pc:picChg>
        <pc:picChg chg="add del mod modCrop">
          <ac:chgData name="Bryce Wilkinson" userId="750499dee960869b" providerId="LiveId" clId="{40E58B63-71ED-4A29-95BD-781D273B4039}" dt="2023-12-02T21:33:12.731" v="1511" actId="478"/>
          <ac:picMkLst>
            <pc:docMk/>
            <pc:sldMk cId="3731623778" sldId="298"/>
            <ac:picMk id="9" creationId="{AF39E216-70E1-0B7D-0982-A3D251EA7F58}"/>
          </ac:picMkLst>
        </pc:picChg>
        <pc:picChg chg="add mod">
          <ac:chgData name="Bryce Wilkinson" userId="750499dee960869b" providerId="LiveId" clId="{40E58B63-71ED-4A29-95BD-781D273B4039}" dt="2023-12-02T21:33:31.289" v="1517" actId="1076"/>
          <ac:picMkLst>
            <pc:docMk/>
            <pc:sldMk cId="3731623778" sldId="298"/>
            <ac:picMk id="11" creationId="{CAB09B60-16B7-E6E1-8E30-4677E7DC8909}"/>
          </ac:picMkLst>
        </pc:picChg>
      </pc:sldChg>
      <pc:sldChg chg="addSp delSp modSp new mod setBg modClrScheme chgLayout modNotesTx">
        <pc:chgData name="Bryce Wilkinson" userId="750499dee960869b" providerId="LiveId" clId="{40E58B63-71ED-4A29-95BD-781D273B4039}" dt="2023-12-03T19:21:52.570" v="8186" actId="20577"/>
        <pc:sldMkLst>
          <pc:docMk/>
          <pc:sldMk cId="112251287" sldId="299"/>
        </pc:sldMkLst>
        <pc:spChg chg="mod ord">
          <ac:chgData name="Bryce Wilkinson" userId="750499dee960869b" providerId="LiveId" clId="{40E58B63-71ED-4A29-95BD-781D273B4039}" dt="2023-12-02T23:37:59.875" v="3028"/>
          <ac:spMkLst>
            <pc:docMk/>
            <pc:sldMk cId="112251287" sldId="299"/>
            <ac:spMk id="2" creationId="{F6EE2D2A-5525-CA0E-DB30-718F6D65E442}"/>
          </ac:spMkLst>
        </pc:spChg>
        <pc:spChg chg="del">
          <ac:chgData name="Bryce Wilkinson" userId="750499dee960869b" providerId="LiveId" clId="{40E58B63-71ED-4A29-95BD-781D273B4039}" dt="2023-12-02T21:34:41.532" v="1590"/>
          <ac:spMkLst>
            <pc:docMk/>
            <pc:sldMk cId="112251287" sldId="299"/>
            <ac:spMk id="3" creationId="{15AEFC33-D472-90D5-E900-C13BF51CF1EF}"/>
          </ac:spMkLst>
        </pc:spChg>
        <pc:spChg chg="add mod ord">
          <ac:chgData name="Bryce Wilkinson" userId="750499dee960869b" providerId="LiveId" clId="{40E58B63-71ED-4A29-95BD-781D273B4039}" dt="2023-12-02T22:00:31.676" v="2312" actId="27636"/>
          <ac:spMkLst>
            <pc:docMk/>
            <pc:sldMk cId="112251287" sldId="299"/>
            <ac:spMk id="5" creationId="{54854123-3473-7BBE-84AE-C68C5ACBA3DF}"/>
          </ac:spMkLst>
        </pc:spChg>
        <pc:spChg chg="add mod">
          <ac:chgData name="Bryce Wilkinson" userId="750499dee960869b" providerId="LiveId" clId="{40E58B63-71ED-4A29-95BD-781D273B4039}" dt="2023-12-02T23:34:17.710" v="2911" actId="1036"/>
          <ac:spMkLst>
            <pc:docMk/>
            <pc:sldMk cId="112251287" sldId="299"/>
            <ac:spMk id="7" creationId="{3578F4F9-99AA-880F-CDB3-AFDA18752C5A}"/>
          </ac:spMkLst>
        </pc:spChg>
        <pc:spChg chg="add del">
          <ac:chgData name="Bryce Wilkinson" userId="750499dee960869b" providerId="LiveId" clId="{40E58B63-71ED-4A29-95BD-781D273B4039}" dt="2023-12-02T21:37:13.576" v="1676" actId="26606"/>
          <ac:spMkLst>
            <pc:docMk/>
            <pc:sldMk cId="112251287" sldId="299"/>
            <ac:spMk id="10" creationId="{0CABCAE3-64FC-4149-819F-2C1812824154}"/>
          </ac:spMkLst>
        </pc:spChg>
        <pc:grpChg chg="add del">
          <ac:chgData name="Bryce Wilkinson" userId="750499dee960869b" providerId="LiveId" clId="{40E58B63-71ED-4A29-95BD-781D273B4039}" dt="2023-12-02T21:37:13.576" v="1676" actId="26606"/>
          <ac:grpSpMkLst>
            <pc:docMk/>
            <pc:sldMk cId="112251287" sldId="299"/>
            <ac:grpSpMk id="18" creationId="{F7C65FA4-631C-444F-89AA-F891363CCF6E}"/>
          </ac:grpSpMkLst>
        </pc:grpChg>
        <pc:picChg chg="add mod ord">
          <ac:chgData name="Bryce Wilkinson" userId="750499dee960869b" providerId="LiveId" clId="{40E58B63-71ED-4A29-95BD-781D273B4039}" dt="2023-12-02T23:34:23.132" v="2913" actId="1076"/>
          <ac:picMkLst>
            <pc:docMk/>
            <pc:sldMk cId="112251287" sldId="299"/>
            <ac:picMk id="4" creationId="{16502D15-91B7-013F-CF56-E259421A847A}"/>
          </ac:picMkLst>
        </pc:picChg>
        <pc:picChg chg="add mod">
          <ac:chgData name="Bryce Wilkinson" userId="750499dee960869b" providerId="LiveId" clId="{40E58B63-71ED-4A29-95BD-781D273B4039}" dt="2023-12-02T21:46:18.364" v="1968"/>
          <ac:picMkLst>
            <pc:docMk/>
            <pc:sldMk cId="112251287" sldId="299"/>
            <ac:picMk id="6" creationId="{16502D15-91B7-013F-CF56-E259421A847A}"/>
          </ac:picMkLst>
        </pc:picChg>
        <pc:picChg chg="add del">
          <ac:chgData name="Bryce Wilkinson" userId="750499dee960869b" providerId="LiveId" clId="{40E58B63-71ED-4A29-95BD-781D273B4039}" dt="2023-12-02T21:37:13.576" v="1676" actId="26606"/>
          <ac:picMkLst>
            <pc:docMk/>
            <pc:sldMk cId="112251287" sldId="299"/>
            <ac:picMk id="12" creationId="{012FDCFE-9AD2-4D8A-8CBF-B3AA37EBF6DD}"/>
          </ac:picMkLst>
        </pc:picChg>
        <pc:cxnChg chg="add del">
          <ac:chgData name="Bryce Wilkinson" userId="750499dee960869b" providerId="LiveId" clId="{40E58B63-71ED-4A29-95BD-781D273B4039}" dt="2023-12-02T21:37:13.576" v="1676" actId="26606"/>
          <ac:cxnSpMkLst>
            <pc:docMk/>
            <pc:sldMk cId="112251287" sldId="299"/>
            <ac:cxnSpMk id="14" creationId="{FBD463FC-4CA8-4FF4-85A3-AF9F4B98D210}"/>
          </ac:cxnSpMkLst>
        </pc:cxnChg>
        <pc:cxnChg chg="add del">
          <ac:chgData name="Bryce Wilkinson" userId="750499dee960869b" providerId="LiveId" clId="{40E58B63-71ED-4A29-95BD-781D273B4039}" dt="2023-12-02T21:37:13.576" v="1676" actId="26606"/>
          <ac:cxnSpMkLst>
            <pc:docMk/>
            <pc:sldMk cId="112251287" sldId="299"/>
            <ac:cxnSpMk id="16" creationId="{A56012FD-74A8-4C91-B318-435CF2B71927}"/>
          </ac:cxnSpMkLst>
        </pc:cxnChg>
      </pc:sldChg>
      <pc:sldChg chg="modSp add mod">
        <pc:chgData name="Bryce Wilkinson" userId="750499dee960869b" providerId="LiveId" clId="{40E58B63-71ED-4A29-95BD-781D273B4039}" dt="2023-12-03T01:29:03.849" v="4661" actId="20577"/>
        <pc:sldMkLst>
          <pc:docMk/>
          <pc:sldMk cId="599831863" sldId="300"/>
        </pc:sldMkLst>
        <pc:spChg chg="mod">
          <ac:chgData name="Bryce Wilkinson" userId="750499dee960869b" providerId="LiveId" clId="{40E58B63-71ED-4A29-95BD-781D273B4039}" dt="2023-12-03T01:29:03.849" v="4661" actId="20577"/>
          <ac:spMkLst>
            <pc:docMk/>
            <pc:sldMk cId="599831863" sldId="300"/>
            <ac:spMk id="4" creationId="{E5AB5531-22C0-FD40-62D1-CF39467D0CF5}"/>
          </ac:spMkLst>
        </pc:spChg>
      </pc:sldChg>
      <pc:sldChg chg="modSp add mod">
        <pc:chgData name="Bryce Wilkinson" userId="750499dee960869b" providerId="LiveId" clId="{40E58B63-71ED-4A29-95BD-781D273B4039}" dt="2023-12-03T01:12:28.353" v="3871" actId="20577"/>
        <pc:sldMkLst>
          <pc:docMk/>
          <pc:sldMk cId="2977706157" sldId="301"/>
        </pc:sldMkLst>
        <pc:spChg chg="mod">
          <ac:chgData name="Bryce Wilkinson" userId="750499dee960869b" providerId="LiveId" clId="{40E58B63-71ED-4A29-95BD-781D273B4039}" dt="2023-12-03T01:12:28.353" v="3871" actId="20577"/>
          <ac:spMkLst>
            <pc:docMk/>
            <pc:sldMk cId="2977706157" sldId="301"/>
            <ac:spMk id="4" creationId="{E5AB5531-22C0-FD40-62D1-CF39467D0CF5}"/>
          </ac:spMkLst>
        </pc:spChg>
      </pc:sldChg>
      <pc:sldChg chg="addSp delSp modSp new mod ord setBg modNotesTx">
        <pc:chgData name="Bryce Wilkinson" userId="750499dee960869b" providerId="LiveId" clId="{40E58B63-71ED-4A29-95BD-781D273B4039}" dt="2023-12-03T19:26:18.549" v="8547" actId="20577"/>
        <pc:sldMkLst>
          <pc:docMk/>
          <pc:sldMk cId="1487444954" sldId="302"/>
        </pc:sldMkLst>
        <pc:spChg chg="mod">
          <ac:chgData name="Bryce Wilkinson" userId="750499dee960869b" providerId="LiveId" clId="{40E58B63-71ED-4A29-95BD-781D273B4039}" dt="2023-12-03T01:24:38.198" v="4544" actId="6549"/>
          <ac:spMkLst>
            <pc:docMk/>
            <pc:sldMk cId="1487444954" sldId="302"/>
            <ac:spMk id="2" creationId="{DE465D5C-20BA-CCEE-C06D-C973CC2597E1}"/>
          </ac:spMkLst>
        </pc:spChg>
        <pc:spChg chg="del mod">
          <ac:chgData name="Bryce Wilkinson" userId="750499dee960869b" providerId="LiveId" clId="{40E58B63-71ED-4A29-95BD-781D273B4039}" dt="2023-12-03T01:15:24.377" v="4098"/>
          <ac:spMkLst>
            <pc:docMk/>
            <pc:sldMk cId="1487444954" sldId="302"/>
            <ac:spMk id="3" creationId="{5919DE64-8549-4103-D65C-01CAEB95AFF9}"/>
          </ac:spMkLst>
        </pc:spChg>
        <pc:spChg chg="add mod">
          <ac:chgData name="Bryce Wilkinson" userId="750499dee960869b" providerId="LiveId" clId="{40E58B63-71ED-4A29-95BD-781D273B4039}" dt="2023-12-03T01:24:49.316" v="4552" actId="20577"/>
          <ac:spMkLst>
            <pc:docMk/>
            <pc:sldMk cId="1487444954" sldId="302"/>
            <ac:spMk id="7" creationId="{B694DC79-CBA7-CA9D-4AA5-2ABEBD854C58}"/>
          </ac:spMkLst>
        </pc:spChg>
        <pc:spChg chg="add mod">
          <ac:chgData name="Bryce Wilkinson" userId="750499dee960869b" providerId="LiveId" clId="{40E58B63-71ED-4A29-95BD-781D273B4039}" dt="2023-12-03T01:22:12.086" v="4491" actId="313"/>
          <ac:spMkLst>
            <pc:docMk/>
            <pc:sldMk cId="1487444954" sldId="302"/>
            <ac:spMk id="10" creationId="{B876F05F-9060-6537-ACD3-278F051CAA5C}"/>
          </ac:spMkLst>
        </pc:spChg>
        <pc:spChg chg="add">
          <ac:chgData name="Bryce Wilkinson" userId="750499dee960869b" providerId="LiveId" clId="{40E58B63-71ED-4A29-95BD-781D273B4039}" dt="2023-12-03T01:15:32.799" v="4099" actId="26606"/>
          <ac:spMkLst>
            <pc:docMk/>
            <pc:sldMk cId="1487444954" sldId="302"/>
            <ac:spMk id="13" creationId="{742C14A9-3617-46DD-9FC4-ED828A7D3E6F}"/>
          </ac:spMkLst>
        </pc:spChg>
        <pc:spChg chg="add">
          <ac:chgData name="Bryce Wilkinson" userId="750499dee960869b" providerId="LiveId" clId="{40E58B63-71ED-4A29-95BD-781D273B4039}" dt="2023-12-03T01:15:32.799" v="4099" actId="26606"/>
          <ac:spMkLst>
            <pc:docMk/>
            <pc:sldMk cId="1487444954" sldId="302"/>
            <ac:spMk id="17" creationId="{19E5CB6C-D5A1-44AB-BAD0-E76C67ED2802}"/>
          </ac:spMkLst>
        </pc:spChg>
        <pc:picChg chg="add mod">
          <ac:chgData name="Bryce Wilkinson" userId="750499dee960869b" providerId="LiveId" clId="{40E58B63-71ED-4A29-95BD-781D273B4039}" dt="2023-12-03T01:16:55.427" v="4135" actId="1076"/>
          <ac:picMkLst>
            <pc:docMk/>
            <pc:sldMk cId="1487444954" sldId="302"/>
            <ac:picMk id="4" creationId="{C94AAE30-3F31-00A7-6FDA-2C59603B3CC9}"/>
          </ac:picMkLst>
        </pc:picChg>
        <pc:picChg chg="add del mod">
          <ac:chgData name="Bryce Wilkinson" userId="750499dee960869b" providerId="LiveId" clId="{40E58B63-71ED-4A29-95BD-781D273B4039}" dt="2023-12-03T01:15:16.399" v="4095" actId="478"/>
          <ac:picMkLst>
            <pc:docMk/>
            <pc:sldMk cId="1487444954" sldId="302"/>
            <ac:picMk id="5" creationId="{4AC09E22-1F9C-C7A7-B2E8-C649B7DC47CA}"/>
          </ac:picMkLst>
        </pc:picChg>
        <pc:picChg chg="add mod">
          <ac:chgData name="Bryce Wilkinson" userId="750499dee960869b" providerId="LiveId" clId="{40E58B63-71ED-4A29-95BD-781D273B4039}" dt="2023-12-03T01:16:21.513" v="4128" actId="1076"/>
          <ac:picMkLst>
            <pc:docMk/>
            <pc:sldMk cId="1487444954" sldId="302"/>
            <ac:picMk id="6" creationId="{47B9978F-3F82-A320-D756-3919BE58B941}"/>
          </ac:picMkLst>
        </pc:picChg>
        <pc:picChg chg="add">
          <ac:chgData name="Bryce Wilkinson" userId="750499dee960869b" providerId="LiveId" clId="{40E58B63-71ED-4A29-95BD-781D273B4039}" dt="2023-12-03T01:15:32.799" v="4099" actId="26606"/>
          <ac:picMkLst>
            <pc:docMk/>
            <pc:sldMk cId="1487444954" sldId="302"/>
            <ac:picMk id="19" creationId="{D5A16967-5C32-4A48-9F02-4F0228AC8DBA}"/>
          </ac:picMkLst>
        </pc:picChg>
        <pc:cxnChg chg="add">
          <ac:chgData name="Bryce Wilkinson" userId="750499dee960869b" providerId="LiveId" clId="{40E58B63-71ED-4A29-95BD-781D273B4039}" dt="2023-12-03T01:15:32.799" v="4099" actId="26606"/>
          <ac:cxnSpMkLst>
            <pc:docMk/>
            <pc:sldMk cId="1487444954" sldId="302"/>
            <ac:cxnSpMk id="15" creationId="{19AB0109-1C89-41F0-9EDF-3DE017BE3F27}"/>
          </ac:cxnSpMkLst>
        </pc:cxnChg>
        <pc:cxnChg chg="add">
          <ac:chgData name="Bryce Wilkinson" userId="750499dee960869b" providerId="LiveId" clId="{40E58B63-71ED-4A29-95BD-781D273B4039}" dt="2023-12-03T01:15:32.799" v="4099" actId="26606"/>
          <ac:cxnSpMkLst>
            <pc:docMk/>
            <pc:sldMk cId="1487444954" sldId="302"/>
            <ac:cxnSpMk id="21" creationId="{942D078B-EF20-4DB1-AA1B-87F212C56A9A}"/>
          </ac:cxnSpMkLst>
        </pc:cxnChg>
      </pc:sldChg>
      <pc:sldChg chg="addSp delSp modSp add mod ord modNotesTx">
        <pc:chgData name="Bryce Wilkinson" userId="750499dee960869b" providerId="LiveId" clId="{40E58B63-71ED-4A29-95BD-781D273B4039}" dt="2023-12-03T19:35:31.264" v="8548"/>
        <pc:sldMkLst>
          <pc:docMk/>
          <pc:sldMk cId="3800004563" sldId="303"/>
        </pc:sldMkLst>
        <pc:spChg chg="mod">
          <ac:chgData name="Bryce Wilkinson" userId="750499dee960869b" providerId="LiveId" clId="{40E58B63-71ED-4A29-95BD-781D273B4039}" dt="2023-12-03T01:24:42.379" v="4550" actId="20577"/>
          <ac:spMkLst>
            <pc:docMk/>
            <pc:sldMk cId="3800004563" sldId="303"/>
            <ac:spMk id="2" creationId="{DE465D5C-20BA-CCEE-C06D-C973CC2597E1}"/>
          </ac:spMkLst>
        </pc:spChg>
        <pc:spChg chg="del">
          <ac:chgData name="Bryce Wilkinson" userId="750499dee960869b" providerId="LiveId" clId="{40E58B63-71ED-4A29-95BD-781D273B4039}" dt="2023-12-03T01:23:18.027" v="4532" actId="478"/>
          <ac:spMkLst>
            <pc:docMk/>
            <pc:sldMk cId="3800004563" sldId="303"/>
            <ac:spMk id="7" creationId="{B694DC79-CBA7-CA9D-4AA5-2ABEBD854C58}"/>
          </ac:spMkLst>
        </pc:spChg>
        <pc:spChg chg="add mod">
          <ac:chgData name="Bryce Wilkinson" userId="750499dee960869b" providerId="LiveId" clId="{40E58B63-71ED-4A29-95BD-781D273B4039}" dt="2023-12-03T01:24:55.498" v="4554" actId="20577"/>
          <ac:spMkLst>
            <pc:docMk/>
            <pc:sldMk cId="3800004563" sldId="303"/>
            <ac:spMk id="8" creationId="{BDD91704-B8B3-A31A-0A27-C978FFA36EBC}"/>
          </ac:spMkLst>
        </pc:spChg>
        <pc:spChg chg="add mod">
          <ac:chgData name="Bryce Wilkinson" userId="750499dee960869b" providerId="LiveId" clId="{40E58B63-71ED-4A29-95BD-781D273B4039}" dt="2023-12-03T01:24:57.849" v="4556" actId="20577"/>
          <ac:spMkLst>
            <pc:docMk/>
            <pc:sldMk cId="3800004563" sldId="303"/>
            <ac:spMk id="9" creationId="{EE23A70D-33CE-19A9-24DC-A3A29118EB90}"/>
          </ac:spMkLst>
        </pc:spChg>
        <pc:spChg chg="mod">
          <ac:chgData name="Bryce Wilkinson" userId="750499dee960869b" providerId="LiveId" clId="{40E58B63-71ED-4A29-95BD-781D273B4039}" dt="2023-12-03T01:23:04.740" v="4530" actId="20577"/>
          <ac:spMkLst>
            <pc:docMk/>
            <pc:sldMk cId="3800004563" sldId="303"/>
            <ac:spMk id="10" creationId="{B876F05F-9060-6537-ACD3-278F051CAA5C}"/>
          </ac:spMkLst>
        </pc:spChg>
        <pc:spChg chg="add mod">
          <ac:chgData name="Bryce Wilkinson" userId="750499dee960869b" providerId="LiveId" clId="{40E58B63-71ED-4A29-95BD-781D273B4039}" dt="2023-12-03T01:23:47.574" v="4537" actId="1076"/>
          <ac:spMkLst>
            <pc:docMk/>
            <pc:sldMk cId="3800004563" sldId="303"/>
            <ac:spMk id="11" creationId="{E4FD9DB9-AE25-136D-EC82-41D1446E377D}"/>
          </ac:spMkLst>
        </pc:spChg>
        <pc:picChg chg="add mod">
          <ac:chgData name="Bryce Wilkinson" userId="750499dee960869b" providerId="LiveId" clId="{40E58B63-71ED-4A29-95BD-781D273B4039}" dt="2023-12-03T01:23:27.492" v="4534" actId="1076"/>
          <ac:picMkLst>
            <pc:docMk/>
            <pc:sldMk cId="3800004563" sldId="303"/>
            <ac:picMk id="3" creationId="{895C4C22-DF31-13EB-5AA1-5C377DC328B8}"/>
          </ac:picMkLst>
        </pc:picChg>
        <pc:picChg chg="del">
          <ac:chgData name="Bryce Wilkinson" userId="750499dee960869b" providerId="LiveId" clId="{40E58B63-71ED-4A29-95BD-781D273B4039}" dt="2023-12-03T01:23:15.802" v="4531" actId="478"/>
          <ac:picMkLst>
            <pc:docMk/>
            <pc:sldMk cId="3800004563" sldId="303"/>
            <ac:picMk id="4" creationId="{C94AAE30-3F31-00A7-6FDA-2C59603B3CC9}"/>
          </ac:picMkLst>
        </pc:picChg>
        <pc:picChg chg="add mod">
          <ac:chgData name="Bryce Wilkinson" userId="750499dee960869b" providerId="LiveId" clId="{40E58B63-71ED-4A29-95BD-781D273B4039}" dt="2023-12-03T01:23:27.492" v="4534" actId="1076"/>
          <ac:picMkLst>
            <pc:docMk/>
            <pc:sldMk cId="3800004563" sldId="303"/>
            <ac:picMk id="5" creationId="{9465D589-BE75-0887-B920-1A47DDC02BEB}"/>
          </ac:picMkLst>
        </pc:picChg>
        <pc:picChg chg="del">
          <ac:chgData name="Bryce Wilkinson" userId="750499dee960869b" providerId="LiveId" clId="{40E58B63-71ED-4A29-95BD-781D273B4039}" dt="2023-12-03T01:23:15.802" v="4531" actId="478"/>
          <ac:picMkLst>
            <pc:docMk/>
            <pc:sldMk cId="3800004563" sldId="303"/>
            <ac:picMk id="6" creationId="{47B9978F-3F82-A320-D756-3919BE58B941}"/>
          </ac:picMkLst>
        </pc:picChg>
      </pc:sldChg>
      <pc:sldChg chg="addSp delSp modSp new mod setBg modNotesTx">
        <pc:chgData name="Bryce Wilkinson" userId="750499dee960869b" providerId="LiveId" clId="{40E58B63-71ED-4A29-95BD-781D273B4039}" dt="2023-12-03T01:38:30.051" v="4882" actId="1076"/>
        <pc:sldMkLst>
          <pc:docMk/>
          <pc:sldMk cId="4191679108" sldId="304"/>
        </pc:sldMkLst>
        <pc:spChg chg="mod">
          <ac:chgData name="Bryce Wilkinson" userId="750499dee960869b" providerId="LiveId" clId="{40E58B63-71ED-4A29-95BD-781D273B4039}" dt="2023-12-03T01:38:30.051" v="4882" actId="1076"/>
          <ac:spMkLst>
            <pc:docMk/>
            <pc:sldMk cId="4191679108" sldId="304"/>
            <ac:spMk id="2" creationId="{E9FDE109-2DBE-E85A-5315-C4EDAC09AD2A}"/>
          </ac:spMkLst>
        </pc:spChg>
        <pc:spChg chg="del mod">
          <ac:chgData name="Bryce Wilkinson" userId="750499dee960869b" providerId="LiveId" clId="{40E58B63-71ED-4A29-95BD-781D273B4039}" dt="2023-12-03T01:30:43.168" v="4698"/>
          <ac:spMkLst>
            <pc:docMk/>
            <pc:sldMk cId="4191679108" sldId="304"/>
            <ac:spMk id="3" creationId="{81F31419-DC32-D3EF-18EE-9FAD40D3EF68}"/>
          </ac:spMkLst>
        </pc:spChg>
        <pc:spChg chg="add mod">
          <ac:chgData name="Bryce Wilkinson" userId="750499dee960869b" providerId="LiveId" clId="{40E58B63-71ED-4A29-95BD-781D273B4039}" dt="2023-12-03T01:31:13.256" v="4705"/>
          <ac:spMkLst>
            <pc:docMk/>
            <pc:sldMk cId="4191679108" sldId="304"/>
            <ac:spMk id="6" creationId="{77BBAAFF-9857-065E-BA4B-CE8C8FECC11F}"/>
          </ac:spMkLst>
        </pc:spChg>
        <pc:spChg chg="add mod">
          <ac:chgData name="Bryce Wilkinson" userId="750499dee960869b" providerId="LiveId" clId="{40E58B63-71ED-4A29-95BD-781D273B4039}" dt="2023-12-03T01:37:49.686" v="4872" actId="20577"/>
          <ac:spMkLst>
            <pc:docMk/>
            <pc:sldMk cId="4191679108" sldId="304"/>
            <ac:spMk id="9" creationId="{CCEEF9A6-7984-1A77-38DA-2D08CA3A77E6}"/>
          </ac:spMkLst>
        </pc:spChg>
        <pc:spChg chg="add">
          <ac:chgData name="Bryce Wilkinson" userId="750499dee960869b" providerId="LiveId" clId="{40E58B63-71ED-4A29-95BD-781D273B4039}" dt="2023-12-03T01:30:47.635" v="4699" actId="26606"/>
          <ac:spMkLst>
            <pc:docMk/>
            <pc:sldMk cId="4191679108" sldId="304"/>
            <ac:spMk id="12" creationId="{742C14A9-3617-46DD-9FC4-ED828A7D3E6F}"/>
          </ac:spMkLst>
        </pc:spChg>
        <pc:spChg chg="add">
          <ac:chgData name="Bryce Wilkinson" userId="750499dee960869b" providerId="LiveId" clId="{40E58B63-71ED-4A29-95BD-781D273B4039}" dt="2023-12-03T01:30:47.635" v="4699" actId="26606"/>
          <ac:spMkLst>
            <pc:docMk/>
            <pc:sldMk cId="4191679108" sldId="304"/>
            <ac:spMk id="16" creationId="{19E5CB6C-D5A1-44AB-BAD0-E76C67ED2802}"/>
          </ac:spMkLst>
        </pc:spChg>
        <pc:picChg chg="add mod">
          <ac:chgData name="Bryce Wilkinson" userId="750499dee960869b" providerId="LiveId" clId="{40E58B63-71ED-4A29-95BD-781D273B4039}" dt="2023-12-03T01:31:39.126" v="4714" actId="1076"/>
          <ac:picMkLst>
            <pc:docMk/>
            <pc:sldMk cId="4191679108" sldId="304"/>
            <ac:picMk id="4" creationId="{B1F41834-9C3A-0F8B-41CA-E877A1207AC3}"/>
          </ac:picMkLst>
        </pc:picChg>
        <pc:picChg chg="add mod">
          <ac:chgData name="Bryce Wilkinson" userId="750499dee960869b" providerId="LiveId" clId="{40E58B63-71ED-4A29-95BD-781D273B4039}" dt="2023-12-03T01:31:39.126" v="4714" actId="1076"/>
          <ac:picMkLst>
            <pc:docMk/>
            <pc:sldMk cId="4191679108" sldId="304"/>
            <ac:picMk id="5" creationId="{9C9BBE51-0445-2343-01AE-3B43DA875612}"/>
          </ac:picMkLst>
        </pc:picChg>
        <pc:picChg chg="add">
          <ac:chgData name="Bryce Wilkinson" userId="750499dee960869b" providerId="LiveId" clId="{40E58B63-71ED-4A29-95BD-781D273B4039}" dt="2023-12-03T01:30:47.635" v="4699" actId="26606"/>
          <ac:picMkLst>
            <pc:docMk/>
            <pc:sldMk cId="4191679108" sldId="304"/>
            <ac:picMk id="18" creationId="{D5A16967-5C32-4A48-9F02-4F0228AC8DBA}"/>
          </ac:picMkLst>
        </pc:picChg>
        <pc:cxnChg chg="add">
          <ac:chgData name="Bryce Wilkinson" userId="750499dee960869b" providerId="LiveId" clId="{40E58B63-71ED-4A29-95BD-781D273B4039}" dt="2023-12-03T01:30:47.635" v="4699" actId="26606"/>
          <ac:cxnSpMkLst>
            <pc:docMk/>
            <pc:sldMk cId="4191679108" sldId="304"/>
            <ac:cxnSpMk id="14" creationId="{19AB0109-1C89-41F0-9EDF-3DE017BE3F27}"/>
          </ac:cxnSpMkLst>
        </pc:cxnChg>
        <pc:cxnChg chg="add">
          <ac:chgData name="Bryce Wilkinson" userId="750499dee960869b" providerId="LiveId" clId="{40E58B63-71ED-4A29-95BD-781D273B4039}" dt="2023-12-03T01:30:47.635" v="4699" actId="26606"/>
          <ac:cxnSpMkLst>
            <pc:docMk/>
            <pc:sldMk cId="4191679108" sldId="304"/>
            <ac:cxnSpMk id="20" creationId="{942D078B-EF20-4DB1-AA1B-87F212C56A9A}"/>
          </ac:cxnSpMkLst>
        </pc:cxnChg>
      </pc:sldChg>
      <pc:sldChg chg="modSp add mod">
        <pc:chgData name="Bryce Wilkinson" userId="750499dee960869b" providerId="LiveId" clId="{40E58B63-71ED-4A29-95BD-781D273B4039}" dt="2023-12-03T01:28:32.453" v="4648" actId="313"/>
        <pc:sldMkLst>
          <pc:docMk/>
          <pc:sldMk cId="2592006068" sldId="305"/>
        </pc:sldMkLst>
        <pc:spChg chg="mod">
          <ac:chgData name="Bryce Wilkinson" userId="750499dee960869b" providerId="LiveId" clId="{40E58B63-71ED-4A29-95BD-781D273B4039}" dt="2023-12-03T01:28:32.453" v="4648" actId="313"/>
          <ac:spMkLst>
            <pc:docMk/>
            <pc:sldMk cId="2592006068" sldId="305"/>
            <ac:spMk id="4" creationId="{E5AB5531-22C0-FD40-62D1-CF39467D0CF5}"/>
          </ac:spMkLst>
        </pc:spChg>
      </pc:sldChg>
      <pc:sldChg chg="addSp delSp modSp add mod modNotesTx">
        <pc:chgData name="Bryce Wilkinson" userId="750499dee960869b" providerId="LiveId" clId="{40E58B63-71ED-4A29-95BD-781D273B4039}" dt="2023-12-03T01:42:36.307" v="5230" actId="20577"/>
        <pc:sldMkLst>
          <pc:docMk/>
          <pc:sldMk cId="3299544328" sldId="306"/>
        </pc:sldMkLst>
        <pc:spChg chg="mod">
          <ac:chgData name="Bryce Wilkinson" userId="750499dee960869b" providerId="LiveId" clId="{40E58B63-71ED-4A29-95BD-781D273B4039}" dt="2023-12-03T01:40:22.897" v="4907" actId="1076"/>
          <ac:spMkLst>
            <pc:docMk/>
            <pc:sldMk cId="3299544328" sldId="306"/>
            <ac:spMk id="6" creationId="{77BBAAFF-9857-065E-BA4B-CE8C8FECC11F}"/>
          </ac:spMkLst>
        </pc:spChg>
        <pc:spChg chg="mod">
          <ac:chgData name="Bryce Wilkinson" userId="750499dee960869b" providerId="LiveId" clId="{40E58B63-71ED-4A29-95BD-781D273B4039}" dt="2023-12-03T01:42:27.017" v="5229" actId="20577"/>
          <ac:spMkLst>
            <pc:docMk/>
            <pc:sldMk cId="3299544328" sldId="306"/>
            <ac:spMk id="9" creationId="{CCEEF9A6-7984-1A77-38DA-2D08CA3A77E6}"/>
          </ac:spMkLst>
        </pc:spChg>
        <pc:picChg chg="add mod">
          <ac:chgData name="Bryce Wilkinson" userId="750499dee960869b" providerId="LiveId" clId="{40E58B63-71ED-4A29-95BD-781D273B4039}" dt="2023-12-03T01:38:56.060" v="4889" actId="1076"/>
          <ac:picMkLst>
            <pc:docMk/>
            <pc:sldMk cId="3299544328" sldId="306"/>
            <ac:picMk id="3" creationId="{5F739A7D-39A2-D2C9-558A-93A1AF44C80B}"/>
          </ac:picMkLst>
        </pc:picChg>
        <pc:picChg chg="del">
          <ac:chgData name="Bryce Wilkinson" userId="750499dee960869b" providerId="LiveId" clId="{40E58B63-71ED-4A29-95BD-781D273B4039}" dt="2023-12-03T01:38:46.238" v="4884" actId="478"/>
          <ac:picMkLst>
            <pc:docMk/>
            <pc:sldMk cId="3299544328" sldId="306"/>
            <ac:picMk id="4" creationId="{B1F41834-9C3A-0F8B-41CA-E877A1207AC3}"/>
          </ac:picMkLst>
        </pc:picChg>
        <pc:picChg chg="del">
          <ac:chgData name="Bryce Wilkinson" userId="750499dee960869b" providerId="LiveId" clId="{40E58B63-71ED-4A29-95BD-781D273B4039}" dt="2023-12-03T01:38:47.818" v="4885" actId="478"/>
          <ac:picMkLst>
            <pc:docMk/>
            <pc:sldMk cId="3299544328" sldId="306"/>
            <ac:picMk id="5" creationId="{9C9BBE51-0445-2343-01AE-3B43DA875612}"/>
          </ac:picMkLst>
        </pc:picChg>
      </pc:sldChg>
      <pc:sldChg chg="addSp modSp new mod setBg modNotesTx">
        <pc:chgData name="Bryce Wilkinson" userId="750499dee960869b" providerId="LiveId" clId="{40E58B63-71ED-4A29-95BD-781D273B4039}" dt="2023-12-03T02:33:46.778" v="5684" actId="20577"/>
        <pc:sldMkLst>
          <pc:docMk/>
          <pc:sldMk cId="1654941156" sldId="307"/>
        </pc:sldMkLst>
        <pc:spChg chg="mod">
          <ac:chgData name="Bryce Wilkinson" userId="750499dee960869b" providerId="LiveId" clId="{40E58B63-71ED-4A29-95BD-781D273B4039}" dt="2023-12-03T02:33:46.778" v="5684" actId="20577"/>
          <ac:spMkLst>
            <pc:docMk/>
            <pc:sldMk cId="1654941156" sldId="307"/>
            <ac:spMk id="2" creationId="{3657615A-7C28-8474-B6C8-BCC48F395B69}"/>
          </ac:spMkLst>
        </pc:spChg>
        <pc:spChg chg="mod">
          <ac:chgData name="Bryce Wilkinson" userId="750499dee960869b" providerId="LiveId" clId="{40E58B63-71ED-4A29-95BD-781D273B4039}" dt="2023-12-03T02:32:32.827" v="5663" actId="20577"/>
          <ac:spMkLst>
            <pc:docMk/>
            <pc:sldMk cId="1654941156" sldId="307"/>
            <ac:spMk id="3" creationId="{7EE3CDE6-603B-BA14-8F01-9C4032A66F0E}"/>
          </ac:spMkLst>
        </pc:spChg>
        <pc:spChg chg="add mod">
          <ac:chgData name="Bryce Wilkinson" userId="750499dee960869b" providerId="LiveId" clId="{40E58B63-71ED-4A29-95BD-781D273B4039}" dt="2023-12-03T02:26:50.697" v="5331" actId="1037"/>
          <ac:spMkLst>
            <pc:docMk/>
            <pc:sldMk cId="1654941156" sldId="307"/>
            <ac:spMk id="5" creationId="{958BC36F-6FD7-4DBF-1229-0DE8199BC08A}"/>
          </ac:spMkLst>
        </pc:spChg>
        <pc:picChg chg="add mod">
          <ac:chgData name="Bryce Wilkinson" userId="750499dee960869b" providerId="LiveId" clId="{40E58B63-71ED-4A29-95BD-781D273B4039}" dt="2023-12-03T02:26:21.996" v="5314" actId="1035"/>
          <ac:picMkLst>
            <pc:docMk/>
            <pc:sldMk cId="1654941156" sldId="307"/>
            <ac:picMk id="4" creationId="{D9EC28DE-6B08-D0B9-7ABB-7CEB0299E19B}"/>
          </ac:picMkLst>
        </pc:picChg>
      </pc:sldChg>
      <pc:sldChg chg="new del">
        <pc:chgData name="Bryce Wilkinson" userId="750499dee960869b" providerId="LiveId" clId="{40E58B63-71ED-4A29-95BD-781D273B4039}" dt="2023-12-03T01:42:56.956" v="5233" actId="47"/>
        <pc:sldMkLst>
          <pc:docMk/>
          <pc:sldMk cId="1820049861" sldId="308"/>
        </pc:sldMkLst>
      </pc:sldChg>
      <pc:sldChg chg="modSp add mod">
        <pc:chgData name="Bryce Wilkinson" userId="750499dee960869b" providerId="LiveId" clId="{40E58B63-71ED-4A29-95BD-781D273B4039}" dt="2023-12-03T01:44:18.889" v="5288" actId="313"/>
        <pc:sldMkLst>
          <pc:docMk/>
          <pc:sldMk cId="2545922900" sldId="308"/>
        </pc:sldMkLst>
        <pc:spChg chg="mod">
          <ac:chgData name="Bryce Wilkinson" userId="750499dee960869b" providerId="LiveId" clId="{40E58B63-71ED-4A29-95BD-781D273B4039}" dt="2023-12-03T01:44:18.889" v="5288" actId="313"/>
          <ac:spMkLst>
            <pc:docMk/>
            <pc:sldMk cId="2545922900" sldId="308"/>
            <ac:spMk id="4" creationId="{E5AB5531-22C0-FD40-62D1-CF39467D0CF5}"/>
          </ac:spMkLst>
        </pc:spChg>
      </pc:sldChg>
      <pc:sldChg chg="addSp delSp modSp new del mod setBg">
        <pc:chgData name="Bryce Wilkinson" userId="750499dee960869b" providerId="LiveId" clId="{40E58B63-71ED-4A29-95BD-781D273B4039}" dt="2023-12-03T02:38:44.205" v="5819" actId="47"/>
        <pc:sldMkLst>
          <pc:docMk/>
          <pc:sldMk cId="1220602345" sldId="309"/>
        </pc:sldMkLst>
        <pc:spChg chg="mod">
          <ac:chgData name="Bryce Wilkinson" userId="750499dee960869b" providerId="LiveId" clId="{40E58B63-71ED-4A29-95BD-781D273B4039}" dt="2023-12-03T02:36:21.565" v="5720" actId="26606"/>
          <ac:spMkLst>
            <pc:docMk/>
            <pc:sldMk cId="1220602345" sldId="309"/>
            <ac:spMk id="2" creationId="{9D609B49-59D0-0FC9-15E1-3548E478DC72}"/>
          </ac:spMkLst>
        </pc:spChg>
        <pc:spChg chg="mod">
          <ac:chgData name="Bryce Wilkinson" userId="750499dee960869b" providerId="LiveId" clId="{40E58B63-71ED-4A29-95BD-781D273B4039}" dt="2023-12-03T02:36:21.565" v="5720" actId="26606"/>
          <ac:spMkLst>
            <pc:docMk/>
            <pc:sldMk cId="1220602345" sldId="309"/>
            <ac:spMk id="3" creationId="{A81302F9-CD01-FA34-05E5-5F28DE89DBE3}"/>
          </ac:spMkLst>
        </pc:spChg>
        <pc:spChg chg="add del">
          <ac:chgData name="Bryce Wilkinson" userId="750499dee960869b" providerId="LiveId" clId="{40E58B63-71ED-4A29-95BD-781D273B4039}" dt="2023-12-03T02:35:10.465" v="5692" actId="26606"/>
          <ac:spMkLst>
            <pc:docMk/>
            <pc:sldMk cId="1220602345" sldId="309"/>
            <ac:spMk id="11" creationId="{50E6CFCC-E96C-48AB-98C8-42F05727F1F4}"/>
          </ac:spMkLst>
        </pc:spChg>
        <pc:spChg chg="add del">
          <ac:chgData name="Bryce Wilkinson" userId="750499dee960869b" providerId="LiveId" clId="{40E58B63-71ED-4A29-95BD-781D273B4039}" dt="2023-12-03T02:36:09.653" v="5716" actId="26606"/>
          <ac:spMkLst>
            <pc:docMk/>
            <pc:sldMk cId="1220602345" sldId="309"/>
            <ac:spMk id="12" creationId="{B16D28B7-2459-4243-834C-081F13904E1F}"/>
          </ac:spMkLst>
        </pc:spChg>
        <pc:spChg chg="add del">
          <ac:chgData name="Bryce Wilkinson" userId="750499dee960869b" providerId="LiveId" clId="{40E58B63-71ED-4A29-95BD-781D273B4039}" dt="2023-12-03T02:35:10.465" v="5692" actId="26606"/>
          <ac:spMkLst>
            <pc:docMk/>
            <pc:sldMk cId="1220602345" sldId="309"/>
            <ac:spMk id="15" creationId="{BC55BC1D-EB38-400C-B11B-F8CC53896E28}"/>
          </ac:spMkLst>
        </pc:spChg>
        <pc:spChg chg="add del">
          <ac:chgData name="Bryce Wilkinson" userId="750499dee960869b" providerId="LiveId" clId="{40E58B63-71ED-4A29-95BD-781D273B4039}" dt="2023-12-03T02:36:09.653" v="5716" actId="26606"/>
          <ac:spMkLst>
            <pc:docMk/>
            <pc:sldMk cId="1220602345" sldId="309"/>
            <ac:spMk id="16" creationId="{AB460F0B-D018-41B3-B5EE-4BFACE0605D0}"/>
          </ac:spMkLst>
        </pc:spChg>
        <pc:spChg chg="add del">
          <ac:chgData name="Bryce Wilkinson" userId="750499dee960869b" providerId="LiveId" clId="{40E58B63-71ED-4A29-95BD-781D273B4039}" dt="2023-12-03T02:35:10.465" v="5692" actId="26606"/>
          <ac:spMkLst>
            <pc:docMk/>
            <pc:sldMk cId="1220602345" sldId="309"/>
            <ac:spMk id="21" creationId="{C294FAB0-0466-47B1-B964-43F67A9A8464}"/>
          </ac:spMkLst>
        </pc:spChg>
        <pc:spChg chg="add del">
          <ac:chgData name="Bryce Wilkinson" userId="750499dee960869b" providerId="LiveId" clId="{40E58B63-71ED-4A29-95BD-781D273B4039}" dt="2023-12-03T02:36:09.653" v="5716" actId="26606"/>
          <ac:spMkLst>
            <pc:docMk/>
            <pc:sldMk cId="1220602345" sldId="309"/>
            <ac:spMk id="22" creationId="{4A6B239A-8939-4B7A-9EE9-4B4C6AC7454C}"/>
          </ac:spMkLst>
        </pc:spChg>
        <pc:spChg chg="add del">
          <ac:chgData name="Bryce Wilkinson" userId="750499dee960869b" providerId="LiveId" clId="{40E58B63-71ED-4A29-95BD-781D273B4039}" dt="2023-12-03T02:36:09.653" v="5716" actId="26606"/>
          <ac:spMkLst>
            <pc:docMk/>
            <pc:sldMk cId="1220602345" sldId="309"/>
            <ac:spMk id="24" creationId="{393871EE-EC0A-455F-AA37-A87D7237E233}"/>
          </ac:spMkLst>
        </pc:spChg>
        <pc:spChg chg="add del">
          <ac:chgData name="Bryce Wilkinson" userId="750499dee960869b" providerId="LiveId" clId="{40E58B63-71ED-4A29-95BD-781D273B4039}" dt="2023-12-03T02:36:09.653" v="5716" actId="26606"/>
          <ac:spMkLst>
            <pc:docMk/>
            <pc:sldMk cId="1220602345" sldId="309"/>
            <ac:spMk id="27" creationId="{4AC72693-C9A4-4BE4-A90C-CDA82C5C5D15}"/>
          </ac:spMkLst>
        </pc:spChg>
        <pc:spChg chg="add del">
          <ac:chgData name="Bryce Wilkinson" userId="750499dee960869b" providerId="LiveId" clId="{40E58B63-71ED-4A29-95BD-781D273B4039}" dt="2023-12-03T02:36:09.653" v="5716" actId="26606"/>
          <ac:spMkLst>
            <pc:docMk/>
            <pc:sldMk cId="1220602345" sldId="309"/>
            <ac:spMk id="29" creationId="{2963AC57-381C-41C6-A500-249FCD48FBC6}"/>
          </ac:spMkLst>
        </pc:spChg>
        <pc:spChg chg="add del">
          <ac:chgData name="Bryce Wilkinson" userId="750499dee960869b" providerId="LiveId" clId="{40E58B63-71ED-4A29-95BD-781D273B4039}" dt="2023-12-03T02:36:12.654" v="5718" actId="26606"/>
          <ac:spMkLst>
            <pc:docMk/>
            <pc:sldMk cId="1220602345" sldId="309"/>
            <ac:spMk id="35" creationId="{58394E52-1609-430B-A7A5-BFF43EB9C92F}"/>
          </ac:spMkLst>
        </pc:spChg>
        <pc:spChg chg="add del">
          <ac:chgData name="Bryce Wilkinson" userId="750499dee960869b" providerId="LiveId" clId="{40E58B63-71ED-4A29-95BD-781D273B4039}" dt="2023-12-03T02:36:12.654" v="5718" actId="26606"/>
          <ac:spMkLst>
            <pc:docMk/>
            <pc:sldMk cId="1220602345" sldId="309"/>
            <ac:spMk id="37" creationId="{D3697D93-D148-4A98-A3A4-98AA7C2B626C}"/>
          </ac:spMkLst>
        </pc:spChg>
        <pc:spChg chg="add del">
          <ac:chgData name="Bryce Wilkinson" userId="750499dee960869b" providerId="LiveId" clId="{40E58B63-71ED-4A29-95BD-781D273B4039}" dt="2023-12-03T02:36:21.565" v="5720" actId="26606"/>
          <ac:spMkLst>
            <pc:docMk/>
            <pc:sldMk cId="1220602345" sldId="309"/>
            <ac:spMk id="44" creationId="{4B5C6D65-D4EB-4E56-9270-B5637605A64E}"/>
          </ac:spMkLst>
        </pc:spChg>
        <pc:spChg chg="add del">
          <ac:chgData name="Bryce Wilkinson" userId="750499dee960869b" providerId="LiveId" clId="{40E58B63-71ED-4A29-95BD-781D273B4039}" dt="2023-12-03T02:36:21.565" v="5720" actId="26606"/>
          <ac:spMkLst>
            <pc:docMk/>
            <pc:sldMk cId="1220602345" sldId="309"/>
            <ac:spMk id="46" creationId="{9F0D236E-6887-49E1-A044-D80BA888845D}"/>
          </ac:spMkLst>
        </pc:spChg>
        <pc:grpChg chg="add del">
          <ac:chgData name="Bryce Wilkinson" userId="750499dee960869b" providerId="LiveId" clId="{40E58B63-71ED-4A29-95BD-781D273B4039}" dt="2023-12-03T02:36:07.572" v="5712" actId="26606"/>
          <ac:grpSpMkLst>
            <pc:docMk/>
            <pc:sldMk cId="1220602345" sldId="309"/>
            <ac:grpSpMk id="10" creationId="{68A0F512-AC74-4171-A9D4-8DC64E05A173}"/>
          </ac:grpSpMkLst>
        </pc:grpChg>
        <pc:grpChg chg="add del">
          <ac:chgData name="Bryce Wilkinson" userId="750499dee960869b" providerId="LiveId" clId="{40E58B63-71ED-4A29-95BD-781D273B4039}" dt="2023-12-03T02:35:10.465" v="5692" actId="26606"/>
          <ac:grpSpMkLst>
            <pc:docMk/>
            <pc:sldMk cId="1220602345" sldId="309"/>
            <ac:grpSpMk id="17" creationId="{1E7110B8-ED3B-4441-B1EB-C4DE3C46A0FD}"/>
          </ac:grpSpMkLst>
        </pc:grpChg>
        <pc:grpChg chg="add del">
          <ac:chgData name="Bryce Wilkinson" userId="750499dee960869b" providerId="LiveId" clId="{40E58B63-71ED-4A29-95BD-781D273B4039}" dt="2023-12-03T02:36:09.653" v="5716" actId="26606"/>
          <ac:grpSpMkLst>
            <pc:docMk/>
            <pc:sldMk cId="1220602345" sldId="309"/>
            <ac:grpSpMk id="19" creationId="{15871C84-FD48-4073-B0A6-7C8D95A92B81}"/>
          </ac:grpSpMkLst>
        </pc:grpChg>
        <pc:grpChg chg="add del">
          <ac:chgData name="Bryce Wilkinson" userId="750499dee960869b" providerId="LiveId" clId="{40E58B63-71ED-4A29-95BD-781D273B4039}" dt="2023-12-03T02:36:12.654" v="5718" actId="26606"/>
          <ac:grpSpMkLst>
            <pc:docMk/>
            <pc:sldMk cId="1220602345" sldId="309"/>
            <ac:grpSpMk id="38" creationId="{3F354BC6-2994-4F4D-AF23-2386109F2027}"/>
          </ac:grpSpMkLst>
        </pc:grpChg>
        <pc:grpChg chg="add del">
          <ac:chgData name="Bryce Wilkinson" userId="750499dee960869b" providerId="LiveId" clId="{40E58B63-71ED-4A29-95BD-781D273B4039}" dt="2023-12-03T02:36:21.565" v="5720" actId="26606"/>
          <ac:grpSpMkLst>
            <pc:docMk/>
            <pc:sldMk cId="1220602345" sldId="309"/>
            <ac:grpSpMk id="47" creationId="{1310799D-237C-4131-87CA-440AB3079365}"/>
          </ac:grpSpMkLst>
        </pc:grpChg>
        <pc:picChg chg="add mod ord">
          <ac:chgData name="Bryce Wilkinson" userId="750499dee960869b" providerId="LiveId" clId="{40E58B63-71ED-4A29-95BD-781D273B4039}" dt="2023-12-03T02:36:27.378" v="5724" actId="1076"/>
          <ac:picMkLst>
            <pc:docMk/>
            <pc:sldMk cId="1220602345" sldId="309"/>
            <ac:picMk id="4" creationId="{0404E89A-417A-2AE4-F3A3-9A60D0BC7104}"/>
          </ac:picMkLst>
        </pc:picChg>
        <pc:picChg chg="add del mod ord">
          <ac:chgData name="Bryce Wilkinson" userId="750499dee960869b" providerId="LiveId" clId="{40E58B63-71ED-4A29-95BD-781D273B4039}" dt="2023-12-03T02:36:25.242" v="5723" actId="478"/>
          <ac:picMkLst>
            <pc:docMk/>
            <pc:sldMk cId="1220602345" sldId="309"/>
            <ac:picMk id="5" creationId="{155A2E3C-3368-BEB1-052C-7CA420607119}"/>
          </ac:picMkLst>
        </pc:picChg>
        <pc:picChg chg="add mod ord">
          <ac:chgData name="Bryce Wilkinson" userId="750499dee960869b" providerId="LiveId" clId="{40E58B63-71ED-4A29-95BD-781D273B4039}" dt="2023-12-03T02:36:41.994" v="5727" actId="14100"/>
          <ac:picMkLst>
            <pc:docMk/>
            <pc:sldMk cId="1220602345" sldId="309"/>
            <ac:picMk id="6" creationId="{E68C7FFD-C2D1-350E-C71B-43528A2BCCD9}"/>
          </ac:picMkLst>
        </pc:picChg>
        <pc:picChg chg="add mod ord modCrop">
          <ac:chgData name="Bryce Wilkinson" userId="750499dee960869b" providerId="LiveId" clId="{40E58B63-71ED-4A29-95BD-781D273B4039}" dt="2023-12-03T02:36:21.565" v="5720" actId="26606"/>
          <ac:picMkLst>
            <pc:docMk/>
            <pc:sldMk cId="1220602345" sldId="309"/>
            <ac:picMk id="7" creationId="{53B41057-13FC-DC72-1718-0C97CF1A78A0}"/>
          </ac:picMkLst>
        </pc:picChg>
        <pc:picChg chg="add mod ord modCrop">
          <ac:chgData name="Bryce Wilkinson" userId="750499dee960869b" providerId="LiveId" clId="{40E58B63-71ED-4A29-95BD-781D273B4039}" dt="2023-12-03T02:36:21.565" v="5720" actId="26606"/>
          <ac:picMkLst>
            <pc:docMk/>
            <pc:sldMk cId="1220602345" sldId="309"/>
            <ac:picMk id="8" creationId="{8E358905-38F5-C175-3E73-E820D8A65DF6}"/>
          </ac:picMkLst>
        </pc:picChg>
        <pc:picChg chg="add del">
          <ac:chgData name="Bryce Wilkinson" userId="750499dee960869b" providerId="LiveId" clId="{40E58B63-71ED-4A29-95BD-781D273B4039}" dt="2023-12-03T02:35:10.465" v="5692" actId="26606"/>
          <ac:picMkLst>
            <pc:docMk/>
            <pc:sldMk cId="1220602345" sldId="309"/>
            <ac:picMk id="23" creationId="{FB4DDAF3-76BC-49F9-B735-F7A5CE86380D}"/>
          </ac:picMkLst>
        </pc:picChg>
        <pc:picChg chg="add del">
          <ac:chgData name="Bryce Wilkinson" userId="750499dee960869b" providerId="LiveId" clId="{40E58B63-71ED-4A29-95BD-781D273B4039}" dt="2023-12-03T02:36:09.653" v="5716" actId="26606"/>
          <ac:picMkLst>
            <pc:docMk/>
            <pc:sldMk cId="1220602345" sldId="309"/>
            <ac:picMk id="31" creationId="{39C697EA-7E3D-4775-9FB6-A68751DA9339}"/>
          </ac:picMkLst>
        </pc:picChg>
        <pc:picChg chg="add del">
          <ac:chgData name="Bryce Wilkinson" userId="750499dee960869b" providerId="LiveId" clId="{40E58B63-71ED-4A29-95BD-781D273B4039}" dt="2023-12-03T02:36:12.654" v="5718" actId="26606"/>
          <ac:picMkLst>
            <pc:docMk/>
            <pc:sldMk cId="1220602345" sldId="309"/>
            <ac:picMk id="41" creationId="{F190D68A-CD84-4965-890D-4829B6C1EDCC}"/>
          </ac:picMkLst>
        </pc:picChg>
        <pc:picChg chg="add del">
          <ac:chgData name="Bryce Wilkinson" userId="750499dee960869b" providerId="LiveId" clId="{40E58B63-71ED-4A29-95BD-781D273B4039}" dt="2023-12-03T02:36:21.565" v="5720" actId="26606"/>
          <ac:picMkLst>
            <pc:docMk/>
            <pc:sldMk cId="1220602345" sldId="309"/>
            <ac:picMk id="49" creationId="{FA1E2058-1214-4395-A585-3C0F2B30BE23}"/>
          </ac:picMkLst>
        </pc:picChg>
        <pc:cxnChg chg="add del">
          <ac:chgData name="Bryce Wilkinson" userId="750499dee960869b" providerId="LiveId" clId="{40E58B63-71ED-4A29-95BD-781D273B4039}" dt="2023-12-03T02:35:10.465" v="5692" actId="26606"/>
          <ac:cxnSpMkLst>
            <pc:docMk/>
            <pc:sldMk cId="1220602345" sldId="309"/>
            <ac:cxnSpMk id="13" creationId="{B6BECB2A-E1E7-48A9-A209-D21AB681DD98}"/>
          </ac:cxnSpMkLst>
        </pc:cxnChg>
        <pc:cxnChg chg="add del">
          <ac:chgData name="Bryce Wilkinson" userId="750499dee960869b" providerId="LiveId" clId="{40E58B63-71ED-4A29-95BD-781D273B4039}" dt="2023-12-03T02:36:09.653" v="5716" actId="26606"/>
          <ac:cxnSpMkLst>
            <pc:docMk/>
            <pc:sldMk cId="1220602345" sldId="309"/>
            <ac:cxnSpMk id="14" creationId="{D24BD9CE-EE69-479A-9E12-4BD8820D064F}"/>
          </ac:cxnSpMkLst>
        </pc:cxnChg>
        <pc:cxnChg chg="add del">
          <ac:chgData name="Bryce Wilkinson" userId="750499dee960869b" providerId="LiveId" clId="{40E58B63-71ED-4A29-95BD-781D273B4039}" dt="2023-12-03T02:35:10.465" v="5692" actId="26606"/>
          <ac:cxnSpMkLst>
            <pc:docMk/>
            <pc:sldMk cId="1220602345" sldId="309"/>
            <ac:cxnSpMk id="25" creationId="{029D5B65-A532-405C-9133-23979B5F7FB9}"/>
          </ac:cxnSpMkLst>
        </pc:cxnChg>
        <pc:cxnChg chg="add del">
          <ac:chgData name="Bryce Wilkinson" userId="750499dee960869b" providerId="LiveId" clId="{40E58B63-71ED-4A29-95BD-781D273B4039}" dt="2023-12-03T02:36:09.653" v="5716" actId="26606"/>
          <ac:cxnSpMkLst>
            <pc:docMk/>
            <pc:sldMk cId="1220602345" sldId="309"/>
            <ac:cxnSpMk id="33" creationId="{64BE8516-E951-4D60-A735-03B11A7DFB82}"/>
          </ac:cxnSpMkLst>
        </pc:cxnChg>
        <pc:cxnChg chg="add del">
          <ac:chgData name="Bryce Wilkinson" userId="750499dee960869b" providerId="LiveId" clId="{40E58B63-71ED-4A29-95BD-781D273B4039}" dt="2023-12-03T02:36:12.654" v="5718" actId="26606"/>
          <ac:cxnSpMkLst>
            <pc:docMk/>
            <pc:sldMk cId="1220602345" sldId="309"/>
            <ac:cxnSpMk id="36" creationId="{8DC4616F-FBF8-4855-A506-67D86C06BBA8}"/>
          </ac:cxnSpMkLst>
        </pc:cxnChg>
        <pc:cxnChg chg="add del">
          <ac:chgData name="Bryce Wilkinson" userId="750499dee960869b" providerId="LiveId" clId="{40E58B63-71ED-4A29-95BD-781D273B4039}" dt="2023-12-03T02:36:12.654" v="5718" actId="26606"/>
          <ac:cxnSpMkLst>
            <pc:docMk/>
            <pc:sldMk cId="1220602345" sldId="309"/>
            <ac:cxnSpMk id="42" creationId="{7588CF8F-1D58-4649-9E47-A418EB852DC1}"/>
          </ac:cxnSpMkLst>
        </pc:cxnChg>
        <pc:cxnChg chg="add del">
          <ac:chgData name="Bryce Wilkinson" userId="750499dee960869b" providerId="LiveId" clId="{40E58B63-71ED-4A29-95BD-781D273B4039}" dt="2023-12-03T02:36:21.565" v="5720" actId="26606"/>
          <ac:cxnSpMkLst>
            <pc:docMk/>
            <pc:sldMk cId="1220602345" sldId="309"/>
            <ac:cxnSpMk id="45" creationId="{688E404D-6D74-48F8-8A6D-C8B277BF53CC}"/>
          </ac:cxnSpMkLst>
        </pc:cxnChg>
        <pc:cxnChg chg="add del">
          <ac:chgData name="Bryce Wilkinson" userId="750499dee960869b" providerId="LiveId" clId="{40E58B63-71ED-4A29-95BD-781D273B4039}" dt="2023-12-03T02:36:21.565" v="5720" actId="26606"/>
          <ac:cxnSpMkLst>
            <pc:docMk/>
            <pc:sldMk cId="1220602345" sldId="309"/>
            <ac:cxnSpMk id="50" creationId="{C182BDCE-F0C6-4E3F-A3F5-1C8976FFE4F1}"/>
          </ac:cxnSpMkLst>
        </pc:cxnChg>
      </pc:sldChg>
      <pc:sldChg chg="addSp delSp add del mod setBg delDesignElem">
        <pc:chgData name="Bryce Wilkinson" userId="750499dee960869b" providerId="LiveId" clId="{40E58B63-71ED-4A29-95BD-781D273B4039}" dt="2023-12-03T02:37:12.157" v="5734" actId="47"/>
        <pc:sldMkLst>
          <pc:docMk/>
          <pc:sldMk cId="3740231574" sldId="310"/>
        </pc:sldMkLst>
        <pc:spChg chg="del">
          <ac:chgData name="Bryce Wilkinson" userId="750499dee960869b" providerId="LiveId" clId="{40E58B63-71ED-4A29-95BD-781D273B4039}" dt="2023-12-03T02:36:53.073" v="5729"/>
          <ac:spMkLst>
            <pc:docMk/>
            <pc:sldMk cId="3740231574" sldId="310"/>
            <ac:spMk id="12" creationId="{742C14A9-3617-46DD-9FC4-ED828A7D3E6F}"/>
          </ac:spMkLst>
        </pc:spChg>
        <pc:spChg chg="del">
          <ac:chgData name="Bryce Wilkinson" userId="750499dee960869b" providerId="LiveId" clId="{40E58B63-71ED-4A29-95BD-781D273B4039}" dt="2023-12-03T02:36:53.073" v="5729"/>
          <ac:spMkLst>
            <pc:docMk/>
            <pc:sldMk cId="3740231574" sldId="310"/>
            <ac:spMk id="16" creationId="{19E5CB6C-D5A1-44AB-BAD0-E76C67ED2802}"/>
          </ac:spMkLst>
        </pc:spChg>
        <pc:picChg chg="add del">
          <ac:chgData name="Bryce Wilkinson" userId="750499dee960869b" providerId="LiveId" clId="{40E58B63-71ED-4A29-95BD-781D273B4039}" dt="2023-12-03T02:36:58.279" v="5731" actId="478"/>
          <ac:picMkLst>
            <pc:docMk/>
            <pc:sldMk cId="3740231574" sldId="310"/>
            <ac:picMk id="3" creationId="{5F739A7D-39A2-D2C9-558A-93A1AF44C80B}"/>
          </ac:picMkLst>
        </pc:picChg>
        <pc:picChg chg="del">
          <ac:chgData name="Bryce Wilkinson" userId="750499dee960869b" providerId="LiveId" clId="{40E58B63-71ED-4A29-95BD-781D273B4039}" dt="2023-12-03T02:36:53.073" v="5729"/>
          <ac:picMkLst>
            <pc:docMk/>
            <pc:sldMk cId="3740231574" sldId="310"/>
            <ac:picMk id="18" creationId="{D5A16967-5C32-4A48-9F02-4F0228AC8DBA}"/>
          </ac:picMkLst>
        </pc:picChg>
        <pc:cxnChg chg="del">
          <ac:chgData name="Bryce Wilkinson" userId="750499dee960869b" providerId="LiveId" clId="{40E58B63-71ED-4A29-95BD-781D273B4039}" dt="2023-12-03T02:36:53.073" v="5729"/>
          <ac:cxnSpMkLst>
            <pc:docMk/>
            <pc:sldMk cId="3740231574" sldId="310"/>
            <ac:cxnSpMk id="14" creationId="{19AB0109-1C89-41F0-9EDF-3DE017BE3F27}"/>
          </ac:cxnSpMkLst>
        </pc:cxnChg>
        <pc:cxnChg chg="del">
          <ac:chgData name="Bryce Wilkinson" userId="750499dee960869b" providerId="LiveId" clId="{40E58B63-71ED-4A29-95BD-781D273B4039}" dt="2023-12-03T02:36:53.073" v="5729"/>
          <ac:cxnSpMkLst>
            <pc:docMk/>
            <pc:sldMk cId="3740231574" sldId="310"/>
            <ac:cxnSpMk id="20" creationId="{942D078B-EF20-4DB1-AA1B-87F212C56A9A}"/>
          </ac:cxnSpMkLst>
        </pc:cxnChg>
      </pc:sldChg>
      <pc:sldChg chg="delSp add del setBg delDesignElem">
        <pc:chgData name="Bryce Wilkinson" userId="750499dee960869b" providerId="LiveId" clId="{40E58B63-71ED-4A29-95BD-781D273B4039}" dt="2023-12-03T02:37:21.583" v="5739" actId="47"/>
        <pc:sldMkLst>
          <pc:docMk/>
          <pc:sldMk cId="2717664164" sldId="311"/>
        </pc:sldMkLst>
        <pc:spChg chg="del">
          <ac:chgData name="Bryce Wilkinson" userId="750499dee960869b" providerId="LiveId" clId="{40E58B63-71ED-4A29-95BD-781D273B4039}" dt="2023-12-03T02:37:09.262" v="5733"/>
          <ac:spMkLst>
            <pc:docMk/>
            <pc:sldMk cId="2717664164" sldId="311"/>
            <ac:spMk id="13" creationId="{742C14A9-3617-46DD-9FC4-ED828A7D3E6F}"/>
          </ac:spMkLst>
        </pc:spChg>
        <pc:spChg chg="del">
          <ac:chgData name="Bryce Wilkinson" userId="750499dee960869b" providerId="LiveId" clId="{40E58B63-71ED-4A29-95BD-781D273B4039}" dt="2023-12-03T02:37:09.262" v="5733"/>
          <ac:spMkLst>
            <pc:docMk/>
            <pc:sldMk cId="2717664164" sldId="311"/>
            <ac:spMk id="17" creationId="{19E5CB6C-D5A1-44AB-BAD0-E76C67ED2802}"/>
          </ac:spMkLst>
        </pc:spChg>
        <pc:picChg chg="del">
          <ac:chgData name="Bryce Wilkinson" userId="750499dee960869b" providerId="LiveId" clId="{40E58B63-71ED-4A29-95BD-781D273B4039}" dt="2023-12-03T02:37:09.262" v="5733"/>
          <ac:picMkLst>
            <pc:docMk/>
            <pc:sldMk cId="2717664164" sldId="311"/>
            <ac:picMk id="19" creationId="{D5A16967-5C32-4A48-9F02-4F0228AC8DBA}"/>
          </ac:picMkLst>
        </pc:picChg>
        <pc:cxnChg chg="del">
          <ac:chgData name="Bryce Wilkinson" userId="750499dee960869b" providerId="LiveId" clId="{40E58B63-71ED-4A29-95BD-781D273B4039}" dt="2023-12-03T02:37:09.262" v="5733"/>
          <ac:cxnSpMkLst>
            <pc:docMk/>
            <pc:sldMk cId="2717664164" sldId="311"/>
            <ac:cxnSpMk id="15" creationId="{19AB0109-1C89-41F0-9EDF-3DE017BE3F27}"/>
          </ac:cxnSpMkLst>
        </pc:cxnChg>
        <pc:cxnChg chg="del">
          <ac:chgData name="Bryce Wilkinson" userId="750499dee960869b" providerId="LiveId" clId="{40E58B63-71ED-4A29-95BD-781D273B4039}" dt="2023-12-03T02:37:09.262" v="5733"/>
          <ac:cxnSpMkLst>
            <pc:docMk/>
            <pc:sldMk cId="2717664164" sldId="311"/>
            <ac:cxnSpMk id="21" creationId="{942D078B-EF20-4DB1-AA1B-87F212C56A9A}"/>
          </ac:cxnSpMkLst>
        </pc:cxnChg>
      </pc:sldChg>
      <pc:sldChg chg="addSp delSp add del setBg delDesignElem">
        <pc:chgData name="Bryce Wilkinson" userId="750499dee960869b" providerId="LiveId" clId="{40E58B63-71ED-4A29-95BD-781D273B4039}" dt="2023-12-03T02:37:18.966" v="5737"/>
        <pc:sldMkLst>
          <pc:docMk/>
          <pc:sldMk cId="366280532" sldId="312"/>
        </pc:sldMkLst>
        <pc:spChg chg="add del">
          <ac:chgData name="Bryce Wilkinson" userId="750499dee960869b" providerId="LiveId" clId="{40E58B63-71ED-4A29-95BD-781D273B4039}" dt="2023-12-03T02:37:18.966" v="5737"/>
          <ac:spMkLst>
            <pc:docMk/>
            <pc:sldMk cId="366280532" sldId="312"/>
            <ac:spMk id="13" creationId="{742C14A9-3617-46DD-9FC4-ED828A7D3E6F}"/>
          </ac:spMkLst>
        </pc:spChg>
        <pc:spChg chg="add del">
          <ac:chgData name="Bryce Wilkinson" userId="750499dee960869b" providerId="LiveId" clId="{40E58B63-71ED-4A29-95BD-781D273B4039}" dt="2023-12-03T02:37:18.966" v="5737"/>
          <ac:spMkLst>
            <pc:docMk/>
            <pc:sldMk cId="366280532" sldId="312"/>
            <ac:spMk id="17" creationId="{19E5CB6C-D5A1-44AB-BAD0-E76C67ED2802}"/>
          </ac:spMkLst>
        </pc:spChg>
        <pc:picChg chg="add del">
          <ac:chgData name="Bryce Wilkinson" userId="750499dee960869b" providerId="LiveId" clId="{40E58B63-71ED-4A29-95BD-781D273B4039}" dt="2023-12-03T02:37:18.966" v="5737"/>
          <ac:picMkLst>
            <pc:docMk/>
            <pc:sldMk cId="366280532" sldId="312"/>
            <ac:picMk id="19" creationId="{D5A16967-5C32-4A48-9F02-4F0228AC8DBA}"/>
          </ac:picMkLst>
        </pc:picChg>
        <pc:cxnChg chg="add del">
          <ac:chgData name="Bryce Wilkinson" userId="750499dee960869b" providerId="LiveId" clId="{40E58B63-71ED-4A29-95BD-781D273B4039}" dt="2023-12-03T02:37:18.966" v="5737"/>
          <ac:cxnSpMkLst>
            <pc:docMk/>
            <pc:sldMk cId="366280532" sldId="312"/>
            <ac:cxnSpMk id="15" creationId="{19AB0109-1C89-41F0-9EDF-3DE017BE3F27}"/>
          </ac:cxnSpMkLst>
        </pc:cxnChg>
        <pc:cxnChg chg="add del">
          <ac:chgData name="Bryce Wilkinson" userId="750499dee960869b" providerId="LiveId" clId="{40E58B63-71ED-4A29-95BD-781D273B4039}" dt="2023-12-03T02:37:18.966" v="5737"/>
          <ac:cxnSpMkLst>
            <pc:docMk/>
            <pc:sldMk cId="366280532" sldId="312"/>
            <ac:cxnSpMk id="21" creationId="{942D078B-EF20-4DB1-AA1B-87F212C56A9A}"/>
          </ac:cxnSpMkLst>
        </pc:cxnChg>
      </pc:sldChg>
      <pc:sldChg chg="addSp delSp modSp add mod modNotesTx">
        <pc:chgData name="Bryce Wilkinson" userId="750499dee960869b" providerId="LiveId" clId="{40E58B63-71ED-4A29-95BD-781D273B4039}" dt="2023-12-03T02:49:47.124" v="6390" actId="20577"/>
        <pc:sldMkLst>
          <pc:docMk/>
          <pc:sldMk cId="1115195072" sldId="312"/>
        </pc:sldMkLst>
        <pc:spChg chg="del">
          <ac:chgData name="Bryce Wilkinson" userId="750499dee960869b" providerId="LiveId" clId="{40E58B63-71ED-4A29-95BD-781D273B4039}" dt="2023-12-03T02:37:27.811" v="5740" actId="478"/>
          <ac:spMkLst>
            <pc:docMk/>
            <pc:sldMk cId="1115195072" sldId="312"/>
            <ac:spMk id="7" creationId="{B694DC79-CBA7-CA9D-4AA5-2ABEBD854C58}"/>
          </ac:spMkLst>
        </pc:spChg>
        <pc:spChg chg="mod">
          <ac:chgData name="Bryce Wilkinson" userId="750499dee960869b" providerId="LiveId" clId="{40E58B63-71ED-4A29-95BD-781D273B4039}" dt="2023-12-03T02:43:49.039" v="6333" actId="20577"/>
          <ac:spMkLst>
            <pc:docMk/>
            <pc:sldMk cId="1115195072" sldId="312"/>
            <ac:spMk id="10" creationId="{B876F05F-9060-6537-ACD3-278F051CAA5C}"/>
          </ac:spMkLst>
        </pc:spChg>
        <pc:spChg chg="add mod">
          <ac:chgData name="Bryce Wilkinson" userId="750499dee960869b" providerId="LiveId" clId="{40E58B63-71ED-4A29-95BD-781D273B4039}" dt="2023-12-03T02:38:36.055" v="5818" actId="313"/>
          <ac:spMkLst>
            <pc:docMk/>
            <pc:sldMk cId="1115195072" sldId="312"/>
            <ac:spMk id="11" creationId="{8C80C0C0-30EE-216C-E4C3-2DCA0011DA9D}"/>
          </ac:spMkLst>
        </pc:spChg>
        <pc:picChg chg="add mod">
          <ac:chgData name="Bryce Wilkinson" userId="750499dee960869b" providerId="LiveId" clId="{40E58B63-71ED-4A29-95BD-781D273B4039}" dt="2023-12-03T02:38:02.709" v="5747" actId="1076"/>
          <ac:picMkLst>
            <pc:docMk/>
            <pc:sldMk cId="1115195072" sldId="312"/>
            <ac:picMk id="3" creationId="{3E014734-D040-D119-55C6-52807BA69DF3}"/>
          </ac:picMkLst>
        </pc:picChg>
        <pc:picChg chg="del">
          <ac:chgData name="Bryce Wilkinson" userId="750499dee960869b" providerId="LiveId" clId="{40E58B63-71ED-4A29-95BD-781D273B4039}" dt="2023-12-03T02:37:27.811" v="5740" actId="478"/>
          <ac:picMkLst>
            <pc:docMk/>
            <pc:sldMk cId="1115195072" sldId="312"/>
            <ac:picMk id="4" creationId="{C94AAE30-3F31-00A7-6FDA-2C59603B3CC9}"/>
          </ac:picMkLst>
        </pc:picChg>
        <pc:picChg chg="add mod">
          <ac:chgData name="Bryce Wilkinson" userId="750499dee960869b" providerId="LiveId" clId="{40E58B63-71ED-4A29-95BD-781D273B4039}" dt="2023-12-03T02:37:46.857" v="5744" actId="1076"/>
          <ac:picMkLst>
            <pc:docMk/>
            <pc:sldMk cId="1115195072" sldId="312"/>
            <ac:picMk id="5" creationId="{CA76FE5F-BC2A-51FC-B4AC-36DFE3302289}"/>
          </ac:picMkLst>
        </pc:picChg>
        <pc:picChg chg="del">
          <ac:chgData name="Bryce Wilkinson" userId="750499dee960869b" providerId="LiveId" clId="{40E58B63-71ED-4A29-95BD-781D273B4039}" dt="2023-12-03T02:37:27.811" v="5740" actId="478"/>
          <ac:picMkLst>
            <pc:docMk/>
            <pc:sldMk cId="1115195072" sldId="312"/>
            <ac:picMk id="6" creationId="{47B9978F-3F82-A320-D756-3919BE58B941}"/>
          </ac:picMkLst>
        </pc:picChg>
        <pc:picChg chg="add mod">
          <ac:chgData name="Bryce Wilkinson" userId="750499dee960869b" providerId="LiveId" clId="{40E58B63-71ED-4A29-95BD-781D273B4039}" dt="2023-12-03T02:37:54.726" v="5746" actId="1076"/>
          <ac:picMkLst>
            <pc:docMk/>
            <pc:sldMk cId="1115195072" sldId="312"/>
            <ac:picMk id="8" creationId="{55C1EC7D-94B2-D92A-2F98-32D391F5D773}"/>
          </ac:picMkLst>
        </pc:picChg>
        <pc:picChg chg="add mod">
          <ac:chgData name="Bryce Wilkinson" userId="750499dee960869b" providerId="LiveId" clId="{40E58B63-71ED-4A29-95BD-781D273B4039}" dt="2023-12-03T02:37:49.787" v="5745" actId="1076"/>
          <ac:picMkLst>
            <pc:docMk/>
            <pc:sldMk cId="1115195072" sldId="312"/>
            <ac:picMk id="9" creationId="{E271BFEF-6B13-9311-60AF-658F108E4DC0}"/>
          </ac:picMkLst>
        </pc:picChg>
      </pc:sldChg>
      <pc:sldChg chg="modSp new mod modNotesTx">
        <pc:chgData name="Bryce Wilkinson" userId="750499dee960869b" providerId="LiveId" clId="{40E58B63-71ED-4A29-95BD-781D273B4039}" dt="2023-12-03T02:57:12.438" v="6639"/>
        <pc:sldMkLst>
          <pc:docMk/>
          <pc:sldMk cId="3704994200" sldId="313"/>
        </pc:sldMkLst>
        <pc:spChg chg="mod">
          <ac:chgData name="Bryce Wilkinson" userId="750499dee960869b" providerId="LiveId" clId="{40E58B63-71ED-4A29-95BD-781D273B4039}" dt="2023-12-03T02:50:15.911" v="6403" actId="20577"/>
          <ac:spMkLst>
            <pc:docMk/>
            <pc:sldMk cId="3704994200" sldId="313"/>
            <ac:spMk id="2" creationId="{726D5028-DCAA-3802-3E2E-CB65A31B88D7}"/>
          </ac:spMkLst>
        </pc:spChg>
        <pc:spChg chg="mod">
          <ac:chgData name="Bryce Wilkinson" userId="750499dee960869b" providerId="LiveId" clId="{40E58B63-71ED-4A29-95BD-781D273B4039}" dt="2023-12-03T02:57:02.430" v="6636" actId="20577"/>
          <ac:spMkLst>
            <pc:docMk/>
            <pc:sldMk cId="3704994200" sldId="313"/>
            <ac:spMk id="3" creationId="{A83EC6D9-2C8E-CE53-AA9D-2192F0EB5874}"/>
          </ac:spMkLst>
        </pc:spChg>
      </pc:sldChg>
      <pc:sldChg chg="modSp new mod">
        <pc:chgData name="Bryce Wilkinson" userId="750499dee960869b" providerId="LiveId" clId="{40E58B63-71ED-4A29-95BD-781D273B4039}" dt="2023-12-03T03:00:15.217" v="6749" actId="20577"/>
        <pc:sldMkLst>
          <pc:docMk/>
          <pc:sldMk cId="4026756582" sldId="314"/>
        </pc:sldMkLst>
        <pc:spChg chg="mod">
          <ac:chgData name="Bryce Wilkinson" userId="750499dee960869b" providerId="LiveId" clId="{40E58B63-71ED-4A29-95BD-781D273B4039}" dt="2023-12-03T02:57:32.003" v="6653" actId="20577"/>
          <ac:spMkLst>
            <pc:docMk/>
            <pc:sldMk cId="4026756582" sldId="314"/>
            <ac:spMk id="2" creationId="{07D1F9C8-284D-E608-A90D-2299020526DA}"/>
          </ac:spMkLst>
        </pc:spChg>
        <pc:spChg chg="mod">
          <ac:chgData name="Bryce Wilkinson" userId="750499dee960869b" providerId="LiveId" clId="{40E58B63-71ED-4A29-95BD-781D273B4039}" dt="2023-12-03T03:00:15.217" v="6749" actId="20577"/>
          <ac:spMkLst>
            <pc:docMk/>
            <pc:sldMk cId="4026756582" sldId="314"/>
            <ac:spMk id="3" creationId="{E4FC5931-C6DC-2E17-18BF-B0307AE0496E}"/>
          </ac:spMkLst>
        </pc:spChg>
      </pc:sldChg>
      <pc:sldChg chg="modSp add mod">
        <pc:chgData name="Bryce Wilkinson" userId="750499dee960869b" providerId="LiveId" clId="{40E58B63-71ED-4A29-95BD-781D273B4039}" dt="2023-12-03T02:57:44.330" v="6664" actId="20577"/>
        <pc:sldMkLst>
          <pc:docMk/>
          <pc:sldMk cId="4085139210" sldId="315"/>
        </pc:sldMkLst>
        <pc:spChg chg="mod">
          <ac:chgData name="Bryce Wilkinson" userId="750499dee960869b" providerId="LiveId" clId="{40E58B63-71ED-4A29-95BD-781D273B4039}" dt="2023-12-03T02:57:44.330" v="6664" actId="20577"/>
          <ac:spMkLst>
            <pc:docMk/>
            <pc:sldMk cId="4085139210" sldId="315"/>
            <ac:spMk id="4" creationId="{E5AB5531-22C0-FD40-62D1-CF39467D0C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9A2B2-7882-DE4B-B57A-A439A870E26C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2B539-CE1E-934A-A63B-C17F37B89C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6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 am Bryce Wilkinson and I am going to be presenting on California’s </a:t>
            </a:r>
            <a:r>
              <a:rPr lang="en-US" b="1" u="sng" dirty="0"/>
              <a:t>DIRE</a:t>
            </a:r>
            <a:r>
              <a:rPr lang="en-US" dirty="0"/>
              <a:t> need for enhanced water resource management 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B539-CE1E-934A-A63B-C17F37B89C2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7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B539-CE1E-934A-A63B-C17F37B89C2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93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2012-2015 drought was the first time where the lower-bound prediction limit dipped below zero. 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Obviously, below zero is impossible, but a future where a major drought that has zero rain for a year is possible given the trend of climate change. 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plot is useful for the state of California to have expectations around 2000 inches on average at these 200 locations, and now effectively harvesting this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rain+snowfall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essential.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overall forecast model presented in figure 9 is great for an all-in-one plot to see the overall effect, 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a valuable model to possess is the ability to predict the monthly rain totals based on certain criteria. 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B539-CE1E-934A-A63B-C17F37B89C2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8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observations differs as in SAS Studio, there is a lack of control on how to handle missing values in the linear regression module.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other SAS products, there is more freedom for the user, but in SAS Studio it was more restrictive.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seen in figure 10, there was &gt;60,000 observations, and &gt;33,000 observations were eliminated since if one variable possessed an empty cell, the entire row was skipped.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fallout of the consistency of data across each location.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given the data pitfalls, an accurate model was produced and is reliable since still over 27,000 months of data was utilized.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R-square of 0.9443, which is an almost perfect linear prediction model.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does not encapsulate all the variables that were tested.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using the forward-selection method, certain variables were eliminated based on their unfavorable p-value to the PRCP+SNOW variable.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PCC effectively measures the positive and negative trends between variables.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strongest relationship was the depth of the snow (DSNW), which makes sense as if there is a larger depth, there is more or less snow.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PCC between the TAVG, TMIN, and TMAX actually has a comparable relationship to the likes of DT32, DX32, and DX70,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a negative trend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state of California could notice trends in the monthly outcomes and start to plug values into the model to garner how a location will do in the given month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play the “what-if” game to understand, what the outcome would be given certain circumstances.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forecast model in addition to the predictive model equip California to understand the future of their state’s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rain+snowfall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conditions.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A2B539-CE1E-934A-A63B-C17F37B89C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79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examination of 200 locations over 54 years has provided a nuanced understanding of the changing patterns of rainfall and snowfall, pointing towards a general decline in total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rain+snowfall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observed decrease in annual rain and snowfall totals across the state raises concerns about water scarcity and drought resilience.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identification of top-performing locations offers a valuable starting point for the construction of new reservoirs.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focusing on areas that have consistently demonstrated higher precipitation levels, California can enhance the efficiency and effectiveness of reservoir planning efforts.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predictive models, forecasting future trends in rainfall and snowfall, provide the state with tools to anticipate and prepare for potential challenges in the coming years.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 doing so, California can navigate the complex landscape of climate change, ensuring a resilient water supply for its communities and ecosystems. The insights derived from this analysis should serve as a catalyst for informed decision-making, guiding the state towards a water-secure and sustainable future.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B539-CE1E-934A-A63B-C17F37B89C2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6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general overview of the topics I will be discussing today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B539-CE1E-934A-A63B-C17F37B89C2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6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up… a little background on CA’s droughts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B539-CE1E-934A-A63B-C17F37B89C2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2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my short </a:t>
            </a:r>
            <a:r>
              <a:rPr lang="en-US" sz="1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 years of life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 have experienced </a:t>
            </a:r>
            <a:r>
              <a:rPr lang="en-US" sz="1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 droughts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1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them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being some of the most severe ever recorded in the state's history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Specifically, the 2012-2016 drought was the most severe.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came quickly after the 2007-2009 drought that already depleted the reserved water supply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60% of the state was in </a:t>
            </a:r>
            <a:r>
              <a:rPr lang="en-US" sz="1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severe drought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conditions for all 4 years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685800" algn="l"/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Specifically, SoCal (my home region) being hit the hardest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685800" algn="l"/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SoCal is naturally is already a lower producer in natural water and is extremely dependent on the natural water production from the northern region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685800" algn="l"/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 million Californians rely on Sacramento and San Joaquin Rivers for water.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California has been in a sense, “bailed-out” by El Niño which is a weather pattern over the Pacific Ocean where the water’s temperature is above normal and consequently, leads to immense rainfall specifically over California (NASA, 2019).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2017 El Nino was saved the state from being in an urgent water supply emergency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figure on the right helps captivate the effects of California’s droughts and the benefits of an El Nino year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relentless cycle of droughts has time and time again tested California’s preparedness to mitigate the repercussions.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California went through a major water resource management upgrade in the 1930s and has been incapable of effectively expanding on that work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685800" algn="l"/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current infrastructure is almost 100 years old and in order to survive with an ever growing population, new infrastructure is critical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B539-CE1E-934A-A63B-C17F37B89C2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1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Summary of the Month data set is provided by National Weather Service agency: National Oceanic and Atmospheric Administration (NOAA)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 is a snapshot of the dataset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interesting sub data like DT00, DT32 which means days in the given month where the temperature was below 0°F or 32°F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to highlight the snapshot of the PRCP which means rain and Snow.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manually added another column that sums up these two variables to have a total water metric in a given month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Interesting data variables contained here that may given insights into predicting the future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talk about the selection of 54 years of data and 200 locations on the next slide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B539-CE1E-934A-A63B-C17F37B89C2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originally pulled GSOM data from NOAA for a total of ~1000 locations in California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came with many issues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one, many locations contained 2 or more stations within a 5 square mile radius of one another.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Secondly, Different time frames, some had 12 years of data, others had two, or only 4.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 it difficult to have consistent historical data trends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am trying to isolate how weather patterns have changed, and I start adding new locations with extra data every year, the trends would not be apparent and would be clouded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Third, Some sites would have 24 variables while others would have 50 or 38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 it difficult for the utilized software to do prediction analysis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 studio would exclude entire rows if any variable was missing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Ended up down selecting to 200 locations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 all over state to give geographical diversity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 the number of multi-locations within similar square area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B539-CE1E-934A-A63B-C17F37B89C2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6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graph Figure 4 shows the year-to-year totals since 1970 across the 200 locations,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negative overall trend can be eyed, but not extremely noticeable.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Helps provide the connection between each dot, and due to the limitations of utilized software, the trend line with prediction limits was not possible.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Hence, the creation of the second Figure below that adds the trend lines with prediction bounds with 95% confidence.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has been a general negative trend for the total rainfall across California and it is clear in this graphic.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two of the points fall outside of the prediction limits since 1970. With them both being on the upper bound rather than the lower which is a reluctant surprise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peaks in total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rain+snowfall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been constantly decreasing and even in 2023, which has been an El Nino year, it still does not compare with the general average from the 1970s-1980s.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Really want exemplify the natural decrease and negative trend overall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 cannot ignore this issue and must invest in the future survival of the state and the ever-growing population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B539-CE1E-934A-A63B-C17F37B89C2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4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continue on the historical trend analysis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 down the analysis location based patterns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different eras 1970-2000 and 200-present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5 provides a much more vivid picture of how the rainfall has changed over the past 54 years.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Few locations averaged &gt; 60 inches and even fewer were able to maintain those trends in both eras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majority of locations tend to have an average yearly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rain+snow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level less than 40 inches which is that deep red color seen in both charts,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In-line with Britannica (2023) which states the Los Angeles area on gets about 14 inches per year and the San Francisco Bay area gets about 20 inches annually.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6 takes the two eras in figure 5 and subtracts their avg. yearly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rain+snowfall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levels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lot of consistency, but most locations have had decreases in the annual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rain+snowfall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 year.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taking this viewpoint on the two eras, it shows the historical trend that the average rainfall generally across each location is decreasing, with minimal locations having increases.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presented in figures 4-6 provide enough context to draw insights on climate change in California over the past 54 years.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it is not direct cause, there is at least a correlation between the climate change and the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rain+snowfall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totals.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Figures 5 and 6 compare two eras and show that the general average has decreased in the past 23 years vs the previous 30 years.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consequence, this will indeed have an effect on impact reservoir planning.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B539-CE1E-934A-A63B-C17F37B89C2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General average is below 100 inches per year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top three performing locations in figure 7 follow that ideal trend in being stations USC00043551, USC00045026, and USC00048758.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USC00045026 does have an outlier, and the median (line in middle of box) vs. mean (diamond in box) shows the influence the higher numbers have on the mean.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But the overall distinction between the two values does not cause alarm in the top three performers.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USW00023225 station on the far right in Figures 7 and 8 does have more worry in its vastly different mean and median values.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upper extension of the upper-quartile whisker with the three outliers does call into question that location’s reliability.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B539-CE1E-934A-A63B-C17F37B89C2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8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B953-77C1-8F46-A9E0-53E1E9D221B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26B44CB-EEDE-964D-AFE8-CDA3689643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7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B953-77C1-8F46-A9E0-53E1E9D221B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4CB-EEDE-964D-AFE8-CDA3689643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2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B953-77C1-8F46-A9E0-53E1E9D221B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4CB-EEDE-964D-AFE8-CDA3689643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B953-77C1-8F46-A9E0-53E1E9D221B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4CB-EEDE-964D-AFE8-CDA3689643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0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B953-77C1-8F46-A9E0-53E1E9D221B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4CB-EEDE-964D-AFE8-CDA3689643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4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B953-77C1-8F46-A9E0-53E1E9D221B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4CB-EEDE-964D-AFE8-CDA3689643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B953-77C1-8F46-A9E0-53E1E9D221B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4CB-EEDE-964D-AFE8-CDA3689643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1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B953-77C1-8F46-A9E0-53E1E9D221B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4CB-EEDE-964D-AFE8-CDA3689643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09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B953-77C1-8F46-A9E0-53E1E9D221B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4CB-EEDE-964D-AFE8-CDA3689643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B953-77C1-8F46-A9E0-53E1E9D221B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4CB-EEDE-964D-AFE8-CDA3689643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5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A8B953-77C1-8F46-A9E0-53E1E9D221B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4CB-EEDE-964D-AFE8-CDA3689643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1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B953-77C1-8F46-A9E0-53E1E9D221B2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6B44CB-EEDE-964D-AFE8-CDA3689643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9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place/California-state/Clim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C654-D5C6-324A-A0DF-FA80BC826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Analyzing California's Climate Trends for Informed Water Resource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7BC99-4FEB-1D40-BF7B-E990A3AEA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412396"/>
          </a:xfrm>
        </p:spPr>
        <p:txBody>
          <a:bodyPr>
            <a:normAutofit/>
          </a:bodyPr>
          <a:lstStyle/>
          <a:p>
            <a:r>
              <a:rPr lang="en-US" dirty="0"/>
              <a:t>Bryce Wilkinson</a:t>
            </a:r>
          </a:p>
          <a:p>
            <a:r>
              <a:rPr lang="en-US" dirty="0"/>
              <a:t>Colorado State University-Global </a:t>
            </a:r>
          </a:p>
          <a:p>
            <a:r>
              <a:rPr lang="en-US" dirty="0"/>
              <a:t>MIS 581: Capstone: Business Intelligence and Data Analytics</a:t>
            </a:r>
          </a:p>
          <a:p>
            <a:r>
              <a:rPr lang="en-US" dirty="0"/>
              <a:t>Dr. Justin </a:t>
            </a:r>
            <a:r>
              <a:rPr lang="en-US" dirty="0" err="1"/>
              <a:t>bateh</a:t>
            </a:r>
            <a:endParaRPr lang="en-US" dirty="0"/>
          </a:p>
          <a:p>
            <a:r>
              <a:rPr lang="en-US" dirty="0"/>
              <a:t>December 3,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1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465D5C-20BA-CCEE-C06D-C973CC25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64375"/>
            <a:ext cx="5550357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California's Changing Climate: Rain and Snowfall Trends cont.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76F05F-9060-6537-ACD3-278F051CA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Broke down avg. annual </a:t>
            </a:r>
            <a:r>
              <a:rPr lang="en-US" dirty="0" err="1"/>
              <a:t>rain+snowfall</a:t>
            </a:r>
            <a:r>
              <a:rPr lang="en-US" dirty="0"/>
              <a:t> into two segments: 1970-2000 &amp; 2000-Present</a:t>
            </a:r>
          </a:p>
          <a:p>
            <a:r>
              <a:rPr lang="en-US" dirty="0"/>
              <a:t>Few locations have &gt; 60 inches </a:t>
            </a:r>
          </a:p>
          <a:p>
            <a:r>
              <a:rPr lang="en-US" dirty="0"/>
              <a:t>Avg. </a:t>
            </a:r>
            <a:r>
              <a:rPr lang="en-US" dirty="0" err="1"/>
              <a:t>rain+snowfall</a:t>
            </a:r>
            <a:r>
              <a:rPr lang="en-US" dirty="0"/>
              <a:t> levels ~ &lt; 40 inches is expected per Britannica (2023)</a:t>
            </a:r>
          </a:p>
          <a:p>
            <a:r>
              <a:rPr lang="en-US" dirty="0"/>
              <a:t>General trend depicts a decrease in total </a:t>
            </a:r>
            <a:r>
              <a:rPr lang="en-US" dirty="0" err="1"/>
              <a:t>rain+snowfall</a:t>
            </a:r>
            <a:r>
              <a:rPr lang="en-US" dirty="0"/>
              <a:t> per site</a:t>
            </a:r>
          </a:p>
          <a:p>
            <a:r>
              <a:rPr lang="en-US" dirty="0"/>
              <a:t>Climate change correlation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95C4C22-DF31-13EB-5AA1-5C377DC32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7977" y="679994"/>
            <a:ext cx="4760816" cy="2094044"/>
          </a:xfrm>
          <a:prstGeom prst="rect">
            <a:avLst/>
          </a:prstGeom>
          <a:noFill/>
        </p:spPr>
      </p:pic>
      <p:pic>
        <p:nvPicPr>
          <p:cNvPr id="5" name="Picture 4" descr="A map of the california heatmap&#10;&#10;Description automatically generated">
            <a:extLst>
              <a:ext uri="{FF2B5EF4-FFF2-40B4-BE49-F238E27FC236}">
                <a16:creationId xmlns:a16="http://schemas.microsoft.com/office/drawing/2014/main" id="{9465D589-BE75-0887-B920-1A47DDC02B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7887" b="10036"/>
          <a:stretch/>
        </p:blipFill>
        <p:spPr bwMode="auto">
          <a:xfrm>
            <a:off x="7684655" y="3249292"/>
            <a:ext cx="3376522" cy="276380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91704-B8B3-A31A-0A27-C978FFA36EBC}"/>
              </a:ext>
            </a:extLst>
          </p:cNvPr>
          <p:cNvSpPr txBox="1"/>
          <p:nvPr/>
        </p:nvSpPr>
        <p:spPr>
          <a:xfrm>
            <a:off x="6911725" y="54815"/>
            <a:ext cx="614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5</a:t>
            </a:r>
          </a:p>
          <a:p>
            <a:r>
              <a:rPr lang="en-US" sz="1600" i="1" dirty="0"/>
              <a:t>Heatmap of a location’s average </a:t>
            </a:r>
            <a:r>
              <a:rPr lang="en-US" sz="1600" i="1" dirty="0" err="1"/>
              <a:t>Rain+Snowfall</a:t>
            </a:r>
            <a:r>
              <a:rPr lang="en-US" sz="1600" i="1" dirty="0"/>
              <a:t> per year in INCHES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3A70D-33CE-19A9-24DC-A3A29118EB90}"/>
              </a:ext>
            </a:extLst>
          </p:cNvPr>
          <p:cNvSpPr txBox="1"/>
          <p:nvPr/>
        </p:nvSpPr>
        <p:spPr>
          <a:xfrm>
            <a:off x="6911724" y="2715601"/>
            <a:ext cx="614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6</a:t>
            </a:r>
          </a:p>
          <a:p>
            <a:r>
              <a:rPr lang="en-US" sz="1600" i="1" dirty="0"/>
              <a:t>Heatmap of the difference between two eras avg. </a:t>
            </a:r>
            <a:r>
              <a:rPr lang="en-US" sz="1600" i="1" dirty="0" err="1"/>
              <a:t>Rain+Snowfall</a:t>
            </a:r>
            <a:endParaRPr lang="en-US" sz="1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D9DB9-AE25-136D-EC82-41D1446E377D}"/>
              </a:ext>
            </a:extLst>
          </p:cNvPr>
          <p:cNvSpPr txBox="1"/>
          <p:nvPr/>
        </p:nvSpPr>
        <p:spPr>
          <a:xfrm>
            <a:off x="9372916" y="3906518"/>
            <a:ext cx="90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*Note Scale is different</a:t>
            </a:r>
          </a:p>
        </p:txBody>
      </p:sp>
    </p:spTree>
    <p:extLst>
      <p:ext uri="{BB962C8B-B14F-4D97-AF65-F5344CB8AC3E}">
        <p14:creationId xmlns:p14="http://schemas.microsoft.com/office/powerpoint/2010/main" val="380000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B5531-22C0-FD40-62D1-CF39467D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build drought resistant infrastructure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56F3B-D3F3-3809-EF8E-FF162F98B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0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FDE109-2DBE-E85A-5315-C4EDAC09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65718"/>
            <a:ext cx="5550357" cy="994642"/>
          </a:xfrm>
        </p:spPr>
        <p:txBody>
          <a:bodyPr>
            <a:normAutofit/>
          </a:bodyPr>
          <a:lstStyle/>
          <a:p>
            <a:r>
              <a:rPr lang="en-US" dirty="0"/>
              <a:t>Selecting Prime Reservoir Sites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EEF9A6-7984-1A77-38DA-2D08CA3A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Each location outperforms the CA average</a:t>
            </a:r>
          </a:p>
          <a:p>
            <a:r>
              <a:rPr lang="en-US" dirty="0"/>
              <a:t>3 locations have &gt;5000 inches over 54 years</a:t>
            </a:r>
          </a:p>
          <a:p>
            <a:r>
              <a:rPr lang="en-US" dirty="0"/>
              <a:t>Ideally, selected locations for reservoirs would: </a:t>
            </a:r>
          </a:p>
          <a:p>
            <a:pPr lvl="1"/>
            <a:r>
              <a:rPr lang="en-US" dirty="0"/>
              <a:t>Lack outliers </a:t>
            </a:r>
          </a:p>
          <a:p>
            <a:pPr lvl="1"/>
            <a:r>
              <a:rPr lang="en-US" dirty="0"/>
              <a:t>Maintain a high avg. (Diamond) and median (line)</a:t>
            </a:r>
          </a:p>
          <a:p>
            <a:r>
              <a:rPr lang="en-US" dirty="0"/>
              <a:t>Top 3 locations follow the ideal trend</a:t>
            </a:r>
          </a:p>
        </p:txBody>
      </p:sp>
      <p:pic>
        <p:nvPicPr>
          <p:cNvPr id="4" name="Picture 3" descr="A graph of station prices&#10;&#10;Description automatically generated with medium confidence">
            <a:extLst>
              <a:ext uri="{FF2B5EF4-FFF2-40B4-BE49-F238E27FC236}">
                <a16:creationId xmlns:a16="http://schemas.microsoft.com/office/drawing/2014/main" id="{B1F41834-9C3A-0F8B-41CA-E877A120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35" y="453537"/>
            <a:ext cx="3876442" cy="2907334"/>
          </a:xfrm>
          <a:prstGeom prst="rect">
            <a:avLst/>
          </a:prstGeom>
        </p:spPr>
      </p:pic>
      <p:pic>
        <p:nvPicPr>
          <p:cNvPr id="5" name="Content Placeholder 4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C9BBE51-0445-2343-01AE-3B43DA87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55" y="3313920"/>
            <a:ext cx="3860622" cy="28858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BAAFF-9857-065E-BA4B-CE8C8FECC11F}"/>
              </a:ext>
            </a:extLst>
          </p:cNvPr>
          <p:cNvSpPr txBox="1"/>
          <p:nvPr/>
        </p:nvSpPr>
        <p:spPr>
          <a:xfrm>
            <a:off x="6911724" y="-57984"/>
            <a:ext cx="614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7</a:t>
            </a:r>
          </a:p>
          <a:p>
            <a:r>
              <a:rPr lang="en-US" sz="1600" i="1" dirty="0"/>
              <a:t>Top 10 Stations for Total </a:t>
            </a:r>
            <a:r>
              <a:rPr lang="en-US" sz="1600" i="1" dirty="0" err="1"/>
              <a:t>Rain+Snowfall</a:t>
            </a:r>
            <a:r>
              <a:rPr lang="en-US" sz="1600" i="1" dirty="0"/>
              <a:t> (inches) since 1970</a:t>
            </a:r>
          </a:p>
        </p:txBody>
      </p:sp>
    </p:spTree>
    <p:extLst>
      <p:ext uri="{BB962C8B-B14F-4D97-AF65-F5344CB8AC3E}">
        <p14:creationId xmlns:p14="http://schemas.microsoft.com/office/powerpoint/2010/main" val="419167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FDE109-2DBE-E85A-5315-C4EDAC09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65718"/>
            <a:ext cx="5550357" cy="994642"/>
          </a:xfrm>
        </p:spPr>
        <p:txBody>
          <a:bodyPr>
            <a:normAutofit/>
          </a:bodyPr>
          <a:lstStyle/>
          <a:p>
            <a:r>
              <a:rPr lang="en-US" dirty="0"/>
              <a:t>Selecting Prime Reservoir Sites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EEF9A6-7984-1A77-38DA-2D08CA3A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Northern Sierra Nevada Mountains</a:t>
            </a:r>
          </a:p>
          <a:p>
            <a:r>
              <a:rPr lang="en-US" dirty="0"/>
              <a:t>Coastal cities are not optimal locations</a:t>
            </a:r>
          </a:p>
          <a:p>
            <a:r>
              <a:rPr lang="en-US" dirty="0"/>
              <a:t>Mountain locations get rain and snow </a:t>
            </a:r>
          </a:p>
          <a:p>
            <a:r>
              <a:rPr lang="en-US" dirty="0"/>
              <a:t>Southern California was most affected by droughts and has never been the optimal water source location</a:t>
            </a:r>
          </a:p>
          <a:p>
            <a:pPr lvl="1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BAAFF-9857-065E-BA4B-CE8C8FECC11F}"/>
              </a:ext>
            </a:extLst>
          </p:cNvPr>
          <p:cNvSpPr txBox="1"/>
          <p:nvPr/>
        </p:nvSpPr>
        <p:spPr>
          <a:xfrm>
            <a:off x="7503620" y="834436"/>
            <a:ext cx="323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8</a:t>
            </a:r>
          </a:p>
          <a:p>
            <a:r>
              <a:rPr lang="en-US" sz="1600" i="1" dirty="0"/>
              <a:t>Top 10 Reservoir Locations</a:t>
            </a:r>
          </a:p>
        </p:txBody>
      </p:sp>
      <p:pic>
        <p:nvPicPr>
          <p:cNvPr id="3" name="Picture 2" descr="A map of the state of california&#10;&#10;Description automatically generated">
            <a:extLst>
              <a:ext uri="{FF2B5EF4-FFF2-40B4-BE49-F238E27FC236}">
                <a16:creationId xmlns:a16="http://schemas.microsoft.com/office/drawing/2014/main" id="{5F739A7D-39A2-D2C9-558A-93A1AF44C8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5" t="4356" r="20939" b="10037"/>
          <a:stretch/>
        </p:blipFill>
        <p:spPr bwMode="auto">
          <a:xfrm>
            <a:off x="7652441" y="1430641"/>
            <a:ext cx="4216285" cy="4369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954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B5531-22C0-FD40-62D1-CF39467D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ca’s weather future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56F3B-D3F3-3809-EF8E-FF162F98B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2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615A-7C28-8474-B6C8-BCC48F39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Forecasting CA’s Water Future: 10-Year </a:t>
            </a:r>
            <a:r>
              <a:rPr lang="en-US" dirty="0" err="1"/>
              <a:t>Rain+Snowfall</a:t>
            </a:r>
            <a:r>
              <a:rPr lang="en-US" dirty="0"/>
              <a:t>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CDE6-603B-BA14-8F01-9C4032A6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450964" cy="40377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10-year forecasting of the </a:t>
            </a:r>
            <a:r>
              <a:rPr lang="en-US" dirty="0" err="1"/>
              <a:t>rain+snowfall</a:t>
            </a:r>
            <a:r>
              <a:rPr lang="en-US" dirty="0"/>
              <a:t> across the 200 locations</a:t>
            </a:r>
          </a:p>
          <a:p>
            <a:r>
              <a:rPr lang="en-US" dirty="0"/>
              <a:t>Upper/Lower bounds provide a scope for CA to keep an eye on</a:t>
            </a:r>
          </a:p>
          <a:p>
            <a:r>
              <a:rPr lang="en-US" dirty="0"/>
              <a:t>~2000in. is reasonable expectation</a:t>
            </a:r>
          </a:p>
          <a:p>
            <a:r>
              <a:rPr lang="en-US" dirty="0"/>
              <a:t>Drought is likely to happen</a:t>
            </a:r>
          </a:p>
          <a:p>
            <a:r>
              <a:rPr lang="en-US" dirty="0"/>
              <a:t>Model not 100% accurate</a:t>
            </a:r>
          </a:p>
          <a:p>
            <a:pPr lvl="1"/>
            <a:r>
              <a:rPr lang="en-US" dirty="0"/>
              <a:t>2012-2015 drought has lower-bound prediction limit below zero</a:t>
            </a:r>
          </a:p>
          <a:p>
            <a:pPr lvl="1"/>
            <a:r>
              <a:rPr lang="en-US" dirty="0"/>
              <a:t>Model not capped at 0 inches prediction</a:t>
            </a:r>
          </a:p>
        </p:txBody>
      </p:sp>
      <p:pic>
        <p:nvPicPr>
          <p:cNvPr id="4" name="Picture 3" descr="A graph showing the weather forecast&#10;&#10;Description automatically generated with medium confidence">
            <a:extLst>
              <a:ext uri="{FF2B5EF4-FFF2-40B4-BE49-F238E27FC236}">
                <a16:creationId xmlns:a16="http://schemas.microsoft.com/office/drawing/2014/main" id="{D9EC28DE-6B08-D0B9-7ABB-7CEB0299E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458" y="2556910"/>
            <a:ext cx="4570349" cy="3450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8BC36F-6FD7-4DBF-1229-0DE8199BC08A}"/>
              </a:ext>
            </a:extLst>
          </p:cNvPr>
          <p:cNvSpPr txBox="1"/>
          <p:nvPr/>
        </p:nvSpPr>
        <p:spPr>
          <a:xfrm>
            <a:off x="6216272" y="1919742"/>
            <a:ext cx="480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9</a:t>
            </a:r>
          </a:p>
          <a:p>
            <a:r>
              <a:rPr lang="en-US" sz="1600" i="1" dirty="0"/>
              <a:t>Forecasting total </a:t>
            </a:r>
            <a:r>
              <a:rPr lang="en-US" sz="1600" i="1" dirty="0" err="1"/>
              <a:t>rain+snowfall</a:t>
            </a:r>
            <a:r>
              <a:rPr lang="en-US" sz="1600" i="1" dirty="0"/>
              <a:t> across the dataset locations</a:t>
            </a:r>
          </a:p>
        </p:txBody>
      </p:sp>
    </p:spTree>
    <p:extLst>
      <p:ext uri="{BB962C8B-B14F-4D97-AF65-F5344CB8AC3E}">
        <p14:creationId xmlns:p14="http://schemas.microsoft.com/office/powerpoint/2010/main" val="165494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465D5C-20BA-CCEE-C06D-C973CC25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64375"/>
            <a:ext cx="5550357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California's Changing Climate: Rain and Snowfall Trends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76F05F-9060-6537-ACD3-278F051CA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053799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Only ~44% of available rows utilized</a:t>
            </a:r>
          </a:p>
          <a:p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0.9443 implies strong prediction model</a:t>
            </a:r>
            <a:endParaRPr lang="en-US" b="1" dirty="0"/>
          </a:p>
          <a:p>
            <a:r>
              <a:rPr lang="en-US" dirty="0"/>
              <a:t>Pearson Correlation Coefficients depicts positive/negative relationship between listed variable to </a:t>
            </a:r>
            <a:r>
              <a:rPr lang="en-US" dirty="0" err="1"/>
              <a:t>Rain+Snowfall</a:t>
            </a:r>
            <a:endParaRPr lang="en-US" dirty="0"/>
          </a:p>
          <a:p>
            <a:pPr lvl="1"/>
            <a:r>
              <a:rPr lang="en-US" dirty="0"/>
              <a:t>Closer to 1 or -1 implies stronger correlation</a:t>
            </a:r>
          </a:p>
          <a:p>
            <a:pPr lvl="1"/>
            <a:r>
              <a:rPr lang="en-US" dirty="0"/>
              <a:t># of </a:t>
            </a:r>
            <a:r>
              <a:rPr lang="en-US" dirty="0" err="1"/>
              <a:t>obs</a:t>
            </a:r>
            <a:r>
              <a:rPr lang="en-US" dirty="0"/>
              <a:t> shows where data was lacking</a:t>
            </a:r>
          </a:p>
          <a:p>
            <a:r>
              <a:rPr lang="en-US" dirty="0"/>
              <a:t>Reveals which metadata categories are strong predictors for total monthly rainfall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of a graph showing the value of snow&#10;&#10;Description automatically generated">
            <a:extLst>
              <a:ext uri="{FF2B5EF4-FFF2-40B4-BE49-F238E27FC236}">
                <a16:creationId xmlns:a16="http://schemas.microsoft.com/office/drawing/2014/main" id="{3E014734-D040-D119-55C6-52807BA69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758" y="2120501"/>
            <a:ext cx="3657600" cy="367538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76FE5F-BC2A-51FC-B4AC-36DFE33022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77" r="7020"/>
          <a:stretch/>
        </p:blipFill>
        <p:spPr bwMode="auto">
          <a:xfrm>
            <a:off x="10345358" y="1214236"/>
            <a:ext cx="1663959" cy="4581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data&#10;&#10;Description automatically generated">
            <a:extLst>
              <a:ext uri="{FF2B5EF4-FFF2-40B4-BE49-F238E27FC236}">
                <a16:creationId xmlns:a16="http://schemas.microsoft.com/office/drawing/2014/main" id="{55C1EC7D-94B2-D92A-2F98-32D391F5D7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211" t="74019" r="11909" b="2752"/>
          <a:stretch/>
        </p:blipFill>
        <p:spPr>
          <a:xfrm>
            <a:off x="7484954" y="1352468"/>
            <a:ext cx="2377385" cy="664223"/>
          </a:xfrm>
          <a:prstGeom prst="rect">
            <a:avLst/>
          </a:prstGeom>
        </p:spPr>
      </p:pic>
      <p:pic>
        <p:nvPicPr>
          <p:cNvPr id="9" name="Picture 8" descr="A screenshot of a data&#10;&#10;Description automatically generated">
            <a:extLst>
              <a:ext uri="{FF2B5EF4-FFF2-40B4-BE49-F238E27FC236}">
                <a16:creationId xmlns:a16="http://schemas.microsoft.com/office/drawing/2014/main" id="{E271BFEF-6B13-9311-60AF-658F108E4D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444" t="10932" r="10506" b="65950"/>
          <a:stretch/>
        </p:blipFill>
        <p:spPr>
          <a:xfrm>
            <a:off x="7391650" y="625290"/>
            <a:ext cx="2563993" cy="6610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80C0C0-30EE-216C-E4C3-2DCA0011DA9D}"/>
              </a:ext>
            </a:extLst>
          </p:cNvPr>
          <p:cNvSpPr txBox="1"/>
          <p:nvPr/>
        </p:nvSpPr>
        <p:spPr>
          <a:xfrm>
            <a:off x="6860085" y="25628"/>
            <a:ext cx="480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10 </a:t>
            </a:r>
          </a:p>
          <a:p>
            <a:r>
              <a:rPr lang="en-US" sz="1600" i="1" dirty="0"/>
              <a:t>Linear Regression Predication Model</a:t>
            </a:r>
          </a:p>
        </p:txBody>
      </p:sp>
    </p:spTree>
    <p:extLst>
      <p:ext uri="{BB962C8B-B14F-4D97-AF65-F5344CB8AC3E}">
        <p14:creationId xmlns:p14="http://schemas.microsoft.com/office/powerpoint/2010/main" val="1115195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B5531-22C0-FD40-62D1-CF39467D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56F3B-D3F3-3809-EF8E-FF162F98B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9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5028-DCAA-3802-3E2E-CB65A31B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EC6D9-2C8E-CE53-AA9D-2192F0EB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54 years &amp; 200 locations of data showed a general decline in total </a:t>
            </a:r>
            <a:r>
              <a:rPr lang="en-US" dirty="0" err="1"/>
              <a:t>rain+snowfall</a:t>
            </a:r>
            <a:endParaRPr lang="en-US" dirty="0"/>
          </a:p>
          <a:p>
            <a:r>
              <a:rPr lang="en-US" dirty="0"/>
              <a:t>Proactive measures need to be taken to combat water challenges, particularly in the context of reservoir planning </a:t>
            </a:r>
          </a:p>
          <a:p>
            <a:r>
              <a:rPr lang="en-US" dirty="0"/>
              <a:t>California's water infrastructure is a vital component of its resilience to climate change and population growth</a:t>
            </a:r>
          </a:p>
          <a:p>
            <a:r>
              <a:rPr lang="en-US" dirty="0"/>
              <a:t>Top 3 Reservoir locations: Grant Grove, Lodgepole, &amp; Tahoe City</a:t>
            </a:r>
          </a:p>
          <a:p>
            <a:r>
              <a:rPr lang="en-US" dirty="0"/>
              <a:t>Findings advocate for a forward-thinking approach to water resource planning, emphasizing the importance of leveraging historical data and predictive analytics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94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F9C8-284D-E608-A90D-22990205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5931-C6DC-2E17-18BF-B0307AE0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Britannica (2023). Climate of California. Britannica. </a:t>
            </a:r>
            <a:r>
              <a:rPr lang="it-IT" dirty="0">
                <a:hlinkClick r:id="rId2"/>
              </a:rPr>
              <a:t>https://www.britannica.com/place/California-	state/Climate</a:t>
            </a:r>
            <a:endParaRPr lang="it-IT" dirty="0"/>
          </a:p>
          <a:p>
            <a:r>
              <a:rPr lang="it-IT" dirty="0"/>
              <a:t>Lawrimore, J. H., Ray, R., Applequist, S., Korzeniewski, B., &amp; Menne, M. J. (2016). Global Summary of the 	Month (GSOM), Version 1. NOAA National Centers for Environmental Information. 	https://doi.org/10.7289/V5QV3JJ5. </a:t>
            </a:r>
          </a:p>
          <a:p>
            <a:r>
              <a:rPr lang="en-US" dirty="0" err="1"/>
              <a:t>Perdew</a:t>
            </a:r>
            <a:r>
              <a:rPr lang="en-US" dirty="0"/>
              <a:t>, L. (2017). The California Drought. Essential Library.</a:t>
            </a:r>
          </a:p>
          <a:p>
            <a:r>
              <a:rPr lang="it-IT" dirty="0"/>
              <a:t>Schober, P., Boer, C., Schwarte, L. A. (2018). Correlation Coefficients: Appropriate Use and Interpretation. 	Anesthesia &amp; Analgesia, 126(5), 1763-1768. https:/doi.org/10.1213/ANE.0000000000002864</a:t>
            </a:r>
          </a:p>
          <a:p>
            <a:r>
              <a:rPr lang="en-US" dirty="0" err="1"/>
              <a:t>Voegeli</a:t>
            </a:r>
            <a:r>
              <a:rPr lang="en-US" dirty="0"/>
              <a:t>, W. (2022). All the Lawns Are Brown: Crisis politics and the California drought. Claremont Review 	of Books, 23(1), 51.</a:t>
            </a:r>
          </a:p>
          <a:p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5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1A6D-13C0-6E6B-2128-661D5010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EC29-4B9C-E500-0851-7A4C334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California’s Droughts</a:t>
            </a:r>
          </a:p>
          <a:p>
            <a:r>
              <a:rPr lang="en-US" sz="3200" dirty="0"/>
              <a:t>GSOM Dataset</a:t>
            </a:r>
          </a:p>
          <a:p>
            <a:r>
              <a:rPr lang="en-US" sz="3200" dirty="0"/>
              <a:t>Historical Weather Trends</a:t>
            </a:r>
          </a:p>
          <a:p>
            <a:r>
              <a:rPr lang="en-US" sz="3200" dirty="0"/>
              <a:t>Where to Build Drought Resistant Infrastructure</a:t>
            </a:r>
          </a:p>
          <a:p>
            <a:r>
              <a:rPr lang="en-US" sz="3200" dirty="0"/>
              <a:t>Predicting CA’s Weather Future</a:t>
            </a:r>
          </a:p>
          <a:p>
            <a:r>
              <a:rPr lang="en-US" sz="32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99853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B5531-22C0-FD40-62D1-CF39467D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California’s droughts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56F3B-D3F3-3809-EF8E-FF162F98B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B954-1447-FAF5-91D3-305B7C5A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California's Drought Landscape: A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1E27-3878-5F32-F9CB-77A477D3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915872" cy="41528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3 major droughts have occurred since 2007</a:t>
            </a:r>
          </a:p>
          <a:p>
            <a:r>
              <a:rPr lang="en-US" dirty="0"/>
              <a:t>2012-2016 was most severe </a:t>
            </a:r>
          </a:p>
          <a:p>
            <a:pPr lvl="1"/>
            <a:r>
              <a:rPr lang="en-US" dirty="0"/>
              <a:t>Over 60% of CA experienced severe drought conditions</a:t>
            </a:r>
          </a:p>
          <a:p>
            <a:pPr lvl="1"/>
            <a:r>
              <a:rPr lang="en-US" dirty="0"/>
              <a:t>Endured 3 of the driest years in recorded state history (</a:t>
            </a:r>
            <a:r>
              <a:rPr lang="en-US" dirty="0" err="1"/>
              <a:t>Perdew</a:t>
            </a:r>
            <a:r>
              <a:rPr lang="en-US" dirty="0"/>
              <a:t>, 2017)</a:t>
            </a:r>
          </a:p>
          <a:p>
            <a:r>
              <a:rPr lang="en-US" dirty="0"/>
              <a:t>22 million Californians rely on Sacramento and San Joaquin Rivers for water </a:t>
            </a:r>
            <a:endParaRPr lang="en-US" sz="2000" dirty="0"/>
          </a:p>
          <a:p>
            <a:r>
              <a:rPr lang="en-US" sz="2000" dirty="0"/>
              <a:t>2017 El Niño prevented a state of emergency</a:t>
            </a:r>
          </a:p>
          <a:p>
            <a:r>
              <a:rPr lang="en-US" b="1" dirty="0"/>
              <a:t>California needs to upgrade their reservoir system</a:t>
            </a:r>
          </a:p>
          <a:p>
            <a:pPr lvl="1"/>
            <a:r>
              <a:rPr lang="en-US" dirty="0"/>
              <a:t>Established irrigation system from the 1930s plays a crucial role.</a:t>
            </a:r>
          </a:p>
          <a:p>
            <a:pPr lvl="1"/>
            <a:r>
              <a:rPr lang="en-US" dirty="0"/>
              <a:t>Many failed upgrades since (</a:t>
            </a:r>
            <a:r>
              <a:rPr lang="en-US" dirty="0" err="1"/>
              <a:t>Voegeli</a:t>
            </a:r>
            <a:r>
              <a:rPr lang="en-US" dirty="0"/>
              <a:t>, 2022)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F01C5-7AC0-1091-3DB9-67DC14A4D385}"/>
              </a:ext>
            </a:extLst>
          </p:cNvPr>
          <p:cNvSpPr txBox="1"/>
          <p:nvPr/>
        </p:nvSpPr>
        <p:spPr>
          <a:xfrm>
            <a:off x="7606758" y="1899604"/>
            <a:ext cx="378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1</a:t>
            </a:r>
          </a:p>
          <a:p>
            <a:r>
              <a:rPr lang="en-US" sz="1600" i="1" dirty="0"/>
              <a:t>Lake Oroville water levels before/after El Niño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047E12-7DD5-686B-CAF5-6B415DE7E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93" y="2479429"/>
            <a:ext cx="3425262" cy="29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DA0581-2577-BBFA-291E-123A9CD65916}"/>
              </a:ext>
            </a:extLst>
          </p:cNvPr>
          <p:cNvSpPr/>
          <p:nvPr/>
        </p:nvSpPr>
        <p:spPr>
          <a:xfrm>
            <a:off x="7555958" y="5414888"/>
            <a:ext cx="450826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Note: </a:t>
            </a:r>
            <a:r>
              <a:rPr lang="en-US" sz="1100" dirty="0"/>
              <a:t>Adapted from, </a:t>
            </a:r>
            <a:r>
              <a:rPr lang="en-US" sz="1100" i="1" dirty="0"/>
              <a:t>Weather Extremes Threaten Our Water Resources </a:t>
            </a:r>
            <a:r>
              <a:rPr lang="en-US" sz="1100" dirty="0"/>
              <a:t>by the MWD of Southern CA, 2018, Bold Express. https://www.mwdh2o.com/how-we-plan/drought/</a:t>
            </a:r>
          </a:p>
        </p:txBody>
      </p:sp>
    </p:spTree>
    <p:extLst>
      <p:ext uri="{BB962C8B-B14F-4D97-AF65-F5344CB8AC3E}">
        <p14:creationId xmlns:p14="http://schemas.microsoft.com/office/powerpoint/2010/main" val="354526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B5531-22C0-FD40-62D1-CF39467D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GSOM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56F3B-D3F3-3809-EF8E-FF162F98B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3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A075-6E04-DAB1-CA52-B9EC4126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GSOM Weather dataset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BF80-CC2C-8084-B484-07F8A069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6155783" cy="34496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Conducted analysis on historical weather data in CA</a:t>
            </a:r>
          </a:p>
          <a:p>
            <a:r>
              <a:rPr lang="en-US" dirty="0"/>
              <a:t>Global Summary of the Month (GSOM) from NOAA/NCEI dataset (</a:t>
            </a:r>
            <a:r>
              <a:rPr lang="en-US" dirty="0" err="1"/>
              <a:t>Lawrimore</a:t>
            </a:r>
            <a:r>
              <a:rPr lang="en-US" dirty="0"/>
              <a:t>, 2016)</a:t>
            </a:r>
          </a:p>
          <a:p>
            <a:pPr lvl="1"/>
            <a:r>
              <a:rPr lang="en-US" dirty="0"/>
              <a:t>Location based</a:t>
            </a:r>
          </a:p>
          <a:p>
            <a:pPr lvl="1"/>
            <a:r>
              <a:rPr lang="en-US" dirty="0"/>
              <a:t>50 total variables: (avg. temp, daily temp above/below XX°F, daily snow depth above YY in., etc.) </a:t>
            </a:r>
          </a:p>
          <a:p>
            <a:pPr lvl="1"/>
            <a:r>
              <a:rPr lang="en-US" dirty="0"/>
              <a:t>Most critical: Monthly Total Precipitation and Snowfall</a:t>
            </a:r>
          </a:p>
          <a:p>
            <a:pPr lvl="1"/>
            <a:r>
              <a:rPr lang="en-US" dirty="0"/>
              <a:t>54 years of data included (dating back to 1970) </a:t>
            </a:r>
          </a:p>
          <a:p>
            <a:pPr lvl="1"/>
            <a:r>
              <a:rPr lang="en-US" dirty="0"/>
              <a:t>200 locations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C7920-2FF1-90E9-D9AD-7834AAB73C0E}"/>
              </a:ext>
            </a:extLst>
          </p:cNvPr>
          <p:cNvSpPr txBox="1"/>
          <p:nvPr/>
        </p:nvSpPr>
        <p:spPr>
          <a:xfrm>
            <a:off x="7606758" y="1899604"/>
            <a:ext cx="378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2</a:t>
            </a:r>
          </a:p>
          <a:p>
            <a:r>
              <a:rPr lang="en-US" sz="1600" i="1" dirty="0"/>
              <a:t>Snapshot of the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B09B60-16B7-E6E1-8E30-4677E7DC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49" y="2529783"/>
            <a:ext cx="4530725" cy="32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2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2D2A-5525-CA0E-DB30-718F6D65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Data Collection and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502D15-91B7-013F-CF56-E259421A84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09791" y="2708837"/>
            <a:ext cx="6379339" cy="301568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54123-3473-7BBE-84AE-C68C5ACB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3660574" cy="4035768"/>
          </a:xfrm>
        </p:spPr>
        <p:txBody>
          <a:bodyPr>
            <a:normAutofit fontScale="92500"/>
          </a:bodyPr>
          <a:lstStyle/>
          <a:p>
            <a:r>
              <a:rPr lang="en-US" dirty="0"/>
              <a:t>Originally selected ~1000 locations to analyze</a:t>
            </a:r>
          </a:p>
          <a:p>
            <a:r>
              <a:rPr lang="en-US" dirty="0"/>
              <a:t>Inconsistent data collection per site led to poor analysis </a:t>
            </a:r>
          </a:p>
          <a:p>
            <a:pPr lvl="1"/>
            <a:r>
              <a:rPr lang="en-US" dirty="0"/>
              <a:t>Different timeframes per site</a:t>
            </a:r>
          </a:p>
          <a:p>
            <a:pPr lvl="1"/>
            <a:r>
              <a:rPr lang="en-US" dirty="0"/>
              <a:t>Total variables varied per site</a:t>
            </a:r>
          </a:p>
          <a:p>
            <a:pPr lvl="1"/>
            <a:r>
              <a:rPr lang="en-US" dirty="0"/>
              <a:t>Prediction analysis impossible</a:t>
            </a:r>
          </a:p>
          <a:p>
            <a:r>
              <a:rPr lang="en-US" dirty="0"/>
              <a:t>Down selected to 200 locations</a:t>
            </a:r>
          </a:p>
          <a:p>
            <a:pPr lvl="1"/>
            <a:r>
              <a:rPr lang="en-US" dirty="0"/>
              <a:t>54 years of data (1970-Present)</a:t>
            </a:r>
          </a:p>
          <a:p>
            <a:pPr lvl="1"/>
            <a:r>
              <a:rPr lang="en-US" dirty="0"/>
              <a:t>~Consistent # of variables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8F4F9-99AA-880F-CDB3-AFDA18752C5A}"/>
              </a:ext>
            </a:extLst>
          </p:cNvPr>
          <p:cNvSpPr txBox="1"/>
          <p:nvPr/>
        </p:nvSpPr>
        <p:spPr>
          <a:xfrm>
            <a:off x="5190845" y="2039591"/>
            <a:ext cx="614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3</a:t>
            </a:r>
          </a:p>
          <a:p>
            <a:r>
              <a:rPr lang="en-US" sz="1600" i="1" dirty="0"/>
              <a:t>Original locations collected vs. the locations utilized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1122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B5531-22C0-FD40-62D1-CF39467D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weather Trends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56F3B-D3F3-3809-EF8E-FF162F98B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0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465D5C-20BA-CCEE-C06D-C973CC25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64375"/>
            <a:ext cx="5550357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California's Changing Climate: Rain and Snowfall Trends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76F05F-9060-6537-ACD3-278F051CA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General decrease in total </a:t>
            </a:r>
            <a:r>
              <a:rPr lang="en-US" dirty="0" err="1"/>
              <a:t>rain+snowfall</a:t>
            </a:r>
            <a:endParaRPr lang="en-US" dirty="0"/>
          </a:p>
          <a:p>
            <a:r>
              <a:rPr lang="en-US" dirty="0"/>
              <a:t>Best year: </a:t>
            </a:r>
            <a:r>
              <a:rPr lang="en-US" b="1" dirty="0"/>
              <a:t>1983</a:t>
            </a:r>
          </a:p>
          <a:p>
            <a:r>
              <a:rPr lang="en-US" dirty="0"/>
              <a:t>Worst year: </a:t>
            </a:r>
            <a:r>
              <a:rPr lang="en-US" b="1" dirty="0"/>
              <a:t>2013 </a:t>
            </a:r>
          </a:p>
          <a:p>
            <a:r>
              <a:rPr lang="en-US" dirty="0"/>
              <a:t>Increased number of droughts are contributors</a:t>
            </a:r>
          </a:p>
          <a:p>
            <a:r>
              <a:rPr lang="en-US" dirty="0"/>
              <a:t>CA needs to develop the necessary drought resistant infrastructure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graph showing the amount of rain&#10;&#10;Description automatically generated">
            <a:extLst>
              <a:ext uri="{FF2B5EF4-FFF2-40B4-BE49-F238E27FC236}">
                <a16:creationId xmlns:a16="http://schemas.microsoft.com/office/drawing/2014/main" id="{C94AAE30-3F31-00A7-6FDA-2C59603B3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37" y="489351"/>
            <a:ext cx="3883350" cy="2912514"/>
          </a:xfrm>
          <a:prstGeom prst="rect">
            <a:avLst/>
          </a:prstGeom>
        </p:spPr>
      </p:pic>
      <p:pic>
        <p:nvPicPr>
          <p:cNvPr id="6" name="Content Placeholder 5" descr="A graph of rainfall and snow fall&#10;&#10;Description automatically generated">
            <a:extLst>
              <a:ext uri="{FF2B5EF4-FFF2-40B4-BE49-F238E27FC236}">
                <a16:creationId xmlns:a16="http://schemas.microsoft.com/office/drawing/2014/main" id="{47B9978F-3F82-A320-D756-3919BE58B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337" y="3289770"/>
            <a:ext cx="3883350" cy="2912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94DC79-CBA7-CA9D-4AA5-2ABEBD854C58}"/>
              </a:ext>
            </a:extLst>
          </p:cNvPr>
          <p:cNvSpPr txBox="1"/>
          <p:nvPr/>
        </p:nvSpPr>
        <p:spPr>
          <a:xfrm>
            <a:off x="7201822" y="-50745"/>
            <a:ext cx="614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4</a:t>
            </a:r>
          </a:p>
          <a:p>
            <a:r>
              <a:rPr lang="en-US" sz="1600" i="1" dirty="0"/>
              <a:t>Total </a:t>
            </a:r>
            <a:r>
              <a:rPr lang="en-US" sz="1600" i="1" dirty="0" err="1"/>
              <a:t>Rain+Snowfall</a:t>
            </a:r>
            <a:r>
              <a:rPr lang="en-US" sz="1600" i="1" dirty="0"/>
              <a:t> per year across 200 locations since 1970</a:t>
            </a:r>
          </a:p>
        </p:txBody>
      </p:sp>
    </p:spTree>
    <p:extLst>
      <p:ext uri="{BB962C8B-B14F-4D97-AF65-F5344CB8AC3E}">
        <p14:creationId xmlns:p14="http://schemas.microsoft.com/office/powerpoint/2010/main" val="1487444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{1CE8DD9A-92D5-B847-99AD-AF738E943473}tf10001119</Template>
  <TotalTime>21434</TotalTime>
  <Words>2828</Words>
  <Application>Microsoft Office PowerPoint</Application>
  <PresentationFormat>Widescreen</PresentationFormat>
  <Paragraphs>228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Gallery</vt:lpstr>
      <vt:lpstr>Analyzing California's Climate Trends for Informed Water Resource Management</vt:lpstr>
      <vt:lpstr>Overview</vt:lpstr>
      <vt:lpstr>California’s droughts</vt:lpstr>
      <vt:lpstr>California's Drought Landscape: A Closer Look</vt:lpstr>
      <vt:lpstr>GSOM Dataset</vt:lpstr>
      <vt:lpstr>GSOM Weather dataset analyzed</vt:lpstr>
      <vt:lpstr>Challenges in Data Collection and Selection</vt:lpstr>
      <vt:lpstr>Historical weather Trends</vt:lpstr>
      <vt:lpstr>California's Changing Climate: Rain and Snowfall Trends</vt:lpstr>
      <vt:lpstr>California's Changing Climate: Rain and Snowfall Trends cont.</vt:lpstr>
      <vt:lpstr>Where to build drought resistant infrastructure </vt:lpstr>
      <vt:lpstr>Selecting Prime Reservoir Sites</vt:lpstr>
      <vt:lpstr>Selecting Prime Reservoir Sites</vt:lpstr>
      <vt:lpstr>Predicting ca’s weather future</vt:lpstr>
      <vt:lpstr>Forecasting CA’s Water Future: 10-Year Rain+Snowfall Trends</vt:lpstr>
      <vt:lpstr>California's Changing Climate: Rain and Snowfall Trends</vt:lpstr>
      <vt:lpstr>Conclusion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Globalization?</dc:title>
  <dc:creator>Kelsie McWilliams</dc:creator>
  <cp:lastModifiedBy>Bryce Wilkinson</cp:lastModifiedBy>
  <cp:revision>63</cp:revision>
  <dcterms:created xsi:type="dcterms:W3CDTF">2020-05-19T17:01:57Z</dcterms:created>
  <dcterms:modified xsi:type="dcterms:W3CDTF">2023-12-03T19:35:40Z</dcterms:modified>
</cp:coreProperties>
</file>