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7"/>
  </p:normalViewPr>
  <p:slideViewPr>
    <p:cSldViewPr snapToGrid="0" snapToObjects="1">
      <p:cViewPr varScale="1">
        <p:scale>
          <a:sx n="92" d="100"/>
          <a:sy n="92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675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493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519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39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8241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362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2404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45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752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251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460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037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883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399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16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795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133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Exploring Life Expectancy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Andrea Pope, Dominic </a:t>
            </a:r>
            <a:r>
              <a:rPr lang="en-US" dirty="0" err="1" smtClean="0"/>
              <a:t>Delmoli</a:t>
            </a:r>
            <a:r>
              <a:rPr lang="en-US" dirty="0" smtClean="0"/>
              <a:t>, Sarah Kelley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15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 </a:t>
            </a:r>
            <a:r>
              <a:rPr lang="en-US" dirty="0" err="1" smtClean="0"/>
              <a:t>Prevalances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524001"/>
            <a:ext cx="6816436" cy="422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014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in HIV </a:t>
            </a:r>
            <a:r>
              <a:rPr lang="en-US" dirty="0" err="1" smtClean="0"/>
              <a:t>Prevalance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27" y="1579418"/>
            <a:ext cx="6802581" cy="451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60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HIV Countries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418" y="1191492"/>
            <a:ext cx="6303817" cy="53062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3585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 and Life Expectancy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818" y="1413164"/>
            <a:ext cx="6539345" cy="46689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0581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Health </a:t>
            </a:r>
            <a:r>
              <a:rPr lang="en-US" dirty="0" err="1" smtClean="0"/>
              <a:t>Expeditures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909" y="1759527"/>
            <a:ext cx="6256410" cy="41261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0943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Countries with High Health </a:t>
            </a:r>
            <a:r>
              <a:rPr lang="en-US" dirty="0" err="1" smtClean="0"/>
              <a:t>Expeditures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731818"/>
            <a:ext cx="7829357" cy="43087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5541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Health Spending, HIV and Life Expectancy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944" y="2050473"/>
            <a:ext cx="7135091" cy="44473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954774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</TotalTime>
  <Words>38</Words>
  <Application>Microsoft Macintosh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Trebuchet MS</vt:lpstr>
      <vt:lpstr>Wingdings 3</vt:lpstr>
      <vt:lpstr>Arial</vt:lpstr>
      <vt:lpstr>Facet</vt:lpstr>
      <vt:lpstr>Exploring Life Expectancy</vt:lpstr>
      <vt:lpstr>HIV Prevalances</vt:lpstr>
      <vt:lpstr>Change in HIV Prevalance</vt:lpstr>
      <vt:lpstr>High HIV Countries</vt:lpstr>
      <vt:lpstr>HIV and Life Expectancy</vt:lpstr>
      <vt:lpstr>Health Expeditures</vt:lpstr>
      <vt:lpstr>Countries with High Health Expeditures</vt:lpstr>
      <vt:lpstr>Health Spending, HIV and Life Expectancy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Life Expectancy</dc:title>
  <dc:creator>Sarah Kelley</dc:creator>
  <cp:lastModifiedBy>Sarah Kelley</cp:lastModifiedBy>
  <cp:revision>2</cp:revision>
  <dcterms:created xsi:type="dcterms:W3CDTF">2016-04-26T16:13:44Z</dcterms:created>
  <dcterms:modified xsi:type="dcterms:W3CDTF">2016-04-26T16:26:04Z</dcterms:modified>
</cp:coreProperties>
</file>