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>
        <p:scale>
          <a:sx n="90" d="100"/>
          <a:sy n="90" d="100"/>
        </p:scale>
        <p:origin x="-46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24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62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4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Life Expectancy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Andrea Pope, Dominic </a:t>
            </a:r>
            <a:r>
              <a:rPr lang="en-US" dirty="0" err="1" smtClean="0"/>
              <a:t>Delmoli</a:t>
            </a:r>
            <a:r>
              <a:rPr lang="en-US" dirty="0" smtClean="0"/>
              <a:t>, Sarah Kelley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</a:t>
            </a:r>
            <a:r>
              <a:rPr lang="en-US" dirty="0" err="1" smtClean="0"/>
              <a:t>Expeditures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09" y="1759527"/>
            <a:ext cx="6256410" cy="4126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94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with High Health </a:t>
            </a:r>
            <a:r>
              <a:rPr lang="en-US" dirty="0" err="1" smtClean="0"/>
              <a:t>Expeditures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31818"/>
            <a:ext cx="7829357" cy="4308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54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Spending, HIV and Life Expectancy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" y="2050473"/>
            <a:ext cx="7135091" cy="4447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5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Relationship between life </a:t>
            </a:r>
            <a:r>
              <a:rPr lang="en-US" dirty="0" smtClean="0"/>
              <a:t>expectancy, life expectancy at age 60 and Healthy life expectancy with: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Access </a:t>
            </a:r>
            <a:r>
              <a:rPr lang="en-US" dirty="0"/>
              <a:t>to clean </a:t>
            </a:r>
            <a:r>
              <a:rPr lang="en-US" dirty="0" smtClean="0"/>
              <a:t>water/sanitation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id spending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HIV prevalence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overnment </a:t>
            </a:r>
            <a:r>
              <a:rPr lang="en-US" dirty="0"/>
              <a:t>spending on health care</a:t>
            </a:r>
          </a:p>
          <a:p>
            <a:r>
              <a:rPr lang="en-US" dirty="0"/>
              <a:t>Source: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3681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Expectancy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45" y="2446654"/>
            <a:ext cx="4429680" cy="41175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" y="1405027"/>
            <a:ext cx="5193894" cy="32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2" y="1781603"/>
            <a:ext cx="4293672" cy="3492146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62" y="652485"/>
            <a:ext cx="4259201" cy="3015748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62" y="3889449"/>
            <a:ext cx="399097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 &amp; Life Expectancy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3" y="1860124"/>
            <a:ext cx="4444410" cy="2658714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83" y="1194427"/>
            <a:ext cx="4301490" cy="2428875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83" y="4035064"/>
            <a:ext cx="424786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 </a:t>
            </a:r>
            <a:r>
              <a:rPr lang="en-US" dirty="0" err="1" smtClean="0"/>
              <a:t>Prevalances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1"/>
            <a:ext cx="6816436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HIV </a:t>
            </a:r>
            <a:r>
              <a:rPr lang="en-US" dirty="0" err="1" smtClean="0"/>
              <a:t>Prevalance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579418"/>
            <a:ext cx="6802581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HIV Countries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1191492"/>
            <a:ext cx="6303817" cy="530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58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 and Life Expectancy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1413164"/>
            <a:ext cx="6539345" cy="466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58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82</Words>
  <Application>Microsoft Office PowerPoint</Application>
  <PresentationFormat>Custom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Exploring Life Expectancy</vt:lpstr>
      <vt:lpstr>Introduction</vt:lpstr>
      <vt:lpstr>Life Expectancy</vt:lpstr>
      <vt:lpstr>AID</vt:lpstr>
      <vt:lpstr>Aid &amp; Life Expectancy</vt:lpstr>
      <vt:lpstr>HIV Prevalances</vt:lpstr>
      <vt:lpstr>Change in HIV Prevalance</vt:lpstr>
      <vt:lpstr>High HIV Countries</vt:lpstr>
      <vt:lpstr>HIV and Life Expectancy</vt:lpstr>
      <vt:lpstr>Health Expeditures</vt:lpstr>
      <vt:lpstr>Countries with High Health Expeditures</vt:lpstr>
      <vt:lpstr>Health Spending, HIV and Life Expectancy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Life Expectancy</dc:title>
  <dc:creator>Sarah Kelley</dc:creator>
  <cp:lastModifiedBy>Andrea Pope</cp:lastModifiedBy>
  <cp:revision>6</cp:revision>
  <dcterms:created xsi:type="dcterms:W3CDTF">2016-04-26T16:13:44Z</dcterms:created>
  <dcterms:modified xsi:type="dcterms:W3CDTF">2016-04-26T17:04:32Z</dcterms:modified>
</cp:coreProperties>
</file>