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8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B8F5-9652-4D02-ACCE-C6B9EB10D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3C273-61EF-4AE6-AA49-8C8B2DD1F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7FC28-4C67-400B-ABE4-3FF00F6D7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FA82-8914-4D6B-8DE6-AAA7FE2C1C59}" type="datetimeFigureOut">
              <a:rPr lang="en-SG" smtClean="0"/>
              <a:t>20/1/2022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F26DB-9E64-4841-BDDD-13C865BB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A9667-AB23-45BF-AC54-3254A534E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DEF9-64BF-425A-8803-105D3FF345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691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B4A63-4497-4501-832F-B3D00387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0D8D7-CB2A-4667-8D66-B728957B8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58FED-2E52-4245-BFE9-ABADB878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FA82-8914-4D6B-8DE6-AAA7FE2C1C59}" type="datetimeFigureOut">
              <a:rPr lang="en-SG" smtClean="0"/>
              <a:t>20/1/2022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F06E0-3A38-44E1-ACAE-B277EA91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F0E22-B6E6-47E7-BC25-4C70F265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DEF9-64BF-425A-8803-105D3FF345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96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AA10F-9ED8-46A5-B32F-4681B6DB7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2E8AE-9C88-443A-87C0-D8F31B1A6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B98F6-B820-4BFF-BAF3-5735DF67C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FA82-8914-4D6B-8DE6-AAA7FE2C1C59}" type="datetimeFigureOut">
              <a:rPr lang="en-SG" smtClean="0"/>
              <a:t>20/1/2022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9EBC2-7D85-41EE-8994-948DE068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5C976-96DE-4DAB-8C71-B2CC76EA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DEF9-64BF-425A-8803-105D3FF345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383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A55C-2887-4907-8302-D89C9EDE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7FBAD-D227-4C23-8B8B-CA7CC4514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B2470-2508-4ACA-B73F-6F2C5CE0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FA82-8914-4D6B-8DE6-AAA7FE2C1C59}" type="datetimeFigureOut">
              <a:rPr lang="en-SG" smtClean="0"/>
              <a:t>20/1/2022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21792-65D6-4204-80F5-54EC6508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2E4BB-2F9C-4A9D-B997-937B4B5D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DEF9-64BF-425A-8803-105D3FF345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394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A440-6DE5-48B8-A1B9-BA1C93577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1A070-CBC1-4B00-A5C0-3D3E70BC8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5CD32-A473-4A94-A4EE-5714529C3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FA82-8914-4D6B-8DE6-AAA7FE2C1C59}" type="datetimeFigureOut">
              <a:rPr lang="en-SG" smtClean="0"/>
              <a:t>20/1/2022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CCB77-5EC0-4F0A-B56E-D16497A9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D0DD3-1192-45C6-8DD0-74B2E5AC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DEF9-64BF-425A-8803-105D3FF345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569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2164-B17F-4E59-99FF-76504A6F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76AAB-76FA-4577-9793-F70A09840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66EEA-AE69-406D-8442-C407BB378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35DB2-4C00-4F3C-BDA5-9C1D9776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FA82-8914-4D6B-8DE6-AAA7FE2C1C59}" type="datetimeFigureOut">
              <a:rPr lang="en-SG" smtClean="0"/>
              <a:t>20/1/2022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92BC9-570B-4A54-895E-B483C4C9C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4766A-D204-420A-8676-69463FA3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DEF9-64BF-425A-8803-105D3FF345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213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8175-82C8-4FA0-8D80-EDC222BF3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8C87A-98C3-402C-AE11-8BBE4937B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29F1F-DCAA-4A2C-B3B0-B296A9D66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525E4-FA7D-434B-BDC2-E2EE9CDE7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F9CE4F-E319-4C5C-A7A0-DE79FEE8F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FF01F1-860D-4361-8A78-A0C1BBC2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FA82-8914-4D6B-8DE6-AAA7FE2C1C59}" type="datetimeFigureOut">
              <a:rPr lang="en-SG" smtClean="0"/>
              <a:t>20/1/2022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485D6-FEDD-45F3-A7E5-F7D7909E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74DBC1-5D61-4AED-8081-B1D3975F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DEF9-64BF-425A-8803-105D3FF345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868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465B-929E-4ED9-8689-5298F664B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E9E94-DC1F-49B2-980A-8C93FA68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FA82-8914-4D6B-8DE6-AAA7FE2C1C59}" type="datetimeFigureOut">
              <a:rPr lang="en-SG" smtClean="0"/>
              <a:t>20/1/2022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536FA-C5EE-4104-8160-2E9AC5BF5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89C39-9978-42B0-A455-68DC3349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DEF9-64BF-425A-8803-105D3FF345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288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3FFAEA-43B2-4C43-B7EE-E332955F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FA82-8914-4D6B-8DE6-AAA7FE2C1C59}" type="datetimeFigureOut">
              <a:rPr lang="en-SG" smtClean="0"/>
              <a:t>20/1/2022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3A7834-0A62-4DB8-88ED-A6888A01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62BB4-A5B4-47E5-A52E-B427001A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DEF9-64BF-425A-8803-105D3FF345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591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6B03-04D2-42D9-95D3-093F15F70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03214-CA44-48FA-B3E2-1B58F393F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63857-A44D-42C8-8F33-B9EA28A7E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1158E-57DB-4ADD-B4D7-04E349B2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FA82-8914-4D6B-8DE6-AAA7FE2C1C59}" type="datetimeFigureOut">
              <a:rPr lang="en-SG" smtClean="0"/>
              <a:t>20/1/2022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B0E93-05F4-4CAD-B4DC-5F2F376F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4986E-1926-40A9-997B-F50587CD4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DEF9-64BF-425A-8803-105D3FF345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201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DF19-F530-429D-BE0D-0F92CF76F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276A1-E487-473F-8C89-4830332B6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7B7A1-09DC-4472-A634-77B1B8007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1BF48-085D-4A2D-8292-E5641CB0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FA82-8914-4D6B-8DE6-AAA7FE2C1C59}" type="datetimeFigureOut">
              <a:rPr lang="en-SG" smtClean="0"/>
              <a:t>20/1/2022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F622B-7AD4-4EBA-AB74-FEF31DE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66896-B2FC-46F3-9C2E-A15E0BB7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DEF9-64BF-425A-8803-105D3FF345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89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41AEC9-548F-4ACF-86B6-19FC2DFBB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96B5D-E6EA-47C7-A2E9-D33CCF73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52ED7-B202-482A-AB69-049422BD7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6FA82-8914-4D6B-8DE6-AAA7FE2C1C59}" type="datetimeFigureOut">
              <a:rPr lang="en-SG" smtClean="0"/>
              <a:t>20/1/2022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B05D9-91B4-485D-BA59-3F6E584E1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330DA-23EA-490E-845F-4B372E88E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EDEF9-64BF-425A-8803-105D3FF345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819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D314AD8-5A50-4890-9EEC-7404EC3293E7}"/>
              </a:ext>
            </a:extLst>
          </p:cNvPr>
          <p:cNvSpPr txBox="1"/>
          <p:nvPr/>
        </p:nvSpPr>
        <p:spPr>
          <a:xfrm>
            <a:off x="692727" y="1219200"/>
            <a:ext cx="1819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Home</a:t>
            </a:r>
          </a:p>
          <a:p>
            <a:endParaRPr lang="en-SG" dirty="0"/>
          </a:p>
          <a:p>
            <a:r>
              <a:rPr lang="en-SG" dirty="0"/>
              <a:t>My Posts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43C96-4FB5-4F9C-8910-BCA4E79F839A}"/>
              </a:ext>
            </a:extLst>
          </p:cNvPr>
          <p:cNvSpPr/>
          <p:nvPr/>
        </p:nvSpPr>
        <p:spPr>
          <a:xfrm>
            <a:off x="3241963" y="1526309"/>
            <a:ext cx="5855855" cy="179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6A99-16B3-4C81-85CA-2ED33B928100}"/>
              </a:ext>
            </a:extLst>
          </p:cNvPr>
          <p:cNvSpPr/>
          <p:nvPr/>
        </p:nvSpPr>
        <p:spPr>
          <a:xfrm>
            <a:off x="3241963" y="3532909"/>
            <a:ext cx="5855855" cy="179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6A4537-035F-43B0-8619-9AFD1DDF102F}"/>
              </a:ext>
            </a:extLst>
          </p:cNvPr>
          <p:cNvSpPr/>
          <p:nvPr/>
        </p:nvSpPr>
        <p:spPr>
          <a:xfrm>
            <a:off x="5061528" y="480291"/>
            <a:ext cx="6391564" cy="64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2476CC-F301-4D95-A097-E24517047525}"/>
              </a:ext>
            </a:extLst>
          </p:cNvPr>
          <p:cNvSpPr/>
          <p:nvPr/>
        </p:nvSpPr>
        <p:spPr>
          <a:xfrm>
            <a:off x="6456219" y="641927"/>
            <a:ext cx="1801091" cy="323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E5AF64-D721-49ED-B1D6-6217BB371E41}"/>
              </a:ext>
            </a:extLst>
          </p:cNvPr>
          <p:cNvSpPr/>
          <p:nvPr/>
        </p:nvSpPr>
        <p:spPr>
          <a:xfrm>
            <a:off x="9490366" y="641927"/>
            <a:ext cx="1801091" cy="323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447450-C219-4161-B20E-8E10FEB8921C}"/>
              </a:ext>
            </a:extLst>
          </p:cNvPr>
          <p:cNvSpPr txBox="1"/>
          <p:nvPr/>
        </p:nvSpPr>
        <p:spPr>
          <a:xfrm>
            <a:off x="692727" y="341898"/>
            <a:ext cx="181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86067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D314AD8-5A50-4890-9EEC-7404EC3293E7}"/>
              </a:ext>
            </a:extLst>
          </p:cNvPr>
          <p:cNvSpPr txBox="1"/>
          <p:nvPr/>
        </p:nvSpPr>
        <p:spPr>
          <a:xfrm>
            <a:off x="692727" y="1219200"/>
            <a:ext cx="1819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Home</a:t>
            </a:r>
          </a:p>
          <a:p>
            <a:endParaRPr lang="en-SG" dirty="0"/>
          </a:p>
          <a:p>
            <a:r>
              <a:rPr lang="en-SG" dirty="0"/>
              <a:t>My Posts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43C96-4FB5-4F9C-8910-BCA4E79F839A}"/>
              </a:ext>
            </a:extLst>
          </p:cNvPr>
          <p:cNvSpPr/>
          <p:nvPr/>
        </p:nvSpPr>
        <p:spPr>
          <a:xfrm>
            <a:off x="3278907" y="2142530"/>
            <a:ext cx="5855855" cy="1798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6A99-16B3-4C81-85CA-2ED33B928100}"/>
              </a:ext>
            </a:extLst>
          </p:cNvPr>
          <p:cNvSpPr/>
          <p:nvPr/>
        </p:nvSpPr>
        <p:spPr>
          <a:xfrm>
            <a:off x="3278907" y="4351176"/>
            <a:ext cx="5855855" cy="1798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6A4537-035F-43B0-8619-9AFD1DDF102F}"/>
              </a:ext>
            </a:extLst>
          </p:cNvPr>
          <p:cNvSpPr/>
          <p:nvPr/>
        </p:nvSpPr>
        <p:spPr>
          <a:xfrm>
            <a:off x="5061528" y="480291"/>
            <a:ext cx="6391564" cy="64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2476CC-F301-4D95-A097-E24517047525}"/>
              </a:ext>
            </a:extLst>
          </p:cNvPr>
          <p:cNvSpPr/>
          <p:nvPr/>
        </p:nvSpPr>
        <p:spPr>
          <a:xfrm>
            <a:off x="6807200" y="641927"/>
            <a:ext cx="1801091" cy="323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447450-C219-4161-B20E-8E10FEB8921C}"/>
              </a:ext>
            </a:extLst>
          </p:cNvPr>
          <p:cNvSpPr txBox="1"/>
          <p:nvPr/>
        </p:nvSpPr>
        <p:spPr>
          <a:xfrm>
            <a:off x="692727" y="341898"/>
            <a:ext cx="181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Personal 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EE936B-AF8F-4A76-BD02-1710CFAD4255}"/>
              </a:ext>
            </a:extLst>
          </p:cNvPr>
          <p:cNvSpPr/>
          <p:nvPr/>
        </p:nvSpPr>
        <p:spPr>
          <a:xfrm>
            <a:off x="9356437" y="641927"/>
            <a:ext cx="1801091" cy="323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Logout button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5CBC76-0A37-4DAA-AF79-872EB7FE777B}"/>
              </a:ext>
            </a:extLst>
          </p:cNvPr>
          <p:cNvSpPr/>
          <p:nvPr/>
        </p:nvSpPr>
        <p:spPr>
          <a:xfrm>
            <a:off x="7592291" y="2286695"/>
            <a:ext cx="1403928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Edit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62727E-00CC-42ED-8029-3C020269749F}"/>
              </a:ext>
            </a:extLst>
          </p:cNvPr>
          <p:cNvSpPr/>
          <p:nvPr/>
        </p:nvSpPr>
        <p:spPr>
          <a:xfrm>
            <a:off x="7592291" y="3114003"/>
            <a:ext cx="1403928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806405-A450-418C-B15C-4EBE5F4D1302}"/>
              </a:ext>
            </a:extLst>
          </p:cNvPr>
          <p:cNvSpPr/>
          <p:nvPr/>
        </p:nvSpPr>
        <p:spPr>
          <a:xfrm>
            <a:off x="3278907" y="1371447"/>
            <a:ext cx="1403928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New Post</a:t>
            </a:r>
          </a:p>
        </p:txBody>
      </p:sp>
    </p:spTree>
    <p:extLst>
      <p:ext uri="{BB962C8B-B14F-4D97-AF65-F5344CB8AC3E}">
        <p14:creationId xmlns:p14="http://schemas.microsoft.com/office/powerpoint/2010/main" val="1320163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Yee Hian Chew</dc:creator>
  <cp:lastModifiedBy>Yee Hian Chew</cp:lastModifiedBy>
  <cp:revision>1</cp:revision>
  <dcterms:created xsi:type="dcterms:W3CDTF">2022-01-20T02:44:25Z</dcterms:created>
  <dcterms:modified xsi:type="dcterms:W3CDTF">2022-01-20T03:00:12Z</dcterms:modified>
</cp:coreProperties>
</file>