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93b3742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93b3742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c93b374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c93b374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93b3742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c93b3742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c93b3742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c93b3742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93b3742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c93b3742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93b374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93b374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93b374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93b374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c93b3742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c93b3742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c93b374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c93b374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c93b374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c93b374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93b3742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c93b3742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93b374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93b374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93b374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c93b374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Acorn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come up wih an idea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Fox, Bryer Johnson, </a:t>
            </a:r>
            <a:r>
              <a:rPr lang="en"/>
              <a:t>Mickey Nelson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The Journey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Research common escape room practices.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Perform online escape room practices.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Sign up for and attempt an in-person escape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FAILED: Save Duct-Tape Person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2776" l="0" r="0" t="24181"/>
          <a:stretch/>
        </p:blipFill>
        <p:spPr>
          <a:xfrm>
            <a:off x="4834550" y="2386800"/>
            <a:ext cx="3386676" cy="2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59151" l="35353" r="54562" t="32798"/>
          <a:stretch/>
        </p:blipFill>
        <p:spPr>
          <a:xfrm>
            <a:off x="1414575" y="2639125"/>
            <a:ext cx="1953473" cy="207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bounce ideas around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consider unique possibilities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quirks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Aaron can open toilets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Mickey can decipher mirror smudges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Bryer can read shower curtains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Escape Rooms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I-belong activities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Influence: Self/Community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ILO Mission: Disciples of Jesus Christ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Work to improve our personality, motivation, and connections with each other and God through I-belong activities (</a:t>
            </a:r>
            <a:r>
              <a:rPr lang="en"/>
              <a:t>Bowling</a:t>
            </a:r>
            <a:r>
              <a:rPr lang="en"/>
              <a:t>, ropes course, service, volunteering,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Vision: improve overall productivity, relationships with one another, and our influence on the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goal: Meet for an hour every saturday morning for four weeks and participate together in an I-belong activity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The Journey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Complete 2 hours of service and/or volunteering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Complete the ropes course as a team, focusing on lifting each other and working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Go bowling and add our accumulative score together. Make a goal for points to reach and beat it.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What we learned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connections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improve each other in a respectful, </a:t>
            </a:r>
            <a:r>
              <a:rPr lang="en"/>
              <a:t>critical</a:t>
            </a:r>
            <a:r>
              <a:rPr lang="en"/>
              <a:t>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Deeper understanding of importance of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Participating as a team helps to improve not only motivation to complete our acorn projects, but our energy to complete personal assignments and homework as well.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1: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2: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3: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4: COMPLETE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Pandemic/Reverse Charades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Influence: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BYU-I ILO: Skilled collaborators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Become better at collaborating with one another, improve teamwork and </a:t>
            </a:r>
            <a:r>
              <a:rPr lang="en"/>
              <a:t>professionalism</a:t>
            </a:r>
            <a:r>
              <a:rPr lang="en"/>
              <a:t>, and improve the overall influence we have as a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Vision: Provide unique opportunities to work together as a team despite adversity, growing and improving along the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Goal: meet 3 times within the next 3 weeks to learn how to master the games of Pandemic and Reverse charades. In between sessions, </a:t>
            </a:r>
            <a:r>
              <a:rPr lang="en"/>
              <a:t>meetup</a:t>
            </a:r>
            <a:r>
              <a:rPr lang="en"/>
              <a:t> to discuss strategy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The journey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COMPLETED: Work together to attempt winning pandemic at least once  with our best effort and reverse charades five times in a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COMPLETED: Begin each game with a carefully planned strategy.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COMPLETED: Met another time to improve upon our strategies and apply them to beat the games.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learned: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Pandemic is harder than it looks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“Bro Clemen” coming in with the clutch, we still lost miserably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charades is harder than it looks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Seemingly simple words quickly become impossible (e.g. salad)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can overcome hard things as a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Buzz-Lightyear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Teamwork skills come with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completely relies on trust and humility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Influence: Group/self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ILO Mission: Effective Communicators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</a:t>
            </a:r>
            <a:r>
              <a:rPr lang="en"/>
              <a:t>Accomplishing a large task through effective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Vision: Create a miniature smart house with working lights and automatic temperature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Meet on Wednesdays for three weeks. Help the society construct the model house. Lights and fans should be accomplished by the end.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CIT Society Meetings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The Journey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Learn how to program smart lights. Each person has learned what programs we have used to program the lights and how to turn them on and off.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Learn how to power on the smart fans. By using a laptop charger and by putting the correct wires from the fan to a board we have been able to effectively make the fans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Learn how to solder effectively. Each person in the group has learned how to solder and decent enough to get the lights boards together.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all effectively s</a:t>
            </a:r>
            <a:r>
              <a:rPr lang="en"/>
              <a:t>older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Raspberry-Pi and various components to incorporate smart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Troubleshoot faulty wiring or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tiny tasks, large projects are much more manageable and realistic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CIT Society Meetings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Influence: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ILO Mission: Sound Thinkers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Effectively think and operate together as a single unit. Be able to solve a problem while under pressure.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Vision: Be able to solve problems as a team. Escape rooms provide the opportunity to think outside the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</a:t>
            </a:r>
            <a:r>
              <a:rPr lang="en"/>
              <a:t>Research</a:t>
            </a:r>
            <a:r>
              <a:rPr lang="en"/>
              <a:t> escape rooms, online escape room and actual escape room.</a:t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Escape Rooms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