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8" r:id="rId2"/>
  </p:sldMasterIdLst>
  <p:sldIdLst>
    <p:sldId id="256" r:id="rId3"/>
    <p:sldId id="257" r:id="rId4"/>
    <p:sldId id="260" r:id="rId5"/>
    <p:sldId id="263" r:id="rId6"/>
    <p:sldId id="264" r:id="rId7"/>
    <p:sldId id="268" r:id="rId8"/>
    <p:sldId id="265" r:id="rId9"/>
    <p:sldId id="266" r:id="rId10"/>
    <p:sldId id="267"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15:37:18.821"/>
    </inkml:context>
    <inkml:brush xml:id="br0">
      <inkml:brushProperty name="width" value="0.05" units="cm"/>
      <inkml:brushProperty name="height" value="0.05" units="cm"/>
      <inkml:brushProperty name="color" value="#004F8B"/>
    </inkml:brush>
  </inkml:definitions>
  <inkml:trace contextRef="#ctx0" brushRef="#br0">5323 658 24575,'-13'0'0,"-6"0"0,-2 0 0,-10 0 0,-2-5 0,-6-7 0,-8-1 0,-6-10 0,-3 4 0,-14-13 0,5 6 0,-12-7 0,12 8 0,-4 0 0,-1-1 0,13 2 0,-12-2 0,15 2 0,-2 0 0,3 5 0,7-3 0,-1 9 0,-13-8 0,10 8 0,-10-4 0,13 6 0,1-1 0,6 1 0,-5-1 0,12 2 0,-12-2 0,12 6 0,-6-4 0,1 4 0,5-5 0,-6 4 0,8-2 0,-1 8 0,5-8 0,-3 8 0,4-4 0,0 1 0,1 3 0,5-8 0,1 8 0,-6-3 0,4 0 0,-9 2 0,10-2 0,-11-1 0,5-1 0,-6 0 0,0 2 0,0-1 0,-20 4 0,15-4 0,-16 0 0,15 4 0,5-4 0,-12 5 0,11-5 0,-10 4 0,10-3 0,-4 4 0,6 0 0,0 0 0,0 0 0,1 0 0,-8 0 0,6 0 0,-6 0 0,8 0 0,-8 0 0,6 0 0,-11 0 0,4 0 0,-6 0 0,6 0 0,-4 0 0,4 0 0,0 0 0,-4 0 0,4 0 0,-6 5 0,-14 1 0,16 5 0,-15 0 0,26-1 0,-6-3 0,8 2 0,4-4 0,-3 1 0,3 3 0,-4-3 0,4 0 0,-3 3 0,3-3 0,-4 0 0,-1 4 0,-7-4 0,6 0 0,-5 4 0,-1-4 0,6 4 0,-5 1 0,6 0 0,-6 0 0,5-1 0,-5 1 0,6 0 0,6-1 0,-5 0 0,5 1 0,0-1 0,1 0 0,5 0 0,-5 0 0,4-1 0,-3 6 0,9-5 0,-3 4 0,3-5 0,-13 9 0,11-6 0,-10 6 0,12-9 0,-4 1 0,4-1 0,-3 0 0,8 0 0,-9 1 0,9-1 0,-8 0 0,8 0 0,-3 0 0,-1 0 0,4 0 0,-3 0 0,4-4 0,-5 3 0,4-3 0,-3 4 0,4-4 0,0 3 0,0-8 0,1 8 0,-1-3 0,-5 4 0,4 0 0,-3-4 0,0 7 0,3-7 0,-3 8 0,5-4 0,3 0 0,-3-1 0,2 6 0,1-4 0,-3 3 0,3-4 0,0-1 0,-3 1 0,7 0 0,-6 0 0,6-1 0,-7 1 0,7 0 0,-7-4 0,7 2 0,-7-2 0,7 4 0,-2-1 0,3 0 0,0 1 0,-4-1 0,3 0 0,-7-3 0,7 3 0,-7-7 0,3 6 0,-3-6 0,-1 7 0,1-7 0,-1 3 0,4 0 0,-3-3 0,3 3 0,-4-1 0,1-2 0,-1 7 0,0-7 0,5 6 0,-4-6 0,3 3 0,-4-4 0,5 4 0,-4-3 0,4 3 0,-5-4 0,5-4 0,0 0 0,4-4 0,0 0 0,0-1 0,0 0 0,0 0 0,0 0 0,0-4 0,0 3 0,0-4 0,0 5 0,0 0 0,0-4 0,0 3 0,0-4 0,0 1 0,0 3 0,0-8 0,0 7 0,0-7 0,0 3 0,0 1 0,-9-5 0,7 9 0,-6-8 0,8 3 0,-4 1 0,3-5 0,-3 9 0,0-3 0,3-1 0,-3 4 0,4-3 0,-5-1 0,4 4 0,-3-4 0,4 6 0,-4-1 0,3-5 0,-3 4 0,0-3 0,3 4 0,-3 0 0,4 0 0,0 0 0,0 0 0,0 1 0,0 10 0,5 10 0,1 13 0,5 13 0,0-5 0,4 5 0,-3 1 0,4-6 0,-5 5 0,-1-12 0,1 5 0,-2-11 0,-3 5 0,3-5 0,-8-1 0,7-5 0,-7 0 0,7-1 0,-7-3 0,7 4 0,-7-6 0,3 1 0,0 0 0,-3 0 0,3-1 0,0 1 0,-3 0 0,2-1 0,-3 1 0,4-1 0,-3 1 0,3-1 0,-4 0 0,0 1 0,0-1 0,0 0 0,0-7 0,3 2 0,-2-11 0,7 7 0,-7-6 0,6 6 0,-6-7 0,7 7 0,-3-7 0,3 7 0,-3-7 0,3 4 0,-3-1 0,3 1 0,1 0 0,0 3 0,-1-7 0,1 7 0,0-3 0,0 0 0,-1 3 0,1-3 0,0 0 0,0 3 0,-1-3 0,1 4 0,0-4 0,-1 3 0,1-2 0,5-2 0,-5 4 0,5-3 0,-1-1 0,-3 4 0,4-3 0,-1 0 0,-3 2 0,3-2 0,-4 4 0,0-4 0,-1 3 0,1-3 0,0 4 0,0 0 0,-1-4 0,1 3 0,0-6 0,-1 6 0,1-3 0,0 4 0,0-4 0,-1 3 0,1-3 0,0 0 0,0 3 0,-1-3 0,1 0 0,0-1 0,-1 0 0,1-3 0,0 3 0,0 0 0,-1-2 0,1 2 0,4 0 0,-3-3 0,4 7 0,-6-7 0,1 7 0,0-3 0,0 4 0,-1-4 0,1 3 0,0-3 0,-1 4 0,1-4 0,0 3 0,0-3 0,3 1 0,-2 2 0,2-3 0,-3 0 0,5 3 0,-4-3 0,3 4 0,-4 0 0,-1 0 0,1 0 0,0 0 0,4 0 0,-3-4 0,4 3 0,-6-3 0,1 4 0,0 0 0,0 0 0,-1 0 0,1 0 0,-4-4 0,3 3 0,-4-3 0,5 4 0,-1 0 0,-4-4 0,-7 3 0,1-2 0,-5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29.117"/>
    </inkml:context>
    <inkml:brush xml:id="br0">
      <inkml:brushProperty name="width" value="0.05" units="cm"/>
      <inkml:brushProperty name="height" value="0.05" units="cm"/>
      <inkml:brushProperty name="color" value="#E71224"/>
    </inkml:brush>
  </inkml:definitions>
  <inkml:trace contextRef="#ctx0" brushRef="#br0">0 1 24575,'0'7'0,"0"-1"0,0 4 0,0-2 0,0 5 0,3-5 0,-2 5 0,5-3 0,-5 4 0,6 7 0,-5-5 0,2 2 0,-4-8 0,0-3 0,0 3 0,0-3 0,0 3 0,0-3 0,0 0 0,0 0 0,0 0 0,0 0 0,0 0 0,0 2 0,0-1 0,0 2 0,0-3 0,0 3 0,0-3 0,0 6 0,0-5 0,0 2 0,0-3 0,0 0 0,0 0 0,0 0 0,0-1 0,3 1 0,-2 0 0,2 0 0,-3 0 0,0 0 0,0 0 0,0 0 0,0-1 0,3-2 0,-2-4 0,2-4 0,0-3 0,1 0 0,3 0 0,-1 0 0,1 0 0,0 0 0,0 0 0,0 3 0,0-2 0,0 2 0,0 0 0,0 1 0,-1 0 0,4 2 0,-5-5 0,4 5 0,-5-2 0,3 0 0,0 2 0,0-2 0,-1 3 0,1-3 0,0 2 0,0-2 0,0 3 0,0 0 0,0 0 0,0 0 0,-1 0 0,1 0 0,0 0 0,3 0 0,-2 0 0,2 0 0,-3 0 0,-1 0 0,1 3 0,3-2 0,-2 2 0,2-3 0,-3 3 0,3-2 0,-3 5 0,3-5 0,-3 5 0,3-5 0,-2 5 0,2-2 0,-3-1 0,-1 0 0,1 1 0,0-4 0,-3 6 0,2-5 0,-5 5 0,5-5 0,-2 5 0,3-5 0,-3 5 0,2-2 0,-3 3 0,1 0 0,2-4 0,-5 4 0,5-4 0,-2 7 0,0-2 0,2 2 0,-2-3 0,0 0 0,2 0 0,-5-1 0,5 1 0,-2 0 0,-1 0 0,0 0 0,0-3 0,-2 2 0,2-2 0,0 3 0,-2-1 0,5 1 0,-5 0 0,2 0 0,-3 0 0,0 0 0,0 0 0,3 0 0,-2-1 0,2 1 0,-3 0 0,0 0 0,0 0 0,0 3 0,0-2 0,0 5 0,3-6 0,-2 6 0,2-5 0,-3 2 0,0-3 0,0 0 0,0-1 0,0 1 0,0 0 0,0 0 0,0 0 0,-3 0 0,2 0 0,-2 0 0,0-4 0,2 4 0,-5-7 0,5 6 0,-5-5 0,5 5 0,-5-5 0,2 5 0,-3-5 0,0 2 0,0 0 0,-3-2 0,-1 5 0,0-5 0,1 5 0,0-5 0,2 5 0,-5-6 0,5 3 0,-2 1 0,0-4 0,2 3 0,-2-3 0,0 0 0,2 3 0,-5-2 0,5 2 0,-2 0 0,3-2 0,0 2 0,0-3 0,0 0 0,0 0 0,0 0 0,0 0 0,0 0 0,0 0 0,0 0 0,0 0 0,0 0 0,0 0 0,0 0 0,0 0 0,3-3 0,-2 2 0,2-2 0,0 0 0,-2 2 0,2-5 0,-3 5 0,3-5 0,-2 5 0,5-5 0,-5 5 0,2-5 0,-3 5 0,0-2 0,3 0 0,-2 2 0,2-2 0,0 0 0,1 2 0,3-2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7:00:15.633"/>
    </inkml:context>
    <inkml:brush xml:id="br0">
      <inkml:brushProperty name="width" value="0.05" units="cm"/>
      <inkml:brushProperty name="height" value="0.05" units="cm"/>
      <inkml:brushProperty name="color" value="#E71224"/>
    </inkml:brush>
  </inkml:definitions>
  <inkml:trace contextRef="#ctx0" brushRef="#br0">0 100 24575,'7'0'0,"0"0"0,0 0 0,0 3 0,0-3 0,0 3 0,0-3 0,-1 0 0,4 0 0,-2 0 0,2 0 0,-3 0 0,0 0 0,0 4 0,0-4 0,-1 3 0,1-3 0,0 0 0,3 0 0,-2 0 0,2 3 0,-3-2 0,-1 2 0,4-3 0,-2 0 0,2 0 0,-3 0 0,0 0 0,0 0 0,-1 0 0,1 0 0,0 0 0,0 0 0,0 0 0,0 0 0,0 0 0,0 0 0,0 0 0,-1 0 0,1 0 0,0 0 0,0 0 0,3 0 0,-2 0 0,2 0 0,-4 0 0,4 0 0,-2 0 0,2 0 0,0 0 0,-2 0 0,1 0 0,-2 0 0,0 0 0,0 0 0,0 0 0,0 0 0,0 0 0,0 0 0,-1 0 0,1 0 0,0 0 0,0 0 0,0 0 0,0 0 0,0 0 0,0 0 0,0 0 0,2 0 0,-1 0 0,2 0 0,-3 0 0,0-3 0,0 2 0,0-2 0,2 3 0,-1 0 0,2 0 0,-3 0 0,3-3 0,1 2 0,-1-2 0,6 3 0,-4 0 0,2 0 0,6 0 0,-8 0 0,10-3 0,-9 2 0,1-2 0,0 3 0,0 0 0,7 0 0,-9 0 0,9-3 0,-11 2 0,4-2 0,0 3 0,0 0 0,-4 0 0,11 0 0,-9 0 0,9 0 0,-7 0 0,-3 0 0,-1 0 0,0-3 0,0 2 0,4-2 0,0 3 0,0 0 0,-1 0 0,4 0 0,5 0 0,-3 0 0,2 0 0,-11 0 0,3 0 0,-2 0 0,0 0 0,2 0 0,-6 0 0,10 0 0,-6 0 0,3 0 0,-1 0 0,-6 0 0,6 0 0,-5 0 0,2 0 0,-3 0 0,3 0 0,-3 0 0,3 0 0,-3 0 0,0 0 0,0 0 0,0 0 0,0 0 0,3 0 0,0 0 0,4-3 0,6 2 0,-5-2 0,13 3 0,-13 0 0,6 0 0,-7 0 0,0 0 0,0 0 0,-4 0 0,3 0 0,-2 0 0,3 0 0,6 0 0,-5 0 0,5 0 0,-7 0 0,1 0 0,0 0 0,0 0 0,0 0 0,-4 0 0,11 0 0,-9 0 0,9 0 0,-7 3 0,0-2 0,-4 2 0,0-3 0,0 0 0,-2 0 0,2 0 0,-3 0 0,3 0 0,-3 0 0,6 0 0,-5 0 0,5 0 0,-5 0 0,5 3 0,-3-2 0,4 2 0,0-3 0,0 0 0,-1 0 0,-2 0 0,-1 0 0,0 3 0,-2-2 0,5 2 0,-3-3 0,1 0 0,2 0 0,-5 0 0,2 0 0,-4 0 0,1 0 0,0 0 0,0 0 0,0 0 0,0 0 0,0 0 0,0 0 0,-1 0 0,1 0 0,3 0 0,-2 0 0,2 0 0,-3 0 0,3 0 0,0 0 0,4 3 0,0-2 0,0 2 0,-1-3 0,-2 0 0,9 0 0,-7 0 0,8 0 0,-10 0 0,5 3 0,-5-2 0,6 2 0,-3-3 0,0 0 0,-1 3 0,8-3 0,-8 3 0,15-3 0,-19 0 0,8 0 0,-7 0 0,-2 0 0,2 0 0,-3 0 0,0 0 0,6 0 0,-5 0 0,5 0 0,-3 0 0,-2 0 0,2 0 0,0 0 0,0 0 0,1 0 0,2 0 0,-2 0 0,-1 0 0,3 0 0,-2 0 0,6 0 0,-3 0 0,0 0 0,-1 0 0,-2 0 0,3-3 0,-4 3 0,3-4 0,-2 4 0,10 0 0,-5-3 0,12 3 0,-12-4 0,5 1 0,13 3 0,-15-7 0,16 7 0,-21-7 0,0 6 0,-1-5 0,-2 5 0,2-2 0,-2 3 0,2-3 0,1 2 0,-3-5 0,2 5 0,-5-5 0,5 5 0,-6-2 0,6 0 0,-5 2 0,2-2 0,-3 3 0,0-3 0,-1 2 0,1-2 0,0 3 0,3 0 0,-2 0 0,2 0 0,0-3 0,0 2 0,1-2 0,15 0 0,-11 2 0,12-2 0,-13 3 0,-1 0 0,8-4 0,-5 3 0,5-4 0,-7 5 0,0-3 0,-1 2 0,8-2 0,-8 3 0,7 0 0,-2 0 0,-2 0 0,26 0 0,-23 0 0,23 0 0,-30 0 0,9 0 0,-3-4 0,-3 2 0,6-2 0,1 4 0,-7 0 0,6 0 0,-7 0 0,13 0 0,-10 0 0,18 0 0,-23 0 0,16 0 0,-15 0 0,8 0 0,0 0 0,-5 0 0,5 0 0,-8 0 0,8 0 0,2 0 0,0 0 0,12 0 0,-18 0 0,10 0 0,-13 0 0,0 0 0,0 0 0,-4 0 0,3 0 0,-5 0 0,2 0 0,-3 0 0,0 0 0,3 0 0,-3 0 0,9 0 0,-4 0 0,5 0 0,-7 0 0,3 0 0,-2 0 0,3 0 0,-1 0 0,-2 0 0,2 3 0,-2-2 0,3 2 0,-1-3 0,1 0 0,-3 0 0,2 0 0,-3 0 0,4 0 0,7 0 0,2 4 0,0-3 0,6 4 0,-14-5 0,6 0 0,1 0 0,-7 3 0,14-2 0,-6 2 0,-1-3 0,7 0 0,-13 3 0,12-2 0,-5 2 0,0-3 0,5 4 0,-5-3 0,0 4 0,6-1 0,-14-3 0,14 4 0,-14-5 0,14 4 0,-6-3 0,0 4 0,11-2 0,-9-2 0,4 2 0,-1-3 0,-12 0 0,12 4 0,-15-3 0,30 11 0,-30-10 0,30 5 0,-24-7 0,12 0 0,-1 4 0,0-3 0,1 8 0,-1-8 0,6 7 0,-11-7 0,2 2 0,-16-3 0,2 0 0,-3 0 0,4 3 0,0-2 0,-3 2 0,-1-3 0,0 0 0,-3 0 0,3 0 0,0 0 0,-2 0 0,2 0 0,-4 0 0,4 3 0,1-3 0,0 3 0,-1-3 0,0 0 0,-3 0 0,6 0 0,-2 0 0,3 0 0,-4 0 0,3 0 0,-2 4 0,0-4 0,8 3 0,-7-3 0,8 0 0,1 0 0,2 0 0,0 0 0,-2 0 0,-7 3 0,7-2 0,2 2 0,-3-3 0,0 0 0,-2 0 0,-2 0 0,5 0 0,-7 0 0,3 0 0,-3 0 0,0 0 0,-1 0 0,-6 0 0,6 0 0,-5 0 0,5 0 0,5 0 0,-2 0 0,5 0 0,-7 0 0,-1 0 0,1 0 0,10 0 0,-7 0 0,7 0 0,-10 3 0,-1-2 0,1 2 0,-3-3 0,2 0 0,-2 0 0,-1 0 0,0 0 0,0 0 0,-2 0 0,5 0 0,-3 0 0,1 0 0,-1 0 0,-3 0 0,0 0 0,0 0 0,0 0 0,-1 0 0,4 0 0,1 0 0,3 0 0,0 0 0,7 0 0,-9 0 0,9 0 0,-11 0 0,7 0 0,-5 0 0,1 0 0,-7 0 0,1 0 0,-3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7:00:22.329"/>
    </inkml:context>
    <inkml:brush xml:id="br0">
      <inkml:brushProperty name="width" value="0.05" units="cm"/>
      <inkml:brushProperty name="height" value="0.05" units="cm"/>
      <inkml:brushProperty name="color" value="#E71224"/>
    </inkml:brush>
  </inkml:definitions>
  <inkml:trace contextRef="#ctx0" brushRef="#br0">1 0 24575,'9'4'0,"2"-1"0,3-3 0,7 0 0,2 0 0,22 0 0,-11 0 0,12 0 0,-1 0 0,4 0 0,0 0 0,27 0 0,-23 0 0,41 0-671,4 0 671,-11 0 0,7 0-53,-30 0 53,1 0 0,-16 0 0,11 0 0,-26 0 0,12 0 669,-27 0-669,24 0 55,-27 0-55,21 0 0,-16 0 0,-9 0 0,9 0 0,-14 0 0,14 0 0,-2 0 0,1 0 0,8 0 0,5 0 0,-6 0 0,4 0 0,-10 0 0,-12 0 0,19 0 0,-16 0 0,17 0 0,-14 0 0,6 0 0,-7 0 0,7 0 0,-5 0 0,5 0 0,-7 0 0,7 0 0,5 0 0,-2 0 0,7 0 0,7 0 0,-4 0 0,4 0 0,-17 0 0,0 0 0,2 0 0,8 0 0,-8 0 0,5 0 0,-5 0 0,7 0 0,29 0 0,-21 0 0,10 0 0,-20 5 0,-8-4 0,25 3 0,-18-4 0,16 0 0,-20 0 0,22 0 0,-11 0 0,1 0 0,37 5 0,-42-4 0,44 3 0,-43 1 0,-8-4 0,5 3 0,10-4 0,11 0 0,0 0 0,-3 0 0,-23 0 0,-2 0 0,-8 0 0,1 0 0,7 0 0,-5 0 0,12 0 0,-12 0 0,11 0 0,-12 0 0,28 0 0,-17 0 0,20 0 0,-26 0 0,7 0 0,-7 0 0,11 0 0,-1 0 0,15 0 0,-11 0 0,15 0 0,-3 0 0,-9 0 0,8 0 0,1 0 0,3 0 0,15 0 0,0 0 0,-22 0 0,16 0 0,-31 0 0,33 0 0,-33 0 0,17 0 0,-6 0 0,-4 0 0,17 0 0,-19 0 0,4 0 0,-5 0 0,14 0 0,-11 0 0,27 0 0,-27 0 0,26 0 0,-36 0 0,33 0 0,-33 0 0,21 0 0,-14 0 0,12 0 0,-9 0 0,10 0 0,1 0 0,-21 0 0,19 0 0,-23 0 0,10 0 0,15 0 0,-11 0 0,12 0 0,-16 0 0,0 0 0,0 0 0,14 0 0,-10 0 0,10 0 0,-21 0 0,5 0 0,-12 0 0,12 0 0,-12 0 0,12 0 0,-5 0 0,7 0 0,-10 0 0,8 0 0,-8 0 0,3 0 0,5 0 0,9 0 0,-11 0 0,9 0 0,-14 0 0,-9 0 0,9 0 0,-11 0 0,11 0 0,-5 0 0,5 0 0,-10 0 0,2 0 0,18 0 0,-4 0 0,16 0 0,-12 0 0,-8 0 0,-2 0 0,-11 0 0,3 0 0,-2 0 0,0 0 0,-1 0 0,-3 0 0,-1 0 0,1 0 0,3 0 0,1 0 0,3 0 0,-4 0 0,3 0 0,-5 0 0,2 0 0,-3 0 0,0 0 0,-3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5T18:56:01.350"/>
    </inkml:context>
    <inkml:brush xml:id="br0">
      <inkml:brushProperty name="width" value="0.1" units="cm"/>
      <inkml:brushProperty name="height" value="0.1" units="cm"/>
      <inkml:brushProperty name="color" value="#E71224"/>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15:37:29.790"/>
    </inkml:context>
    <inkml:brush xml:id="br0">
      <inkml:brushProperty name="width" value="0.05" units="cm"/>
      <inkml:brushProperty name="height" value="0.05" units="cm"/>
      <inkml:brushProperty name="color" value="#004F8B"/>
    </inkml:brush>
  </inkml:definitions>
  <inkml:trace contextRef="#ctx0" brushRef="#br0">1 1125 24575,'0'-9'0,"8"0"0,3-4 0,8-2 0,1-5 0,-1 1 0,0-1 0,2-5 0,-2 4 0,1-4 0,0 0 0,0 5 0,0-5 0,0 0 0,5 3 0,-3-3 0,9-2 0,-4 5 0,0-5 0,4 6 0,-11 2 0,11-2 0,-11 1 0,5 0 0,0-1 0,-4 2 0,4-2 0,-6 2 0,0 0 0,6 3 0,-4-2 0,4 2 0,-6 1 0,0 1 0,-4 0 0,9 2 0,-8-2 0,9 0 0,-5 3 0,-1-3 0,0 4 0,1 0 0,-1-4 0,0 3 0,0-3 0,6 4 0,-4 0 0,4 0 0,-6 0 0,0 0 0,9-4 0,-6 3 0,6 2 0,-9 0 0,0 3 0,6-4 0,-4 5 0,4-4 0,-1 3 0,-3 0 0,4-3 0,0 3 0,-5-4 0,11 0 0,-11 0 0,11 4 0,-10-3 0,9 4 0,-9-1 0,3-3 0,1 8 0,-4-8 0,4 8 0,0-3 0,-5 4 0,5 0 0,0-5 0,-4 4 0,4-8 0,-1 8 0,-3-4 0,4 1 0,14-2 0,-15 0 0,21 2 0,-25 4 0,11-5 0,-5 4 0,6-9 0,-1 9 0,-4-4 0,3 5 0,-9-4 0,9 3 0,-9-4 0,9 1 0,-9 2 0,9-2 0,-9 4 0,4 0 0,-6 0 0,0 0 0,1 0 0,-1 0 0,0 0 0,1 0 0,-1 0 0,6 0 0,-5 0 0,5 0 0,0 0 0,-4 0 0,23 0 0,-14 0 0,10 0 0,-9 0 0,-5 0 0,6 0 0,-1 0 0,1 0 0,6 0 0,-4 0 0,4 0 0,-7 0 0,1 0 0,0 4 0,0-2 0,-1 2 0,1-4 0,-6 5 0,-1 0 0,-5 0 0,-1 4 0,0-4 0,1 1 0,-1 2 0,0-2 0,0 3 0,1 1 0,-1-1 0,6 2 0,-5-2 0,11 2 0,-10-1 0,9 0 0,-4 0 0,20 1 0,-11-1 0,11 1 0,-14-1 0,0 1 0,6 0 0,-5 0 0,5 0 0,-6-5 0,0 3 0,0-3 0,-1 5 0,1-1 0,0 1 0,0-1 0,-1 1 0,1-1 0,-6 1 0,5-1 0,-11 0 0,11 0 0,-11 0 0,5-4 0,0 3 0,-4-4 0,4 5 0,-6-4 0,0 2 0,6-2 0,-4 4 0,4 0 0,-1-5 0,6 8 0,-3-6 0,6 7 0,-12-4 0,4 0 0,-6-5 0,0 4 0,-4-4 0,9 5 0,-13-1 0,13 1 0,-10-1 0,5 0 0,-4 1 0,3-1 0,-3 0 0,4 1 0,-4-1 0,3 1 0,-8-1 0,8 0 0,-4 0 0,1 5 0,4-3 0,-4 3 0,-1-5 0,4 5 0,-3-4 0,4 4 0,1-4 0,3 8 0,-3-6 0,3 5 0,-8-7 0,3-1 0,-3 0 0,-1 1 0,4 4 0,-8-5 0,8 5 0,-8-5 0,8 1 0,-8-2 0,9 2 0,-10-1 0,10 0 0,-10 0 0,5 0 0,-1 1 0,-3-2 0,4 2 0,-6-6 0,1 4 0,0-7 0,0 3 0,-1 0 0,1-3 0,-4 7 0,2-7 0,-3 6 0,1-2 0,3-1 0,-11 0 0,2-4 0,-12 0 0,3 0 0,-4 0 0,1 0 0,3 0 0,-4 0 0,1 0 0,3 0 0,-9 0 0,9 0 0,-8 0 0,8 0 0,-8 0 0,3 0 0,0 0 0,-3 0 0,3 0 0,1 0 0,-5 0 0,9 0 0,-8 0 0,8 0 0,-4 0 0,1 0 0,3 0 0,-9 0 0,9 0 0,-3 0 0,-1 0 0,4 0 0,-3 0 0,4 0 0,0 0 0,0 0 0,0 0 0,1 0 0,-1 0 0,0 0 0,0 0 0,1 0 0,-1 0 0,4-4 0,-3 3 0,3-3 0,0 0 0,-2 3 0,2-3 0,-4 0 0,0 3 0,0-7 0,1 7 0,3-7 0,-3 7 0,3-3 0,-4 0 0,0 3 0,1-3 0,3 0 0,-3 3 0,3-2 0,7 3 0,5 0 0,10 0 0,3 0 0,-1 0 0,0 0 0,-4 0 0,3 0 0,-8 0 0,8 0 0,-8 0 0,3 3 0,-4-2 0,0 3 0,-1 0 0,1-3 0,0 3 0,0-4 0,-1 0 0,1 0 0,-1 0 0,1 0 0,0 0 0,-1 0 0,1 0 0,0 4 0,0-3 0,-1 3 0,1-4 0,0 0 0,0 0 0,-1 0 0,1 0 0,-1 0 0,-3 4 0,2-3 0,-2 2 0,4-3 0,-5 4 0,4-3 0,-3 3 0,-1 0 0,4-3 0,-3 3 0,3-4 0,0 0 0,-3 4 0,3-3 0,-3 3 0,3-4 0,1 0 0,0 4 0,-1-3 0,0 2 0,1-3 0,-1 0 0,1 0 0,0 0 0,-1 0 0,1 0 0,-1 0 0,1 0 0,0 0 0,-1 0 0,1 0 0,-1 0 0,1 0 0,0 0 0,-1 0 0,0 0 0,0 0 0,-3-3 0,-2-2 0,-3-3 0,0-1 0,0 0 0,0-5 0,0 4 0,0-8 0,0 8 0,0-4 0,0 1 0,0 3 0,0-4 0,0 5 0,0 1 0,0-1 0,0 0 0,0-5 0,0 4 0,0-3 0,0 4 0,0 0 0,0 0 0,0 0 0,0 0 0,0 1 0,0-1 0,0 0 0,0 0 0,0 0 0,0 0 0,0-3 0,0 2 0,0-3 0,0 5 0,0-1 0,0 0 0,0 0 0,0 0 0,0 0 0,0 1 0,0-1 0,0 0 0,0-4 0,0 3 0,0-2 0,0 3 0,0 0 0,0 0 0,0 0 0,0 0 0,0-3 0,0 2 0,0-3 0,0 5 0,0-1 0,0 0 0,0 0 0,0 0 0,0 1 0,0-1 0,4 4 0,-3 5 0,3 5 0,-4 8 0,0 1 0,0 6 0,0-1 0,-9 0 0,3 1 0,-8-1 0,0-4 0,7 3 0,-10-3 0,15 0 0,-11-2 0,8-4 0,-4 5 0,4-5 0,-3 5 0,3-5 0,0-1 0,-3 1 0,7 0 0,-3 0 0,0-1 0,3 1 0,-3 0 0,4-1 0,0 1 0,0-1 0,0 0 0,0 0 0,0 0 0,0 1 0,0-1 0,0 0 0,0 0 0,0 0 0,0 1 0,0-1 0,0 1 0,0-1 0,0 1 0,0 0 0,0-1 0,0 1 0,0 0 0,0-1 0,0 1 0,0-1 0,0 1 0,0-1 0,0 1 0,0-1 0,0 0 0,0 1 0,0-1 0,0 0 0,0 1 0,-3-1 0,-2-4 0,-3 4 0,-1-7 0,1 2 0,-1-3 0,0 0 0,-5 0 0,4 0 0,-3 4 0,-1-3 0,4 3 0,-8-4 0,8 0 0,-9 0 0,9 0 0,-8 0 0,8 0 0,-3 0 0,-1 0 0,4 0 0,-4 0 0,5 0 0,1 0 0,-6 4 0,4-3 0,-4 4 0,6-5 0,-1 0 0,-5 0 0,4 0 0,-3 0 0,4 0 0,0 0 0,0 0 0,1 0 0,-1 3 0,0-2 0,0 3 0,1-4 0,-1 0 0,1 4 0,0-3 0,0 2 0,0-3 0,0 0 0,-1 4 0,1-3 0,4 6 0,-4-6 0,3 7 0,-3-7 0,-1 6 0,1-6 0,-1 3 0,5-11 0,0 1 0,4-2 0,0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15:37:36.798"/>
    </inkml:context>
    <inkml:brush xml:id="br0">
      <inkml:brushProperty name="width" value="0.05" units="cm"/>
      <inkml:brushProperty name="height" value="0.05" units="cm"/>
      <inkml:brushProperty name="color" value="#004F8B"/>
    </inkml:brush>
  </inkml:definitions>
  <inkml:trace contextRef="#ctx0" brushRef="#br0">0 1874 24575,'19'0'0,"-4"0"0,10 0 0,6 0 0,-3 0 0,17 0 0,-6 0 0,23 0 0,-5 0 0,22 0 0,2 0 0,2 6 0,-2 1 0,-2 7 0,-7-1 0,9 0 0,-9 0 0,-1 0 0,-16-1 0,-2-5 0,-6-2 0,-8-1 0,6-3 0,-12 4 0,5-5 0,-6 0 0,0 0 0,0 0 0,-1 0 0,1 0 0,0 0 0,0 0 0,-1 0 0,7 0 0,-4 0 0,4-5 0,0-1 0,-5-5 0,6 0 0,-1 0 0,-5 0 0,5 0 0,-6 5 0,6-4 0,-10 5 0,9-7 0,-11 2 0,6-1 0,-6 1 0,4 4 0,-9-2 0,9 2 0,-9-8 0,10 2 0,-5-3 0,6 5 0,-1-1 0,1 0 0,0 0 0,0 1 0,-1-1 0,7 0 0,-4 0 0,4 0 0,-6 0 0,6 0 0,-5 0 0,0 1 0,-3 4 0,-4-3 0,0 3 0,13-4 0,-16 0 0,16 0 0,-18 4 0,4-3 0,-6 4 0,0-5 0,1 0 0,-1 5 0,6-4 0,-5 3 0,5-4 0,0 0 0,-4 0 0,9-1 0,-9 6 0,9-5 0,-9 5 0,9-6 0,-9 6 0,9-5 0,-9 4 0,9 1 0,-9-4 0,10 3 0,-11 1 0,10-5 0,-9 5 0,9-6 0,-9 5 0,9-3 0,-9 3 0,18-9 0,-16 4 0,16-4 0,-18 6 0,9-2 0,-9-3 0,3 3 0,1-4 0,2 0 0,4 3 0,-4-3 0,3 5 0,-4-5 0,6 3 0,0-9 0,-1 10 0,1-10 0,0 10 0,0-10 0,-1 10 0,-4-4 0,3-1 0,-9 5 0,4-4 0,-1 5 0,-3 0 0,4 0 0,-10-4 0,3 3 0,-3-3 0,0 5 0,3-1 0,-8 1 0,8-1 0,-4-7 0,5 5 0,-5-6 0,0 9 0,-1-5 0,-3 4 0,4-3 0,-6 4 0,1 0 0,0 0 0,0-4 0,0 3 0,5-4 0,-4 5 0,3-1 0,-4 2 0,0-6 0,0 4 0,0-4 0,0 1 0,0 3 0,0-4 0,0 5 0,-1 0 0,6-4 0,-4 3 0,3-4 0,-4 5 0,0 1 0,-1-1 0,1 0 0,0 0 0,3-4 0,-2 3 0,3-2 0,-4 3 0,0-5 0,0 4 0,0-3 0,-1 4 0,1 0 0,0 0 0,0 0 0,-1 0 0,1 0 0,0 0 0,0 1 0,-5-1 0,4 0 0,-3 0 0,0 0 0,3 0 0,-4 0 0,5 1 0,0-1 0,-1 0 0,-3 0 0,4-4 0,-5 2 0,6-2 0,-2 4 0,-3 0 0,3-4 0,-3 3 0,4-8 0,0 8 0,0-3 0,-4 5 0,3-1 0,-7 0 0,6 4 0,-6-3 0,7 3 0,-7-4 0,7 4 0,-7-3 0,3 4 0,-1-1 0,-2-3 0,3 4 0,-4-5 0,4 4 0,-3-2 0,2 2 0,-3-3 0,4 3 0,-3-2 0,3 3 0,0-1 0,-3-2 0,3 2 0,-4-4 0,3 1 0,-2 0 0,3-1 0,-4 1 0,4-1 0,-4 1 0,1 4 0,-11 0 0,-4 8 0,-11 2 0,4 4 0,-10 0 0,5 5 0,-12-3 0,10 3 0,-9 1 0,11-5 0,-1 4 0,2-5 0,6 0 0,4-1 0,2-4 0,-1-1 0,4 0 0,-3-3 0,4 3 0,0 0 0,0-3 0,-5 7 0,4-7 0,-3 3 0,4 0 0,0-3 0,-4 7 0,2-7 0,-2 7 0,4-7 0,0 7 0,-4-7 0,3 7 0,-4-7 0,5 3 0,0 0 0,0-3 0,1 6 0,-1-6 0,0 3 0,4 0 0,-3-3 0,3 3 0,-4-4 0,4 4 0,-2-3 0,2 6 0,-3-6 0,3 7 0,-2-8 0,9 4 0,-1-4 0,8 0 0,-1 0 0,1 0 0,0 0 0,4 0 0,-3 0 0,8-4 0,-8-1 0,8-5 0,-8 1 0,3 4 0,-4-3 0,0 3 0,0-4 0,-1 0 0,1 0 0,0 4 0,0-2 0,-1 2 0,1-4 0,0 0 0,-1 4 0,-3-2 0,3 6 0,-4-3 0,1 0 0,3 3 0,-3-3 0,3 0 0,1 0 0,-1-1 0,1-3 0,-1 4 0,0-5 0,1 0 0,0 5 0,-4-4 0,2 7 0,-2-7 0,4 7 0,-4-7 0,2 7 0,-2-3 0,4 0 0,0 3 0,0-3 0,-1 4 0,1 0 0,-1 0 0,1 0 0,0-4 0,-1 3 0,1-3 0,-1 4 0,1 0 0,0-3 0,-1 2 0,1-3 0,-1 0 0,1 4 0,-1-8 0,1 7 0,-1-3 0,-3 0 0,2 3 0,-2-3 0,3 0 0,1 3 0,-1-2 0,0 3 0,1 0 0,-1 0 0,0 0 0,0 0 0,0 0 0,0 0 0,0 3 0,-3 2 0,2 4 0,-2 4 0,0-3 0,4 8 0,-4-3 0,5 4 0,-1 0 0,1-4 0,-1 3 0,1-3 0,-1-1 0,0 4 0,0-8 0,1 8 0,-1-8 0,0 4 0,0-1 0,0-3 0,0 4 0,0-1 0,0-3 0,0 3 0,0-4 0,4 4 0,-3-3 0,3 4 0,-4-5 0,0-1 0,0 1 0,-1 0 0,1-1 0,0 1 0,0 0 0,4 4 0,-3-3 0,3 4 0,-4-6 0,0 1 0,0 0 0,-1 0 0,1-1 0,0 1 0,-1 0 0,1 0 0,0-1 0,0-3 0,-1 3 0,1-7 0,-4 7 0,2-7 0,-2 3 0,3-4 0,0 0 0,1 0 0,-5 3 0,0 2 0,-1-1 0,-2 4 0,7-4 0,-7 5 0,6-5 0,-6 4 0,7-7 0,-7 6 0,7-2 0,-4 4 0,1-1 0,3-3 0,-4-2 0,1-14 0,-2 8 0,-3-7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15:38:33.281"/>
    </inkml:context>
    <inkml:brush xml:id="br0">
      <inkml:brushProperty name="width" value="0.05" units="cm"/>
      <inkml:brushProperty name="height" value="0.05" units="cm"/>
      <inkml:brushProperty name="color" value="#004F8B"/>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11.724"/>
    </inkml:context>
    <inkml:brush xml:id="br0">
      <inkml:brushProperty name="width" value="0.05" units="cm"/>
      <inkml:brushProperty name="height" value="0.05" units="cm"/>
      <inkml:brushProperty name="color" value="#E71224"/>
    </inkml:brush>
  </inkml:definitions>
  <inkml:trace contextRef="#ctx0" brushRef="#br0">0 235 24575,'7'0'0,"3"0"0,1 0 0,0 0 0,-2 0 0,1 0 0,8 0 0,-2 3 0,5-2 0,0 2 0,-5-3 0,12 0 0,-5 5 0,23-4 0,-12 3 0,11-4 0,-15 0 0,1 0 0,-1 0 0,-7 0 0,-2 3 0,-7-2 0,-1 2 0,1-3 0,0 0 0,-3 0 0,-1 0 0,0 0 0,-3 0 0,6 0 0,-2 0 0,0 0 0,2 0 0,-3 0 0,7 0 0,-2 0 0,1 0 0,-2 0 0,-3 0 0,2 0 0,-2 0 0,2 0 0,1 0 0,7 0 0,-5 0 0,12-5 0,-12 4 0,5-3 0,0 4 0,2-5 0,13 4 0,-4-8 0,5 8 0,-14-4 0,5 1 0,-5 3 0,0-4 0,5 5 0,-12 0 0,13 0 0,-7 0 0,1-3 0,19 2 0,-15-2 0,16 3 0,-12 0 0,-8-3 0,5 2 0,-5-2 0,7 3 0,31 0 0,-31 0 0,59 0 0,-13 0-259,-26 0 1,2 0 258,46 0 0,-36 0 0,-1 0 0,14 0 0,17 0 0,-46 0 0,-16 0 0,-7 0 0,6 0 0,-14 0 517,14 0-517,-6 0 0,7 0 0,0 0 0,0 5 0,-7-4 0,-2 3 0,-10-4 0,-1 0 0,-3 0 0,0 0 0,0 0 0,-7-3 0,0 2 0,-7-5 0,0 5 0,0-5 0,0 2 0,0-3 0,-4 0 0,4 0 0,-6 0 0,5 0 0,-5 0 0,2 0 0,-3 0 0,0 0 0,3 0 0,-2 0 0,2 0 0,-3 0 0,0 0 0,4 0 0,-3 3 0,8-2 0,-4 5 0,5-2 0,-3 3 0,0-3 0,0 2 0,0-2 0,0 0 0,0 2 0,-3-5 0,2 5 0,-5-5 0,5 5 0,-2-5 0,3 5 0,0-2 0,0 0 0,-3-1 0,-1 0 0,-3-2 0,3 2 0,1-3 0,3 3 0,0-2 0,6 8 0,8 2 0,1 3 0,8 3 0,-5-3 0,0 0 0,2 0 0,-2 0 0,2 0 0,1 0 0,0 0 0,0-1 0,-1 1 0,1 0 0,-3 0 0,-1-3 0,-3 2 0,3-2 0,-3 0 0,0 2 0,2-5 0,-7 5 0,7-6 0,-5 7 0,3-7 0,-3 6 0,2-5 0,-3 5 0,4-5 0,-3 5 0,2-2 0,-2 0 0,3 2 0,0-2 0,0 3 0,0-4 0,-1 4 0,4-4 0,-2 4 0,5 0 0,-5-3 0,2 2 0,-3-5 0,-1 2 0,-2 0 0,-1 1 0,-3 3 0,0 0 0,0 2 0,0-1 0,-3 5 0,2-5 0,-5-1 0,5 2 0,-5-5 0,2 6 0,0 0 0,-2-2 0,2 2 0,-3-3 0,0 0 0,0-1 0,0 1 0,-3 0 0,2 0 0,-5 0 0,5 3 0,-5-2 0,9 2 0,-9-4 0,9 1 0,-9 3 0,5-2 0,-5 5 0,2-2 0,0-1 0,1 0 0,0 0 0,2-2 0,1 2 0,1-3 0,2-1 0,-3 1 0,3 0 0,-2 0 0,2 0 0,0 0 0,-2 0 0,2 0 0,0 0 0,-2-1 0,2 1 0,0 0 0,-2 3 0,2-2 0,0 2 0,-2-3 0,2-1 0,0 1 0,1 0 0,0-3 0,-1 5 0,0-4 0,-2 5 0,5-3 0,-5-4 0,5 4 0,-2-4 0,0 1 0,2 2 0,-2-2 0,0 0 0,2 2 0,-2-2 0,0 0 0,2 2 0,-2-2 0,0 2 0,2 1 0,-5-3 0,5-1 0,-2-3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17.602"/>
    </inkml:context>
    <inkml:brush xml:id="br0">
      <inkml:brushProperty name="width" value="0.05" units="cm"/>
      <inkml:brushProperty name="height" value="0.05" units="cm"/>
      <inkml:brushProperty name="color" value="#E71224"/>
    </inkml:brush>
  </inkml:definitions>
  <inkml:trace contextRef="#ctx0" brushRef="#br0">0 221 24575,'0'-7'0,"0"0"0,0 0 0,0 0 0,4 0 0,-4 0 0,3 0 0,0 0 0,-2 0 0,5-3 0,-2 2 0,6-2 0,-2 3 0,5-3 0,-6 2 0,6-2 0,-2 3 0,3 0 0,-4-3 0,3 2 0,-2-2 0,3 3 0,0 0 0,-1 3 0,-2-2 0,2 5 0,-2-2 0,10-1 0,-5-1 0,2 0 0,-5 2 0,-3 0 0,1 2 0,2-2 0,-5 3 0,2 0 0,-4 0 0,7 0 0,-1 0 0,2 0 0,-4 3 0,-4-2 0,1 2 0,-3 0 0,2 1 0,-2 2 0,0 1 0,2 0 0,-5 0 0,2 0 0,0 3 0,1-2 0,0 5 0,-1-3 0,0 1 0,1 2 0,-1-2 0,3 2 0,-5 9 0,5-7 0,-5 6 0,2-7 0,-3-3 0,0-1 0,0-3 0,0-1 0,0 4 0,0-2 0,0 2 0,0-3 0,0 0 0,0 0 0,0-1 0,-3 1 0,2 3 0,-5-2 0,5 2 0,-5-3 0,2 0 0,-3 3 0,0-3 0,0 3 0,3-3 0,-2 3 0,-1-2 0,2 1 0,-7-2 0,10 0 0,-7 0 0,5-3 0,0 2 0,-2-5 0,2 5 0,-3-5 0,0 2 0,0-3 0,0 3 0,0-2 0,0 5 0,0-6 0,0 4 0,0-4 0,0 0 0,-3 0 0,2 0 0,-2 0 0,3 0 0,0 0 0,0 0 0,0 0 0,0-4 0,0 4 0,0-3 0,0 3 0,0-4 0,0 0 0,-3-3 0,2 0 0,-5 0 0,5 4 0,-2-7 0,3 9 0,0-9 0,0 10 0,0-7 0,0 4 0,0-1 0,3-3 0,-2 7 0,2-3 0,0-1 0,-2 1 0,2-5 0,-3 1 0,3 0 0,1 0 0,0 0 0,2 0 0,-5 0 0,5-3 0,-5 3 0,5-3 0,-2 2 0,3 1 0,0 0 0,0 0 0,-3 0 0,2 0 0,-2 0 0,3 0 0,0 0 0,0 0 0,0 0 0,0-3 0,0 3 0,3-4 0,-2 4 0,5-3 0,-5 3 0,5-3 0,-2 3 0,0-4 0,2 4 0,-3-3 0,4 0 0,0 2 0,-3-2 0,2 3 0,-2 0 0,0 0 0,2 3 0,-2-2 0,0 2 0,2-3 0,1 0 0,-3 0 0,5 3 0,-5-3 0,3 7 0,-3-7 0,2 7 0,-2-3 0,3 3 0,0 0 0,-1 0 0,1-4 0,0 4 0,0-3 0,0 3 0,0 0 0,0 0 0,0 0 0,-1 0 0,1 0 0,0 0 0,0 0 0,0 0 0,3 3 0,1 0 0,-1 4 0,3 3 0,-2-2 0,0 2 0,-1-3 0,0 0 0,-3-1 0,3 1 0,0 3 0,-2-2 0,2 2 0,-6-3 0,2 0 0,-3 0 0,1-1 0,2 1 0,-2 0 0,0 0 0,2 0 0,-5 0 0,5 0 0,-2 3 0,0-3 0,2 6 0,-5-5 0,5 2 0,-6 0 0,7-3 0,-7 6 0,6-5 0,-5 5 0,2-5 0,-3 5 0,0-6 0,3 6 0,-2-5 0,2 2 0,-3 0 0,3-3 0,-2 3 0,2 0 0,-3-2 0,0 2 0,0 3 0,0-5 0,0 5 0,0-6 0,0 3 0,0-2 0,0 2 0,0-3 0,0 3 0,0-3 0,-3 6 0,2-2 0,-5 0 0,5 2 0,-5-6 0,5 6 0,-5-5 0,2 5 0,0-2 0,-2-1 0,2 3 0,-3-2 0,0 0 0,0 2 0,0-3 0,0 4 0,-3 3 0,2-3 0,-2 3 0,3-6 0,0 2 0,0-2 0,0-1 0,3 0 0,-2 0 0,2-2 0,0 2 0,-2-3 0,2 3 0,-3-3 0,3 6 0,-2-8 0,2 7 0,0-7 0,-2 2 0,5-1 0,-5-3 0,5 4 0,-5-3 0,5 2 0,-5-2 0,2 6 0,-3-2 0,0 2 0,0 0 0,0-3 0,0 3 0,0-3 0,0 0 0,3 0 0,-3-3 0,7 2 0,-7-6 0,7 7 0,-7-7 0,7 6 0,-7-5 0,7 5 0,-7-2 0,3 3 0,-3 0 0,0 0 0,0 3 0,4-3 0,-4 3 0,3-3 0,1 0 0,-4-3 0,7 2 0,-7-5 0,7 2 0,-4-3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21.523"/>
    </inkml:context>
    <inkml:brush xml:id="br0">
      <inkml:brushProperty name="width" value="0.05" units="cm"/>
      <inkml:brushProperty name="height" value="0.05" units="cm"/>
      <inkml:brushProperty name="color" value="#E71224"/>
    </inkml:brush>
  </inkml:definitions>
  <inkml:trace contextRef="#ctx0" brushRef="#br0">1 322 24575,'10'0'0,"1"0"0,2 0 0,1 0 0,7 0 0,-5-3 0,12 2 0,-5-2 0,23 3 0,18-8 0,19 5-939,15-5 939,-40 7 0,-3 2 0,17-1-213,-11-5 1,-1 0 212,-4 2 0,24-11 0,-20 13 0,-26-4 0,11 1 0,-14 3 919,-1-4-919,0 1 445,-10 2-445,8-7 0,-16 8 0,17-3 0,-14 1 0,7 2 0,-12-5 0,3 5 0,5-2 0,-5 3 0,7-3 0,-2 2 0,-2-2 0,12 3 0,1-5 0,-4 4 0,2-3 0,-13 0 0,0 4 0,-1-3 0,1 3 0,0 0 0,0 0 0,-1 0 0,8 0 0,-5 0 0,13 0 0,-7 0 0,1 0 0,6 0 0,0 0 0,-5 3 0,4-3 0,-15 3 0,1-3 0,0 0 0,0 3 0,-1-2 0,-2 2 0,9 2 0,0-4 0,3 3 0,-2-1 0,-7-2 0,6 2 0,-5 0 0,5-2 0,-6 2 0,7 2 0,-5-4 0,27 10 0,-16-9 0,33 12 0,-33-12 0,9 8 0,-22-9 0,-3 2 0,-1-3 0,0 3 0,-9-5 0,1 1 0,-12-9 0,-1 2 0,0-5 0,-9-1 0,4-8 0,-13 1 0,3-4 0,3 7 0,2 5 0,10 3 0,-2 0 0,5 5 0,-2-4 0,3 5 0,0 0 0,0-2 0,0 2 0,0 0 0,-3-2 0,2 5 0,-2-5 0,0 2 0,2-3 0,-2 0 0,3 3 0,-3-2 0,2 2 0,-2 0 0,0 1 0,2 0 0,-5-1 0,2-3 0,1 0 0,-4 3 0,13 1 0,-1 6 0,11 4 0,2 0 0,0 6 0,2-5 0,-6 2 0,6 0 0,-2-3 0,0 6 0,-1-5 0,0 2 0,0 0 0,1-3 0,2 3 0,-5 0 0,5 1 0,-6-3 0,3 1 0,-3-2 0,3 0 0,1 6 0,0-5 0,2 5 0,5-4 0,-3 4 0,3 0 0,-5-3 0,-2 0 0,-3-3 0,1 0 0,-5 0 0,2-3 0,-2 2 0,2-6 0,-5 7 0,-1-4 0,-4 4 0,-3 3 0,0 1 0,-3 0 0,-1 2 0,0-3 0,-2 1 0,6 2 0,-7-5 0,7 2 0,-3-4 0,0 4 0,2-2 0,-2 2 0,3-3 0,0 0 0,0 0 0,3 0 0,-2-1 0,2-2 0,0 2 0,-2-2 0,2 0 0,0 2 0,-3-2 0,4 3 0,-1 0 0,-3-3 0,4 2 0,-1-3 0,-3 1 0,7 2 0,-7-2 0,4 3 0,-1 0 0,-3 0 0,4 0 0,-1 0 0,-3-4 0,7 4 0,-7-7 0,7 6 0,-7-5 0,7 5 0,-4-5 0,4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24.408"/>
    </inkml:context>
    <inkml:brush xml:id="br0">
      <inkml:brushProperty name="width" value="0.05" units="cm"/>
      <inkml:brushProperty name="height" value="0.05" units="cm"/>
      <inkml:brushProperty name="color" value="#E71224"/>
    </inkml:brush>
  </inkml:definitions>
  <inkml:trace contextRef="#ctx0" brushRef="#br0">0 63 24575,'3'-7'0,"1"0"0,0 0 0,2 0 0,-2 0 0,3 0 0,0 3 0,0-2 0,-1 5 0,-2-5 0,2 5 0,-2-2 0,3 3 0,0 0 0,0 0 0,3 0 0,-3 0 0,6 0 0,-2 0 0,3 0 0,0 0 0,7 0 0,-6 0 0,14 0 0,-14 0 0,6 0 0,-7 0 0,0 3 0,7-2 0,-8 5 0,7-5 0,-12 5 0,2-5 0,-4 2 0,-2 0 0,2-3 0,-2 4 0,3-1 0,-3 0 0,2 4 0,-2 0 0,3 0 0,0 0 0,-1 0 0,1 0 0,-3 3 0,2 0 0,-2 1 0,0 2 0,2-2 0,-5-1 0,2 3 0,0-5 0,-2 5 0,5-2 0,-5 2 0,2 1 0,-3-3 0,0 5 0,0-5 0,0 3 0,0-1 0,0-5 0,0 5 0,0-5 0,0 1 0,-4-2 0,4 0 0,-7 3 0,7-2 0,-10 2 0,6 0 0,-6-3 0,3 3 0,-3 0 0,2-2 0,-5 2 0,2-3 0,0 0 0,-2 2 0,2-1 0,-3 2 0,3-3 0,-2 0 0,2 0 0,0-4 0,-2 4 0,-5 2 0,2 0 0,-12 5 0,6-4 0,2-1 0,-6-2 0,16-1 0,-11-5 0,14 5 0,-6-5 0,5 5 0,-2-5 0,6 5 0,-2-5 0,5-1 0,7-1 0,-1-2 0,11 3 0,-8 0 0,2 0 0,-3 0 0,0 0 0,-1 0 0,1 0 0,0 0 0,3 3 0,-2-2 0,2 2 0,-3 0 0,-1-3 0,4 3 0,-2 1 0,5-4 0,-5 3 0,2-3 0,-3 3 0,2-2 0,-1 5 0,2-5 0,0 5 0,-2-5 0,2 2 0,-1 0 0,2-2 0,0 2 0,2 0 0,-5-2 0,1 2 0,1-3 0,-5 3 0,7-2 0,-7 2 0,8 0 0,-6-3 0,6 7 0,-5-7 0,2 3 0,-3 0 0,0-2 0,0 2 0,0-3 0,-1 0 0,1 0 0,-3 3 0,2-2 0,-2 2 0,3-3 0,-3 3 0,2-2 0,-2 2 0,0-3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5T16:58:25.749"/>
    </inkml:context>
    <inkml:brush xml:id="br0">
      <inkml:brushProperty name="width" value="0.05" units="cm"/>
      <inkml:brushProperty name="height" value="0.05" units="cm"/>
      <inkml:brushProperty name="color" value="#E71224"/>
    </inkml:brush>
  </inkml:definitions>
  <inkml:trace contextRef="#ctx0" brushRef="#br0">0 35 24575,'7'0'0,"3"0"0,1 0 0,3 0 0,-1 0 0,9 0 0,-7-3 0,6 2 0,-10-2 0,-1 3 0,-3 0 0,0 0 0,0 0 0,-1 0 0,1 0 0,0-3 0,0 2 0,3-2 0,-2 3 0,2 0 0,-4 0 0,1 0 0,0 0 0,0 0 0,0 0 0,0 0 0,0 0 0,0 0 0,-1 0 0,1 0 0,0-3 0,0 2 0,0-2 0,0 3 0,0 0 0,0 0 0,3 0 0,-3 0 0,6 0 0,-5 0 0,2 0 0,-3 0 0,0 0 0,-1-3 0,1 2 0,0-2 0,0 3 0,-3-3 0,-4 2 0,-1-2 0,-2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204070-21C7-5E4D-AE0B-29FCEE980347}" type="datetimeFigureOut">
              <a:rPr lang="en-US" smtClean="0"/>
              <a:t>12/5/20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401874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161863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4041306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6609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2299096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204070-21C7-5E4D-AE0B-29FCEE980347}"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2868155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204070-21C7-5E4D-AE0B-29FCEE980347}"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385804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4070-21C7-5E4D-AE0B-29FCEE98034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1829037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4070-21C7-5E4D-AE0B-29FCEE98034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1030171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58924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5853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4070-21C7-5E4D-AE0B-29FCEE98034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196720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98569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85259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83173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5182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63812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92382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403427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91500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81961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385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04070-21C7-5E4D-AE0B-29FCEE98034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41730766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512799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902873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12/5/20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99211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9547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3115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8054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04070-21C7-5E4D-AE0B-29FCEE980347}"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93925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204070-21C7-5E4D-AE0B-29FCEE980347}"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41072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04070-21C7-5E4D-AE0B-29FCEE980347}" type="datetimeFigureOut">
              <a:rPr lang="en-US" smtClean="0"/>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254008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24164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04070-21C7-5E4D-AE0B-29FCEE980347}"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503-CFBC-6846-9898-0EED5C342AFE}" type="slidenum">
              <a:rPr lang="en-US" smtClean="0"/>
              <a:t>‹#›</a:t>
            </a:fld>
            <a:endParaRPr lang="en-US"/>
          </a:p>
        </p:txBody>
      </p:sp>
    </p:spTree>
    <p:extLst>
      <p:ext uri="{BB962C8B-B14F-4D97-AF65-F5344CB8AC3E}">
        <p14:creationId xmlns:p14="http://schemas.microsoft.com/office/powerpoint/2010/main" val="259655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7.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3.png"/><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204070-21C7-5E4D-AE0B-29FCEE980347}" type="datetimeFigureOut">
              <a:rPr lang="en-US" smtClean="0"/>
              <a:t>12/5/20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D2D503-CFBC-6846-9898-0EED5C342AFE}" type="slidenum">
              <a:rPr lang="en-US" smtClean="0"/>
              <a:t>‹#›</a:t>
            </a:fld>
            <a:endParaRPr lang="en-US"/>
          </a:p>
        </p:txBody>
      </p:sp>
      <p:pic>
        <p:nvPicPr>
          <p:cNvPr id="49" name="Picture 48" descr="A picture containing text&#10;&#10;Description automatically generated">
            <a:extLst>
              <a:ext uri="{FF2B5EF4-FFF2-40B4-BE49-F238E27FC236}">
                <a16:creationId xmlns:a16="http://schemas.microsoft.com/office/drawing/2014/main" id="{32E2E0F9-E746-834C-B6D3-6A470950F6BA}"/>
              </a:ext>
            </a:extLst>
          </p:cNvPr>
          <p:cNvPicPr>
            <a:picLocks noChangeAspect="1"/>
          </p:cNvPicPr>
          <p:nvPr userDrawn="1"/>
        </p:nvPicPr>
        <p:blipFill>
          <a:blip r:embed="rId20">
            <a:alphaModFix amt="17000"/>
          </a:blip>
          <a:stretch>
            <a:fillRect/>
          </a:stretch>
        </p:blipFill>
        <p:spPr>
          <a:xfrm>
            <a:off x="2118520" y="1465934"/>
            <a:ext cx="7425963" cy="4455578"/>
          </a:xfrm>
          <a:prstGeom prst="rect">
            <a:avLst/>
          </a:prstGeom>
        </p:spPr>
      </p:pic>
    </p:spTree>
    <p:extLst>
      <p:ext uri="{BB962C8B-B14F-4D97-AF65-F5344CB8AC3E}">
        <p14:creationId xmlns:p14="http://schemas.microsoft.com/office/powerpoint/2010/main" val="2568081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B53A7-3209-46A6-9454-F38EAC8F11E7}" type="datetimeFigureOut">
              <a:rPr lang="en-US" smtClean="0"/>
              <a:pPr/>
              <a:t>12/5/20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E633F-9882-4A5C-83A2-1109D0C73261}" type="slidenum">
              <a:rPr lang="en-US" smtClean="0"/>
              <a:pPr/>
              <a:t>‹#›</a:t>
            </a:fld>
            <a:endParaRPr lang="en-US"/>
          </a:p>
        </p:txBody>
      </p:sp>
      <p:pic>
        <p:nvPicPr>
          <p:cNvPr id="12" name="Picture 11" descr="A picture containing dark, computer, screen, food&#10;&#10;Description automatically generated">
            <a:extLst>
              <a:ext uri="{FF2B5EF4-FFF2-40B4-BE49-F238E27FC236}">
                <a16:creationId xmlns:a16="http://schemas.microsoft.com/office/drawing/2014/main" id="{9FCD2931-C811-3C40-B21F-E7FD6DC79802}"/>
              </a:ext>
            </a:extLst>
          </p:cNvPr>
          <p:cNvPicPr>
            <a:picLocks noChangeAspect="1"/>
          </p:cNvPicPr>
          <p:nvPr userDrawn="1"/>
        </p:nvPicPr>
        <p:blipFill>
          <a:blip r:embed="rId23">
            <a:alphaModFix amt="15000"/>
          </a:blip>
          <a:stretch>
            <a:fillRect/>
          </a:stretch>
        </p:blipFill>
        <p:spPr>
          <a:xfrm>
            <a:off x="378371" y="1063416"/>
            <a:ext cx="10552387" cy="5782122"/>
          </a:xfrm>
          <a:prstGeom prst="rect">
            <a:avLst/>
          </a:prstGeom>
        </p:spPr>
      </p:pic>
    </p:spTree>
    <p:extLst>
      <p:ext uri="{BB962C8B-B14F-4D97-AF65-F5344CB8AC3E}">
        <p14:creationId xmlns:p14="http://schemas.microsoft.com/office/powerpoint/2010/main" val="42264696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28.png"/><Relationship Id="rId4" Type="http://schemas.openxmlformats.org/officeDocument/2006/relationships/customXml" Target="../ink/ink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9WJliNDkXco&amp;t=204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4.png"/><Relationship Id="rId16" Type="http://schemas.openxmlformats.org/officeDocument/2006/relationships/image" Target="../media/image17.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1.png"/><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99BA699-AAF7-5040-919C-734647698C62}"/>
              </a:ext>
            </a:extLst>
          </p:cNvPr>
          <p:cNvSpPr>
            <a:spLocks noGrp="1"/>
          </p:cNvSpPr>
          <p:nvPr>
            <p:ph type="ctrTitle"/>
          </p:nvPr>
        </p:nvSpPr>
        <p:spPr>
          <a:xfrm>
            <a:off x="6615113" y="1122363"/>
            <a:ext cx="3976688" cy="2387600"/>
          </a:xfrm>
        </p:spPr>
        <p:txBody>
          <a:bodyPr>
            <a:normAutofit/>
          </a:bodyPr>
          <a:lstStyle/>
          <a:p>
            <a:r>
              <a:rPr lang="en-US" sz="4400" dirty="0"/>
              <a:t>Python Fundamentals</a:t>
            </a:r>
          </a:p>
        </p:txBody>
      </p:sp>
      <p:sp>
        <p:nvSpPr>
          <p:cNvPr id="3" name="Subtitle 2">
            <a:extLst>
              <a:ext uri="{FF2B5EF4-FFF2-40B4-BE49-F238E27FC236}">
                <a16:creationId xmlns:a16="http://schemas.microsoft.com/office/drawing/2014/main" id="{6392AB7C-77CC-B942-A30B-B999EE75F55C}"/>
              </a:ext>
            </a:extLst>
          </p:cNvPr>
          <p:cNvSpPr>
            <a:spLocks noGrp="1"/>
          </p:cNvSpPr>
          <p:nvPr>
            <p:ph type="subTitle" idx="1"/>
          </p:nvPr>
        </p:nvSpPr>
        <p:spPr>
          <a:xfrm>
            <a:off x="6585702" y="3602038"/>
            <a:ext cx="4082297" cy="1655762"/>
          </a:xfrm>
        </p:spPr>
        <p:txBody>
          <a:bodyPr>
            <a:normAutofit/>
          </a:bodyPr>
          <a:lstStyle/>
          <a:p>
            <a:r>
              <a:rPr lang="en-US" sz="2800" dirty="0"/>
              <a:t>Innovation Masters</a:t>
            </a:r>
          </a:p>
          <a:p>
            <a:r>
              <a:rPr lang="en-US" sz="2800" dirty="0"/>
              <a:t>Day 11</a:t>
            </a:r>
          </a:p>
        </p:txBody>
      </p:sp>
      <p:pic>
        <p:nvPicPr>
          <p:cNvPr id="5" name="Picture 4" descr="Icon&#10;&#10;Description automatically generated">
            <a:extLst>
              <a:ext uri="{FF2B5EF4-FFF2-40B4-BE49-F238E27FC236}">
                <a16:creationId xmlns:a16="http://schemas.microsoft.com/office/drawing/2014/main" id="{264DF0C7-E59A-4D4D-BE85-E69DEA164523}"/>
              </a:ext>
            </a:extLst>
          </p:cNvPr>
          <p:cNvPicPr>
            <a:picLocks noChangeAspect="1"/>
          </p:cNvPicPr>
          <p:nvPr/>
        </p:nvPicPr>
        <p:blipFill rotWithShape="1">
          <a:blip r:embed="rId4"/>
          <a:srcRect l="6680" r="4346" b="-3"/>
          <a:stretch/>
        </p:blipFill>
        <p:spPr>
          <a:xfrm>
            <a:off x="817563" y="468808"/>
            <a:ext cx="5278437" cy="5932786"/>
          </a:xfrm>
          <a:prstGeom prst="rect">
            <a:avLst/>
          </a:prstGeom>
        </p:spPr>
      </p:pic>
      <p:grpSp>
        <p:nvGrpSpPr>
          <p:cNvPr id="14" name="Group 13">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70" name="Group 69">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52142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DD26-FC69-F546-9CBF-9FB8F78AF11E}"/>
              </a:ext>
            </a:extLst>
          </p:cNvPr>
          <p:cNvSpPr>
            <a:spLocks noGrp="1"/>
          </p:cNvSpPr>
          <p:nvPr>
            <p:ph type="title"/>
          </p:nvPr>
        </p:nvSpPr>
        <p:spPr/>
        <p:txBody>
          <a:bodyPr/>
          <a:lstStyle/>
          <a:p>
            <a:r>
              <a:rPr lang="en-US" dirty="0"/>
              <a:t>Some methods that we used already</a:t>
            </a:r>
          </a:p>
        </p:txBody>
      </p:sp>
      <p:pic>
        <p:nvPicPr>
          <p:cNvPr id="5" name="Content Placeholder 4" descr="A screenshot of a cell phone&#10;&#10;Description automatically generated">
            <a:extLst>
              <a:ext uri="{FF2B5EF4-FFF2-40B4-BE49-F238E27FC236}">
                <a16:creationId xmlns:a16="http://schemas.microsoft.com/office/drawing/2014/main" id="{B7BE6C1F-14B8-8E45-9CDE-E6EF9CE0FB22}"/>
              </a:ext>
            </a:extLst>
          </p:cNvPr>
          <p:cNvPicPr>
            <a:picLocks noGrp="1" noChangeAspect="1"/>
          </p:cNvPicPr>
          <p:nvPr>
            <p:ph idx="1"/>
          </p:nvPr>
        </p:nvPicPr>
        <p:blipFill>
          <a:blip r:embed="rId2"/>
          <a:stretch>
            <a:fillRect/>
          </a:stretch>
        </p:blipFill>
        <p:spPr>
          <a:xfrm>
            <a:off x="1430496" y="2406649"/>
            <a:ext cx="3930174" cy="4148517"/>
          </a:xfrm>
        </p:spPr>
      </p:pic>
      <p:pic>
        <p:nvPicPr>
          <p:cNvPr id="7" name="Picture 6" descr="A screenshot of a cell phone&#10;&#10;Description automatically generated">
            <a:extLst>
              <a:ext uri="{FF2B5EF4-FFF2-40B4-BE49-F238E27FC236}">
                <a16:creationId xmlns:a16="http://schemas.microsoft.com/office/drawing/2014/main" id="{DD4CDD3A-74BE-8743-86BC-A1015D87118D}"/>
              </a:ext>
            </a:extLst>
          </p:cNvPr>
          <p:cNvPicPr>
            <a:picLocks noChangeAspect="1"/>
          </p:cNvPicPr>
          <p:nvPr/>
        </p:nvPicPr>
        <p:blipFill>
          <a:blip r:embed="rId3"/>
          <a:stretch>
            <a:fillRect/>
          </a:stretch>
        </p:blipFill>
        <p:spPr>
          <a:xfrm>
            <a:off x="5855970" y="2406649"/>
            <a:ext cx="4659630" cy="4148516"/>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5CD8D02-E00C-6549-9EB7-CA98550FB3F0}"/>
                  </a:ext>
                </a:extLst>
              </p14:cNvPr>
              <p14:cNvContentPartPr/>
              <p14:nvPr/>
            </p14:nvContentPartPr>
            <p14:xfrm>
              <a:off x="1685520" y="3542784"/>
              <a:ext cx="2489760" cy="56160"/>
            </p14:xfrm>
          </p:contentPart>
        </mc:Choice>
        <mc:Fallback xmlns="">
          <p:pic>
            <p:nvPicPr>
              <p:cNvPr id="3" name="Ink 2">
                <a:extLst>
                  <a:ext uri="{FF2B5EF4-FFF2-40B4-BE49-F238E27FC236}">
                    <a16:creationId xmlns:a16="http://schemas.microsoft.com/office/drawing/2014/main" id="{85CD8D02-E00C-6549-9EB7-CA98550FB3F0}"/>
                  </a:ext>
                </a:extLst>
              </p:cNvPr>
              <p:cNvPicPr/>
              <p:nvPr/>
            </p:nvPicPr>
            <p:blipFill>
              <a:blip r:embed="rId5"/>
              <a:stretch>
                <a:fillRect/>
              </a:stretch>
            </p:blipFill>
            <p:spPr>
              <a:xfrm>
                <a:off x="1676520" y="3534144"/>
                <a:ext cx="25074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284333C-0D99-D349-9A16-15F36A9E7A40}"/>
                  </a:ext>
                </a:extLst>
              </p14:cNvPr>
              <p14:cNvContentPartPr/>
              <p14:nvPr/>
            </p14:nvContentPartPr>
            <p14:xfrm>
              <a:off x="7212240" y="3482664"/>
              <a:ext cx="2294640" cy="13680"/>
            </p14:xfrm>
          </p:contentPart>
        </mc:Choice>
        <mc:Fallback xmlns="">
          <p:pic>
            <p:nvPicPr>
              <p:cNvPr id="4" name="Ink 3">
                <a:extLst>
                  <a:ext uri="{FF2B5EF4-FFF2-40B4-BE49-F238E27FC236}">
                    <a16:creationId xmlns:a16="http://schemas.microsoft.com/office/drawing/2014/main" id="{3284333C-0D99-D349-9A16-15F36A9E7A40}"/>
                  </a:ext>
                </a:extLst>
              </p:cNvPr>
              <p:cNvPicPr/>
              <p:nvPr/>
            </p:nvPicPr>
            <p:blipFill>
              <a:blip r:embed="rId7"/>
              <a:stretch>
                <a:fillRect/>
              </a:stretch>
            </p:blipFill>
            <p:spPr>
              <a:xfrm>
                <a:off x="7203600" y="3473664"/>
                <a:ext cx="2312280" cy="31320"/>
              </a:xfrm>
              <a:prstGeom prst="rect">
                <a:avLst/>
              </a:prstGeom>
            </p:spPr>
          </p:pic>
        </mc:Fallback>
      </mc:AlternateContent>
    </p:spTree>
    <p:extLst>
      <p:ext uri="{BB962C8B-B14F-4D97-AF65-F5344CB8AC3E}">
        <p14:creationId xmlns:p14="http://schemas.microsoft.com/office/powerpoint/2010/main" val="121787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6A75-7431-1542-A4CA-27A7C3DBFDAB}"/>
              </a:ext>
            </a:extLst>
          </p:cNvPr>
          <p:cNvSpPr>
            <a:spLocks noGrp="1"/>
          </p:cNvSpPr>
          <p:nvPr>
            <p:ph type="title"/>
          </p:nvPr>
        </p:nvSpPr>
        <p:spPr/>
        <p:txBody>
          <a:bodyPr/>
          <a:lstStyle/>
          <a:p>
            <a:r>
              <a:rPr lang="en-US" dirty="0"/>
              <a:t>Helping London Friend</a:t>
            </a:r>
          </a:p>
        </p:txBody>
      </p:sp>
      <p:sp>
        <p:nvSpPr>
          <p:cNvPr id="3" name="Content Placeholder 2">
            <a:extLst>
              <a:ext uri="{FF2B5EF4-FFF2-40B4-BE49-F238E27FC236}">
                <a16:creationId xmlns:a16="http://schemas.microsoft.com/office/drawing/2014/main" id="{BEDA828E-DFB5-2B4E-9FF0-3989D0696ED4}"/>
              </a:ext>
            </a:extLst>
          </p:cNvPr>
          <p:cNvSpPr>
            <a:spLocks noGrp="1"/>
          </p:cNvSpPr>
          <p:nvPr>
            <p:ph idx="1"/>
          </p:nvPr>
        </p:nvSpPr>
        <p:spPr/>
        <p:txBody>
          <a:bodyPr/>
          <a:lstStyle/>
          <a:p>
            <a:r>
              <a:rPr lang="en-US" dirty="0"/>
              <a:t>Your friend from London has come and you guys are buying a chess set. On Amazon there are many different sizes to choose from. Only problem is all the sizes are in inches, but your friend only knows centimeters.</a:t>
            </a:r>
          </a:p>
          <a:p>
            <a:r>
              <a:rPr lang="en-US" dirty="0"/>
              <a:t>You have to make a method that takes in user input in inches and converts that to centimeters.</a:t>
            </a:r>
          </a:p>
          <a:p>
            <a:r>
              <a:rPr lang="en-US" dirty="0"/>
              <a:t>1 inch = 2.54 cm</a:t>
            </a:r>
          </a:p>
        </p:txBody>
      </p:sp>
    </p:spTree>
    <p:extLst>
      <p:ext uri="{BB962C8B-B14F-4D97-AF65-F5344CB8AC3E}">
        <p14:creationId xmlns:p14="http://schemas.microsoft.com/office/powerpoint/2010/main" val="76146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22DD-5200-EC41-A537-E379CA365580}"/>
              </a:ext>
            </a:extLst>
          </p:cNvPr>
          <p:cNvSpPr>
            <a:spLocks noGrp="1"/>
          </p:cNvSpPr>
          <p:nvPr>
            <p:ph type="title"/>
          </p:nvPr>
        </p:nvSpPr>
        <p:spPr/>
        <p:txBody>
          <a:bodyPr/>
          <a:lstStyle/>
          <a:p>
            <a:r>
              <a:rPr lang="en-US" dirty="0"/>
              <a:t>Solution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92F46762-4C43-994F-B73C-E0F95F89A2A0}"/>
              </a:ext>
            </a:extLst>
          </p:cNvPr>
          <p:cNvPicPr>
            <a:picLocks noGrp="1" noChangeAspect="1"/>
          </p:cNvPicPr>
          <p:nvPr>
            <p:ph idx="1"/>
          </p:nvPr>
        </p:nvPicPr>
        <p:blipFill>
          <a:blip r:embed="rId2"/>
          <a:stretch>
            <a:fillRect/>
          </a:stretch>
        </p:blipFill>
        <p:spPr>
          <a:xfrm>
            <a:off x="1141413" y="1658143"/>
            <a:ext cx="8734107" cy="4980725"/>
          </a:xfrm>
        </p:spPr>
      </p:pic>
    </p:spTree>
    <p:extLst>
      <p:ext uri="{BB962C8B-B14F-4D97-AF65-F5344CB8AC3E}">
        <p14:creationId xmlns:p14="http://schemas.microsoft.com/office/powerpoint/2010/main" val="340013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93A0-AA14-0547-A57F-AC850A2E0B47}"/>
              </a:ext>
            </a:extLst>
          </p:cNvPr>
          <p:cNvSpPr>
            <a:spLocks noGrp="1"/>
          </p:cNvSpPr>
          <p:nvPr>
            <p:ph type="title"/>
          </p:nvPr>
        </p:nvSpPr>
        <p:spPr/>
        <p:txBody>
          <a:bodyPr/>
          <a:lstStyle/>
          <a:p>
            <a:r>
              <a:rPr lang="en-US" dirty="0"/>
              <a:t>Another practice method</a:t>
            </a:r>
          </a:p>
        </p:txBody>
      </p:sp>
      <p:sp>
        <p:nvSpPr>
          <p:cNvPr id="3" name="Content Placeholder 2">
            <a:extLst>
              <a:ext uri="{FF2B5EF4-FFF2-40B4-BE49-F238E27FC236}">
                <a16:creationId xmlns:a16="http://schemas.microsoft.com/office/drawing/2014/main" id="{B4729BA0-CCC7-DF44-A8B2-7085C0275314}"/>
              </a:ext>
            </a:extLst>
          </p:cNvPr>
          <p:cNvSpPr>
            <a:spLocks noGrp="1"/>
          </p:cNvSpPr>
          <p:nvPr>
            <p:ph idx="1"/>
          </p:nvPr>
        </p:nvSpPr>
        <p:spPr/>
        <p:txBody>
          <a:bodyPr/>
          <a:lstStyle/>
          <a:p>
            <a:r>
              <a:rPr lang="en-US" dirty="0"/>
              <a:t>One of the teachers in your school, Mr. Dobby, has graded one of his tests. He wants to know what was the lowest score, highest score, and what was the average. Can you help Mr. Dobby find these statistics?</a:t>
            </a:r>
          </a:p>
          <a:p>
            <a:r>
              <a:rPr lang="en-US" dirty="0"/>
              <a:t>Make a method that takes a list as a parameter and find the minimum number, maximum number, and the average.</a:t>
            </a:r>
          </a:p>
          <a:p>
            <a:r>
              <a:rPr lang="en-US" dirty="0"/>
              <a:t>Print the answers nicely</a:t>
            </a:r>
          </a:p>
        </p:txBody>
      </p:sp>
    </p:spTree>
    <p:extLst>
      <p:ext uri="{BB962C8B-B14F-4D97-AF65-F5344CB8AC3E}">
        <p14:creationId xmlns:p14="http://schemas.microsoft.com/office/powerpoint/2010/main" val="396461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BE2E5BBE-6C52-AF47-9220-7A636D0FBD03}"/>
              </a:ext>
            </a:extLst>
          </p:cNvPr>
          <p:cNvPicPr>
            <a:picLocks noGrp="1" noChangeAspect="1"/>
          </p:cNvPicPr>
          <p:nvPr>
            <p:ph idx="1"/>
          </p:nvPr>
        </p:nvPicPr>
        <p:blipFill>
          <a:blip r:embed="rId2"/>
          <a:stretch>
            <a:fillRect/>
          </a:stretch>
        </p:blipFill>
        <p:spPr>
          <a:xfrm>
            <a:off x="2865335" y="0"/>
            <a:ext cx="6461329" cy="6858000"/>
          </a:xfrm>
        </p:spPr>
      </p:pic>
    </p:spTree>
    <p:extLst>
      <p:ext uri="{BB962C8B-B14F-4D97-AF65-F5344CB8AC3E}">
        <p14:creationId xmlns:p14="http://schemas.microsoft.com/office/powerpoint/2010/main" val="2232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9D4B-EAA8-4049-8C66-116796E01291}"/>
              </a:ext>
            </a:extLst>
          </p:cNvPr>
          <p:cNvSpPr>
            <a:spLocks noGrp="1"/>
          </p:cNvSpPr>
          <p:nvPr>
            <p:ph type="title"/>
          </p:nvPr>
        </p:nvSpPr>
        <p:spPr/>
        <p:txBody>
          <a:bodyPr/>
          <a:lstStyle/>
          <a:p>
            <a:r>
              <a:rPr lang="en-US" dirty="0"/>
              <a:t>Method return</a:t>
            </a:r>
          </a:p>
        </p:txBody>
      </p:sp>
      <p:sp>
        <p:nvSpPr>
          <p:cNvPr id="3" name="Content Placeholder 2">
            <a:extLst>
              <a:ext uri="{FF2B5EF4-FFF2-40B4-BE49-F238E27FC236}">
                <a16:creationId xmlns:a16="http://schemas.microsoft.com/office/drawing/2014/main" id="{3613A6ED-7123-9B40-9563-EA791346C657}"/>
              </a:ext>
            </a:extLst>
          </p:cNvPr>
          <p:cNvSpPr>
            <a:spLocks noGrp="1"/>
          </p:cNvSpPr>
          <p:nvPr>
            <p:ph idx="1"/>
          </p:nvPr>
        </p:nvSpPr>
        <p:spPr/>
        <p:txBody>
          <a:bodyPr/>
          <a:lstStyle/>
          <a:p>
            <a:r>
              <a:rPr lang="en-US" sz="2400" dirty="0"/>
              <a:t>Your method could either be lines of instruction or have a final answer to return</a:t>
            </a:r>
          </a:p>
          <a:p>
            <a:r>
              <a:rPr lang="en-US" sz="2400" dirty="0"/>
              <a:t>If there is no final answer to return, we call it a void method. Or else we call it int, string, etc. method, depending on what value is returned</a:t>
            </a:r>
          </a:p>
          <a:p>
            <a:r>
              <a:rPr lang="en-US" sz="2400" dirty="0"/>
              <a:t>Difference between void and a return type method is only at the very end where we return something. Everything else is same.</a:t>
            </a:r>
          </a:p>
          <a:p>
            <a:endParaRPr lang="en-US" dirty="0"/>
          </a:p>
        </p:txBody>
      </p:sp>
    </p:spTree>
    <p:extLst>
      <p:ext uri="{BB962C8B-B14F-4D97-AF65-F5344CB8AC3E}">
        <p14:creationId xmlns:p14="http://schemas.microsoft.com/office/powerpoint/2010/main" val="372677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D376-3832-F64A-A414-93590DAD71A2}"/>
              </a:ext>
            </a:extLst>
          </p:cNvPr>
          <p:cNvSpPr>
            <a:spLocks noGrp="1"/>
          </p:cNvSpPr>
          <p:nvPr>
            <p:ph type="title"/>
          </p:nvPr>
        </p:nvSpPr>
        <p:spPr/>
        <p:txBody>
          <a:bodyPr/>
          <a:lstStyle/>
          <a:p>
            <a:r>
              <a:rPr lang="en-US" dirty="0"/>
              <a:t>Examples</a:t>
            </a:r>
          </a:p>
        </p:txBody>
      </p:sp>
      <p:pic>
        <p:nvPicPr>
          <p:cNvPr id="5" name="Content Placeholder 4" descr="A picture containing drawing&#10;&#10;Description automatically generated">
            <a:extLst>
              <a:ext uri="{FF2B5EF4-FFF2-40B4-BE49-F238E27FC236}">
                <a16:creationId xmlns:a16="http://schemas.microsoft.com/office/drawing/2014/main" id="{F82C2D95-2343-5543-8A84-3C9D8B6AD9D6}"/>
              </a:ext>
            </a:extLst>
          </p:cNvPr>
          <p:cNvPicPr>
            <a:picLocks noGrp="1" noChangeAspect="1"/>
          </p:cNvPicPr>
          <p:nvPr>
            <p:ph idx="1"/>
          </p:nvPr>
        </p:nvPicPr>
        <p:blipFill>
          <a:blip r:embed="rId2"/>
          <a:stretch>
            <a:fillRect/>
          </a:stretch>
        </p:blipFill>
        <p:spPr>
          <a:xfrm>
            <a:off x="396595" y="2931806"/>
            <a:ext cx="5699406" cy="2611744"/>
          </a:xfrm>
        </p:spPr>
      </p:pic>
      <p:pic>
        <p:nvPicPr>
          <p:cNvPr id="7" name="Picture 6" descr="A close up of a logo&#10;&#10;Description automatically generated">
            <a:extLst>
              <a:ext uri="{FF2B5EF4-FFF2-40B4-BE49-F238E27FC236}">
                <a16:creationId xmlns:a16="http://schemas.microsoft.com/office/drawing/2014/main" id="{FB60CB71-B2A1-F94A-AA05-A965CD023673}"/>
              </a:ext>
            </a:extLst>
          </p:cNvPr>
          <p:cNvPicPr>
            <a:picLocks noChangeAspect="1"/>
          </p:cNvPicPr>
          <p:nvPr/>
        </p:nvPicPr>
        <p:blipFill>
          <a:blip r:embed="rId3"/>
          <a:stretch>
            <a:fillRect/>
          </a:stretch>
        </p:blipFill>
        <p:spPr>
          <a:xfrm>
            <a:off x="6096000" y="2943225"/>
            <a:ext cx="5699406" cy="2600325"/>
          </a:xfrm>
          <a:prstGeom prst="rect">
            <a:avLst/>
          </a:prstGeom>
        </p:spPr>
      </p:pic>
      <p:sp>
        <p:nvSpPr>
          <p:cNvPr id="8" name="TextBox 7">
            <a:extLst>
              <a:ext uri="{FF2B5EF4-FFF2-40B4-BE49-F238E27FC236}">
                <a16:creationId xmlns:a16="http://schemas.microsoft.com/office/drawing/2014/main" id="{7CFF77EE-8A79-6346-ADE2-0777C335F6C6}"/>
              </a:ext>
            </a:extLst>
          </p:cNvPr>
          <p:cNvSpPr txBox="1"/>
          <p:nvPr/>
        </p:nvSpPr>
        <p:spPr>
          <a:xfrm>
            <a:off x="1452665" y="5884332"/>
            <a:ext cx="3034275" cy="461665"/>
          </a:xfrm>
          <a:prstGeom prst="rect">
            <a:avLst/>
          </a:prstGeom>
          <a:noFill/>
        </p:spPr>
        <p:txBody>
          <a:bodyPr wrap="square" rtlCol="0">
            <a:spAutoFit/>
          </a:bodyPr>
          <a:lstStyle/>
          <a:p>
            <a:r>
              <a:rPr lang="en-US" sz="2400" dirty="0"/>
              <a:t>Void method</a:t>
            </a:r>
          </a:p>
        </p:txBody>
      </p:sp>
      <p:sp>
        <p:nvSpPr>
          <p:cNvPr id="9" name="TextBox 8">
            <a:extLst>
              <a:ext uri="{FF2B5EF4-FFF2-40B4-BE49-F238E27FC236}">
                <a16:creationId xmlns:a16="http://schemas.microsoft.com/office/drawing/2014/main" id="{D265F955-7582-7E42-A842-F77901061CB2}"/>
              </a:ext>
            </a:extLst>
          </p:cNvPr>
          <p:cNvSpPr txBox="1"/>
          <p:nvPr/>
        </p:nvSpPr>
        <p:spPr>
          <a:xfrm>
            <a:off x="6907258" y="5605814"/>
            <a:ext cx="4597169" cy="1200329"/>
          </a:xfrm>
          <a:prstGeom prst="rect">
            <a:avLst/>
          </a:prstGeom>
          <a:noFill/>
        </p:spPr>
        <p:txBody>
          <a:bodyPr wrap="square" rtlCol="0">
            <a:spAutoFit/>
          </a:bodyPr>
          <a:lstStyle/>
          <a:p>
            <a:r>
              <a:rPr lang="en-US" sz="2400" dirty="0"/>
              <a:t>“int method” or method with int return type; could be double based on input</a:t>
            </a:r>
          </a:p>
        </p:txBody>
      </p:sp>
    </p:spTree>
    <p:extLst>
      <p:ext uri="{BB962C8B-B14F-4D97-AF65-F5344CB8AC3E}">
        <p14:creationId xmlns:p14="http://schemas.microsoft.com/office/powerpoint/2010/main" val="132417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5940-DF02-094D-914E-5D64B840659F}"/>
              </a:ext>
            </a:extLst>
          </p:cNvPr>
          <p:cNvSpPr>
            <a:spLocks noGrp="1"/>
          </p:cNvSpPr>
          <p:nvPr>
            <p:ph type="title"/>
          </p:nvPr>
        </p:nvSpPr>
        <p:spPr/>
        <p:txBody>
          <a:bodyPr/>
          <a:lstStyle/>
          <a:p>
            <a:r>
              <a:rPr lang="en-US"/>
              <a:t>Continuing</a:t>
            </a:r>
          </a:p>
        </p:txBody>
      </p:sp>
      <p:sp>
        <p:nvSpPr>
          <p:cNvPr id="3" name="Content Placeholder 2">
            <a:extLst>
              <a:ext uri="{FF2B5EF4-FFF2-40B4-BE49-F238E27FC236}">
                <a16:creationId xmlns:a16="http://schemas.microsoft.com/office/drawing/2014/main" id="{5254AAD2-7AF8-724C-AEC1-D8344A9C9CF4}"/>
              </a:ext>
            </a:extLst>
          </p:cNvPr>
          <p:cNvSpPr>
            <a:spLocks noGrp="1"/>
          </p:cNvSpPr>
          <p:nvPr>
            <p:ph idx="1"/>
          </p:nvPr>
        </p:nvSpPr>
        <p:spPr/>
        <p:txBody>
          <a:bodyPr>
            <a:normAutofit/>
          </a:bodyPr>
          <a:lstStyle/>
          <a:p>
            <a:r>
              <a:rPr lang="en-US" sz="2400" dirty="0"/>
              <a:t>When a method returns a value, that needs to be stored in a variable if you want to use in the future.</a:t>
            </a:r>
          </a:p>
          <a:p>
            <a:r>
              <a:rPr lang="en-US" sz="2400" dirty="0"/>
              <a:t>Usually, you would either assign the return value to a variable, or print it, depending on what the program needs.</a:t>
            </a:r>
          </a:p>
          <a:p>
            <a:r>
              <a:rPr lang="en-US" sz="2400" dirty="0"/>
              <a:t>A void method does not return any value. It simply does what is coded in its body.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DDD09C8-172B-9942-9A78-A64BDD16F705}"/>
                  </a:ext>
                </a:extLst>
              </p14:cNvPr>
              <p14:cNvContentPartPr/>
              <p14:nvPr/>
            </p14:nvContentPartPr>
            <p14:xfrm>
              <a:off x="2463078" y="-181189"/>
              <a:ext cx="360" cy="360"/>
            </p14:xfrm>
          </p:contentPart>
        </mc:Choice>
        <mc:Fallback xmlns="">
          <p:pic>
            <p:nvPicPr>
              <p:cNvPr id="4" name="Ink 3">
                <a:extLst>
                  <a:ext uri="{FF2B5EF4-FFF2-40B4-BE49-F238E27FC236}">
                    <a16:creationId xmlns:a16="http://schemas.microsoft.com/office/drawing/2014/main" id="{4DDD09C8-172B-9942-9A78-A64BDD16F705}"/>
                  </a:ext>
                </a:extLst>
              </p:cNvPr>
              <p:cNvPicPr/>
              <p:nvPr/>
            </p:nvPicPr>
            <p:blipFill>
              <a:blip r:embed="rId3"/>
              <a:stretch>
                <a:fillRect/>
              </a:stretch>
            </p:blipFill>
            <p:spPr>
              <a:xfrm>
                <a:off x="2445078" y="-198829"/>
                <a:ext cx="36000" cy="36000"/>
              </a:xfrm>
              <a:prstGeom prst="rect">
                <a:avLst/>
              </a:prstGeom>
            </p:spPr>
          </p:pic>
        </mc:Fallback>
      </mc:AlternateContent>
    </p:spTree>
    <p:extLst>
      <p:ext uri="{BB962C8B-B14F-4D97-AF65-F5344CB8AC3E}">
        <p14:creationId xmlns:p14="http://schemas.microsoft.com/office/powerpoint/2010/main" val="398736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D00D-28C6-1346-85D2-5F63B26175EA}"/>
              </a:ext>
            </a:extLst>
          </p:cNvPr>
          <p:cNvSpPr>
            <a:spLocks noGrp="1"/>
          </p:cNvSpPr>
          <p:nvPr>
            <p:ph type="title"/>
          </p:nvPr>
        </p:nvSpPr>
        <p:spPr/>
        <p:txBody>
          <a:bodyPr/>
          <a:lstStyle/>
          <a:p>
            <a:r>
              <a:rPr lang="en-US" dirty="0"/>
              <a:t>Scratch and Tech Talk</a:t>
            </a:r>
          </a:p>
        </p:txBody>
      </p:sp>
      <p:sp>
        <p:nvSpPr>
          <p:cNvPr id="3" name="Content Placeholder 2">
            <a:extLst>
              <a:ext uri="{FF2B5EF4-FFF2-40B4-BE49-F238E27FC236}">
                <a16:creationId xmlns:a16="http://schemas.microsoft.com/office/drawing/2014/main" id="{EDFF5DD0-54C2-CC4B-96CF-936CDEC74BCB}"/>
              </a:ext>
            </a:extLst>
          </p:cNvPr>
          <p:cNvSpPr>
            <a:spLocks noGrp="1"/>
          </p:cNvSpPr>
          <p:nvPr>
            <p:ph idx="1"/>
          </p:nvPr>
        </p:nvSpPr>
        <p:spPr/>
        <p:txBody>
          <a:bodyPr/>
          <a:lstStyle/>
          <a:p>
            <a:r>
              <a:rPr lang="en-US" dirty="0">
                <a:hlinkClick r:id="rId2"/>
              </a:rPr>
              <a:t>https://www.youtube.com/watch?v=9WJliNDkXco&amp;t=204s</a:t>
            </a:r>
            <a:endParaRPr lang="en-US" dirty="0"/>
          </a:p>
          <a:p>
            <a:endParaRPr lang="en-US" dirty="0"/>
          </a:p>
        </p:txBody>
      </p:sp>
    </p:spTree>
    <p:extLst>
      <p:ext uri="{BB962C8B-B14F-4D97-AF65-F5344CB8AC3E}">
        <p14:creationId xmlns:p14="http://schemas.microsoft.com/office/powerpoint/2010/main" val="85122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CE19-CC94-014F-9A6B-967325DCC860}"/>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8A3F2DF7-67C3-2240-AC2E-E5A3FD0576ED}"/>
              </a:ext>
            </a:extLst>
          </p:cNvPr>
          <p:cNvSpPr>
            <a:spLocks noGrp="1"/>
          </p:cNvSpPr>
          <p:nvPr>
            <p:ph idx="1"/>
          </p:nvPr>
        </p:nvSpPr>
        <p:spPr/>
        <p:txBody>
          <a:bodyPr/>
          <a:lstStyle/>
          <a:p>
            <a:r>
              <a:rPr lang="en-US" dirty="0"/>
              <a:t>We are almost at the end. Next class we’ll make Tic-Tac-Toe</a:t>
            </a:r>
          </a:p>
          <a:p>
            <a:r>
              <a:rPr lang="en-US" dirty="0"/>
              <a:t>Review Lists</a:t>
            </a:r>
          </a:p>
          <a:p>
            <a:r>
              <a:rPr lang="en-US" dirty="0"/>
              <a:t>Learn how to make methods</a:t>
            </a:r>
          </a:p>
          <a:p>
            <a:r>
              <a:rPr lang="en-US" dirty="0"/>
              <a:t>Practice methods</a:t>
            </a:r>
          </a:p>
          <a:p>
            <a:r>
              <a:rPr lang="en-US" dirty="0"/>
              <a:t>Scratch</a:t>
            </a:r>
          </a:p>
          <a:p>
            <a:r>
              <a:rPr lang="en-US" dirty="0"/>
              <a:t>Tech Talk</a:t>
            </a:r>
          </a:p>
        </p:txBody>
      </p:sp>
    </p:spTree>
    <p:extLst>
      <p:ext uri="{BB962C8B-B14F-4D97-AF65-F5344CB8AC3E}">
        <p14:creationId xmlns:p14="http://schemas.microsoft.com/office/powerpoint/2010/main" val="33545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6CA2-1EC5-2147-A99B-D78098672E83}"/>
              </a:ext>
            </a:extLst>
          </p:cNvPr>
          <p:cNvSpPr>
            <a:spLocks noGrp="1"/>
          </p:cNvSpPr>
          <p:nvPr>
            <p:ph type="title"/>
          </p:nvPr>
        </p:nvSpPr>
        <p:spPr/>
        <p:txBody>
          <a:bodyPr/>
          <a:lstStyle/>
          <a:p>
            <a:r>
              <a:rPr lang="en-US" dirty="0"/>
              <a:t>Lists in programming</a:t>
            </a:r>
          </a:p>
        </p:txBody>
      </p:sp>
      <p:sp>
        <p:nvSpPr>
          <p:cNvPr id="3" name="Content Placeholder 2">
            <a:extLst>
              <a:ext uri="{FF2B5EF4-FFF2-40B4-BE49-F238E27FC236}">
                <a16:creationId xmlns:a16="http://schemas.microsoft.com/office/drawing/2014/main" id="{BEA3D6A5-7863-A841-BB41-18D289CE0CE3}"/>
              </a:ext>
            </a:extLst>
          </p:cNvPr>
          <p:cNvSpPr>
            <a:spLocks noGrp="1"/>
          </p:cNvSpPr>
          <p:nvPr>
            <p:ph idx="1"/>
          </p:nvPr>
        </p:nvSpPr>
        <p:spPr/>
        <p:txBody>
          <a:bodyPr>
            <a:normAutofit fontScale="40000" lnSpcReduction="20000"/>
          </a:bodyPr>
          <a:lstStyle/>
          <a:p>
            <a:r>
              <a:rPr lang="en-US" sz="6000" dirty="0"/>
              <a:t>You can visualize a list as a box with compartments</a:t>
            </a:r>
          </a:p>
          <a:p>
            <a:r>
              <a:rPr lang="en-US" sz="6000" dirty="0"/>
              <a:t>Syntax of declaring a list</a:t>
            </a:r>
          </a:p>
          <a:p>
            <a:pPr lvl="1"/>
            <a:r>
              <a:rPr lang="en-US" sz="6000" dirty="0">
                <a:solidFill>
                  <a:srgbClr val="FFC000"/>
                </a:solidFill>
              </a:rPr>
              <a:t>my_list = [1, 3, 7]         my_list = [ ]  </a:t>
            </a:r>
            <a:r>
              <a:rPr lang="en-US" sz="6000" dirty="0"/>
              <a:t>(can be empty too)</a:t>
            </a:r>
          </a:p>
          <a:p>
            <a:pPr lvl="1"/>
            <a:endParaRPr lang="en-US" sz="6000" dirty="0">
              <a:solidFill>
                <a:srgbClr val="FFC000"/>
              </a:solidFill>
            </a:endParaRPr>
          </a:p>
          <a:p>
            <a:pPr marL="457200" lvl="1" indent="0">
              <a:buNone/>
            </a:pPr>
            <a:r>
              <a:rPr lang="en-US" sz="6000" dirty="0"/>
              <a:t>Each of the object has an index number, like we have for strings.</a:t>
            </a:r>
          </a:p>
          <a:p>
            <a:pPr marL="457200" lvl="1" indent="0">
              <a:buNone/>
            </a:pPr>
            <a:r>
              <a:rPr lang="en-US" sz="6000" dirty="0">
                <a:solidFill>
                  <a:srgbClr val="FD0000"/>
                </a:solidFill>
              </a:rPr>
              <a:t>Do not store data/objects of different types together. Python allows you to do so but don’t do it.</a:t>
            </a:r>
          </a:p>
          <a:p>
            <a:pPr marL="457200" lvl="1" indent="0">
              <a:buNone/>
            </a:pPr>
            <a:endParaRPr lang="en-US" dirty="0"/>
          </a:p>
          <a:p>
            <a:pPr marL="457200" lvl="1" indent="0">
              <a:buNone/>
            </a:pPr>
            <a:r>
              <a:rPr lang="en-US" dirty="0">
                <a:solidFill>
                  <a:srgbClr val="FFC000"/>
                </a:solidFill>
              </a:rPr>
              <a:t>						</a:t>
            </a:r>
          </a:p>
        </p:txBody>
      </p:sp>
      <p:sp>
        <p:nvSpPr>
          <p:cNvPr id="4" name="TextBox 3">
            <a:extLst>
              <a:ext uri="{FF2B5EF4-FFF2-40B4-BE49-F238E27FC236}">
                <a16:creationId xmlns:a16="http://schemas.microsoft.com/office/drawing/2014/main" id="{7B99185B-387D-CB49-AEE1-887F4B0EDA93}"/>
              </a:ext>
            </a:extLst>
          </p:cNvPr>
          <p:cNvSpPr txBox="1"/>
          <p:nvPr/>
        </p:nvSpPr>
        <p:spPr>
          <a:xfrm>
            <a:off x="1996721" y="3244334"/>
            <a:ext cx="9994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Name</a:t>
            </a:r>
          </a:p>
        </p:txBody>
      </p:sp>
      <p:sp>
        <p:nvSpPr>
          <p:cNvPr id="5" name="TextBox 4">
            <a:extLst>
              <a:ext uri="{FF2B5EF4-FFF2-40B4-BE49-F238E27FC236}">
                <a16:creationId xmlns:a16="http://schemas.microsoft.com/office/drawing/2014/main" id="{CEA506C7-F5F3-D549-BB2E-3EF99EA0C1F7}"/>
              </a:ext>
            </a:extLst>
          </p:cNvPr>
          <p:cNvSpPr txBox="1"/>
          <p:nvPr/>
        </p:nvSpPr>
        <p:spPr>
          <a:xfrm>
            <a:off x="3304281" y="3244334"/>
            <a:ext cx="13184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Data</a:t>
            </a:r>
          </a:p>
        </p:txBody>
      </p:sp>
    </p:spTree>
    <p:extLst>
      <p:ext uri="{BB962C8B-B14F-4D97-AF65-F5344CB8AC3E}">
        <p14:creationId xmlns:p14="http://schemas.microsoft.com/office/powerpoint/2010/main" val="361053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A968-3A3C-8649-B206-5413697F4D71}"/>
              </a:ext>
            </a:extLst>
          </p:cNvPr>
          <p:cNvSpPr>
            <a:spLocks noGrp="1"/>
          </p:cNvSpPr>
          <p:nvPr>
            <p:ph type="title"/>
          </p:nvPr>
        </p:nvSpPr>
        <p:spPr>
          <a:xfrm>
            <a:off x="646111" y="1447799"/>
            <a:ext cx="3105075" cy="1444750"/>
          </a:xfrm>
        </p:spPr>
        <p:txBody>
          <a:bodyPr anchor="b">
            <a:normAutofit/>
          </a:bodyPr>
          <a:lstStyle/>
          <a:p>
            <a:r>
              <a:rPr lang="en-US" sz="3200"/>
              <a:t>Iterating over a list</a:t>
            </a:r>
          </a:p>
        </p:txBody>
      </p:sp>
      <p:sp>
        <p:nvSpPr>
          <p:cNvPr id="3" name="Content Placeholder 2">
            <a:extLst>
              <a:ext uri="{FF2B5EF4-FFF2-40B4-BE49-F238E27FC236}">
                <a16:creationId xmlns:a16="http://schemas.microsoft.com/office/drawing/2014/main" id="{E168C590-E9AD-1647-AC0B-578C4A4333B4}"/>
              </a:ext>
            </a:extLst>
          </p:cNvPr>
          <p:cNvSpPr>
            <a:spLocks noGrp="1"/>
          </p:cNvSpPr>
          <p:nvPr>
            <p:ph idx="1"/>
          </p:nvPr>
        </p:nvSpPr>
        <p:spPr>
          <a:xfrm>
            <a:off x="646111" y="3088493"/>
            <a:ext cx="3104751" cy="2931307"/>
          </a:xfrm>
        </p:spPr>
        <p:txBody>
          <a:bodyPr>
            <a:normAutofit/>
          </a:bodyPr>
          <a:lstStyle/>
          <a:p>
            <a:r>
              <a:rPr lang="en-US" sz="2200" dirty="0"/>
              <a:t>len(my_list) – how many objects are stored in the list</a:t>
            </a:r>
          </a:p>
          <a:p>
            <a:r>
              <a:rPr lang="en-US" sz="2200" dirty="0"/>
              <a:t>We can use for loops to iterate lists</a:t>
            </a:r>
          </a:p>
          <a:p>
            <a:pPr marL="0" indent="0">
              <a:buNone/>
            </a:pPr>
            <a:endParaRPr lang="en-US" sz="1600" dirty="0"/>
          </a:p>
        </p:txBody>
      </p:sp>
      <p:pic>
        <p:nvPicPr>
          <p:cNvPr id="7" name="Picture 6" descr="A picture containing clock, meter&#10;&#10;Description automatically generated">
            <a:extLst>
              <a:ext uri="{FF2B5EF4-FFF2-40B4-BE49-F238E27FC236}">
                <a16:creationId xmlns:a16="http://schemas.microsoft.com/office/drawing/2014/main" id="{66FC9AB9-7E97-9345-91BE-5F75737F35E2}"/>
              </a:ext>
            </a:extLst>
          </p:cNvPr>
          <p:cNvPicPr>
            <a:picLocks noChangeAspect="1"/>
          </p:cNvPicPr>
          <p:nvPr/>
        </p:nvPicPr>
        <p:blipFill>
          <a:blip r:embed="rId2"/>
          <a:stretch>
            <a:fillRect/>
          </a:stretch>
        </p:blipFill>
        <p:spPr>
          <a:xfrm>
            <a:off x="8738217" y="1447799"/>
            <a:ext cx="3027406" cy="4572001"/>
          </a:xfrm>
          <a:prstGeom prst="rect">
            <a:avLst/>
          </a:prstGeom>
          <a:effectLst/>
        </p:spPr>
      </p:pic>
      <p:pic>
        <p:nvPicPr>
          <p:cNvPr id="5" name="Picture 4" descr="A screenshot of a cell phone&#10;&#10;Description automatically generated">
            <a:extLst>
              <a:ext uri="{FF2B5EF4-FFF2-40B4-BE49-F238E27FC236}">
                <a16:creationId xmlns:a16="http://schemas.microsoft.com/office/drawing/2014/main" id="{3C5AF0A8-7750-4948-9D41-A982900EC369}"/>
              </a:ext>
            </a:extLst>
          </p:cNvPr>
          <p:cNvPicPr>
            <a:picLocks noChangeAspect="1"/>
          </p:cNvPicPr>
          <p:nvPr/>
        </p:nvPicPr>
        <p:blipFill>
          <a:blip r:embed="rId3"/>
          <a:stretch>
            <a:fillRect/>
          </a:stretch>
        </p:blipFill>
        <p:spPr>
          <a:xfrm>
            <a:off x="4507581" y="1447799"/>
            <a:ext cx="4161237" cy="4438651"/>
          </a:xfrm>
          <a:prstGeom prst="rect">
            <a:avLst/>
          </a:prstGeom>
          <a:effectLst/>
        </p:spPr>
      </p:pic>
    </p:spTree>
    <p:extLst>
      <p:ext uri="{BB962C8B-B14F-4D97-AF65-F5344CB8AC3E}">
        <p14:creationId xmlns:p14="http://schemas.microsoft.com/office/powerpoint/2010/main" val="215002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78AC-0C7C-9047-A6C9-FEBFE4D0EBD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CB11CCA-707A-C644-A0B1-02C446C22B54}"/>
              </a:ext>
            </a:extLst>
          </p:cNvPr>
          <p:cNvSpPr>
            <a:spLocks noGrp="1"/>
          </p:cNvSpPr>
          <p:nvPr>
            <p:ph idx="1"/>
          </p:nvPr>
        </p:nvSpPr>
        <p:spPr/>
        <p:txBody>
          <a:bodyPr>
            <a:normAutofit fontScale="92500"/>
          </a:bodyPr>
          <a:lstStyle/>
          <a:p>
            <a:r>
              <a:rPr lang="en-US" sz="2800" dirty="0"/>
              <a:t>Basically, methods are nothing, but several lines of codes bunched together.</a:t>
            </a:r>
          </a:p>
          <a:p>
            <a:r>
              <a:rPr lang="en-US" sz="2800" dirty="0"/>
              <a:t>They are used to repeat code, to make debugging easier, to make programs shorter and more readable, and also helpful for future use.</a:t>
            </a:r>
          </a:p>
          <a:p>
            <a:r>
              <a:rPr lang="en-US" sz="2800" dirty="0"/>
              <a:t>They have a few components like variables: name, body, parameters, return value</a:t>
            </a:r>
          </a:p>
          <a:p>
            <a:endParaRPr lang="en-US" dirty="0"/>
          </a:p>
        </p:txBody>
      </p:sp>
    </p:spTree>
    <p:extLst>
      <p:ext uri="{BB962C8B-B14F-4D97-AF65-F5344CB8AC3E}">
        <p14:creationId xmlns:p14="http://schemas.microsoft.com/office/powerpoint/2010/main" val="382605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7DC2-CC60-2248-8D58-1CE05A92EB09}"/>
              </a:ext>
            </a:extLst>
          </p:cNvPr>
          <p:cNvSpPr>
            <a:spLocks noGrp="1"/>
          </p:cNvSpPr>
          <p:nvPr>
            <p:ph type="title"/>
          </p:nvPr>
        </p:nvSpPr>
        <p:spPr/>
        <p:txBody>
          <a:bodyPr/>
          <a:lstStyle/>
          <a:p>
            <a:r>
              <a:rPr lang="en-US" dirty="0"/>
              <a:t>Analogies and examples</a:t>
            </a:r>
          </a:p>
        </p:txBody>
      </p:sp>
      <p:sp>
        <p:nvSpPr>
          <p:cNvPr id="3" name="Content Placeholder 2">
            <a:extLst>
              <a:ext uri="{FF2B5EF4-FFF2-40B4-BE49-F238E27FC236}">
                <a16:creationId xmlns:a16="http://schemas.microsoft.com/office/drawing/2014/main" id="{C80A4161-9788-7A47-89EA-6F9AA393A9D1}"/>
              </a:ext>
            </a:extLst>
          </p:cNvPr>
          <p:cNvSpPr>
            <a:spLocks noGrp="1"/>
          </p:cNvSpPr>
          <p:nvPr>
            <p:ph idx="1"/>
          </p:nvPr>
        </p:nvSpPr>
        <p:spPr>
          <a:xfrm>
            <a:off x="1154955" y="2007476"/>
            <a:ext cx="4941046" cy="4012324"/>
          </a:xfrm>
        </p:spPr>
        <p:txBody>
          <a:bodyPr>
            <a:noAutofit/>
          </a:bodyPr>
          <a:lstStyle/>
          <a:p>
            <a:r>
              <a:rPr lang="en-US" sz="2200" dirty="0"/>
              <a:t>Car accelerator</a:t>
            </a:r>
          </a:p>
          <a:p>
            <a:r>
              <a:rPr lang="en-US" sz="2200" dirty="0"/>
              <a:t>Sit! Dog</a:t>
            </a:r>
          </a:p>
          <a:p>
            <a:r>
              <a:rPr lang="en-US" sz="2200" dirty="0"/>
              <a:t>A method simply contains some instructions for doing some work, and when we call/invoke the method, it does its job</a:t>
            </a:r>
          </a:p>
          <a:p>
            <a:r>
              <a:rPr lang="en-US" sz="2200" dirty="0"/>
              <a:t>It might ask for some input or might not</a:t>
            </a:r>
          </a:p>
        </p:txBody>
      </p:sp>
    </p:spTree>
    <p:extLst>
      <p:ext uri="{BB962C8B-B14F-4D97-AF65-F5344CB8AC3E}">
        <p14:creationId xmlns:p14="http://schemas.microsoft.com/office/powerpoint/2010/main" val="230456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656A-DF8F-CA44-BA84-6F4E8315B121}"/>
              </a:ext>
            </a:extLst>
          </p:cNvPr>
          <p:cNvSpPr>
            <a:spLocks noGrp="1"/>
          </p:cNvSpPr>
          <p:nvPr>
            <p:ph type="title"/>
          </p:nvPr>
        </p:nvSpPr>
        <p:spPr/>
        <p:txBody>
          <a:bodyPr/>
          <a:lstStyle/>
          <a:p>
            <a:r>
              <a:rPr lang="en-US" dirty="0"/>
              <a:t>Syntax of methods</a:t>
            </a:r>
          </a:p>
        </p:txBody>
      </p:sp>
      <p:pic>
        <p:nvPicPr>
          <p:cNvPr id="5" name="Content Placeholder 4" descr="A screenshot of a cell phone&#10;&#10;Description automatically generated">
            <a:extLst>
              <a:ext uri="{FF2B5EF4-FFF2-40B4-BE49-F238E27FC236}">
                <a16:creationId xmlns:a16="http://schemas.microsoft.com/office/drawing/2014/main" id="{248FCF81-DD89-B14F-BFBB-B318452941ED}"/>
              </a:ext>
            </a:extLst>
          </p:cNvPr>
          <p:cNvPicPr>
            <a:picLocks noGrp="1" noChangeAspect="1"/>
          </p:cNvPicPr>
          <p:nvPr>
            <p:ph idx="1"/>
          </p:nvPr>
        </p:nvPicPr>
        <p:blipFill>
          <a:blip r:embed="rId2"/>
          <a:stretch>
            <a:fillRect/>
          </a:stretch>
        </p:blipFill>
        <p:spPr>
          <a:xfrm>
            <a:off x="458945" y="2375662"/>
            <a:ext cx="4771733" cy="4110482"/>
          </a:xfrm>
        </p:spPr>
      </p:pic>
      <p:pic>
        <p:nvPicPr>
          <p:cNvPr id="7" name="Picture 6" descr="A screenshot of a cell phone&#10;&#10;Description automatically generated">
            <a:extLst>
              <a:ext uri="{FF2B5EF4-FFF2-40B4-BE49-F238E27FC236}">
                <a16:creationId xmlns:a16="http://schemas.microsoft.com/office/drawing/2014/main" id="{6D8523B2-3CCC-B043-9072-7D9B2213ECA7}"/>
              </a:ext>
            </a:extLst>
          </p:cNvPr>
          <p:cNvPicPr>
            <a:picLocks noChangeAspect="1"/>
          </p:cNvPicPr>
          <p:nvPr/>
        </p:nvPicPr>
        <p:blipFill>
          <a:blip r:embed="rId3"/>
          <a:stretch>
            <a:fillRect/>
          </a:stretch>
        </p:blipFill>
        <p:spPr>
          <a:xfrm>
            <a:off x="5871664" y="2387776"/>
            <a:ext cx="4442768" cy="4098367"/>
          </a:xfrm>
          <a:prstGeom prst="rect">
            <a:avLst/>
          </a:prstGeom>
        </p:spPr>
      </p:pic>
      <p:sp>
        <p:nvSpPr>
          <p:cNvPr id="3" name="TextBox 2">
            <a:extLst>
              <a:ext uri="{FF2B5EF4-FFF2-40B4-BE49-F238E27FC236}">
                <a16:creationId xmlns:a16="http://schemas.microsoft.com/office/drawing/2014/main" id="{DFC14E18-A878-E644-AF7A-C23F4600E247}"/>
              </a:ext>
            </a:extLst>
          </p:cNvPr>
          <p:cNvSpPr txBox="1"/>
          <p:nvPr/>
        </p:nvSpPr>
        <p:spPr>
          <a:xfrm>
            <a:off x="2354317" y="5801710"/>
            <a:ext cx="1587062" cy="461665"/>
          </a:xfrm>
          <a:prstGeom prst="rect">
            <a:avLst/>
          </a:prstGeom>
          <a:noFill/>
        </p:spPr>
        <p:txBody>
          <a:bodyPr wrap="square" rtlCol="0">
            <a:spAutoFit/>
          </a:bodyPr>
          <a:lstStyle/>
          <a:p>
            <a:r>
              <a:rPr lang="en-US" sz="2400" dirty="0"/>
              <a:t>HELLO</a:t>
            </a:r>
          </a:p>
        </p:txBody>
      </p:sp>
      <p:sp>
        <p:nvSpPr>
          <p:cNvPr id="4" name="TextBox 3">
            <a:extLst>
              <a:ext uri="{FF2B5EF4-FFF2-40B4-BE49-F238E27FC236}">
                <a16:creationId xmlns:a16="http://schemas.microsoft.com/office/drawing/2014/main" id="{B20565A8-92A4-6746-AF20-74520FFA7747}"/>
              </a:ext>
            </a:extLst>
          </p:cNvPr>
          <p:cNvSpPr txBox="1"/>
          <p:nvPr/>
        </p:nvSpPr>
        <p:spPr>
          <a:xfrm>
            <a:off x="7373089" y="5940209"/>
            <a:ext cx="1439917" cy="461665"/>
          </a:xfrm>
          <a:prstGeom prst="rect">
            <a:avLst/>
          </a:prstGeom>
          <a:noFill/>
        </p:spPr>
        <p:txBody>
          <a:bodyPr wrap="square" rtlCol="0">
            <a:spAutoFit/>
          </a:bodyPr>
          <a:lstStyle/>
          <a:p>
            <a:r>
              <a:rPr lang="en-US" sz="2400" dirty="0"/>
              <a:t>Bye</a:t>
            </a:r>
          </a:p>
        </p:txBody>
      </p:sp>
    </p:spTree>
    <p:extLst>
      <p:ext uri="{BB962C8B-B14F-4D97-AF65-F5344CB8AC3E}">
        <p14:creationId xmlns:p14="http://schemas.microsoft.com/office/powerpoint/2010/main" val="256072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FA31-0CCE-D94F-B53A-58B013F0B9DF}"/>
              </a:ext>
            </a:extLst>
          </p:cNvPr>
          <p:cNvSpPr>
            <a:spLocks noGrp="1"/>
          </p:cNvSpPr>
          <p:nvPr>
            <p:ph type="title"/>
          </p:nvPr>
        </p:nvSpPr>
        <p:spPr/>
        <p:txBody>
          <a:bodyPr/>
          <a:lstStyle/>
          <a:p>
            <a:r>
              <a:rPr lang="en-US" dirty="0"/>
              <a:t>Another example</a:t>
            </a:r>
          </a:p>
        </p:txBody>
      </p:sp>
      <p:pic>
        <p:nvPicPr>
          <p:cNvPr id="5" name="Content Placeholder 4" descr="A screenshot of a cell phone&#10;&#10;Description automatically generated">
            <a:extLst>
              <a:ext uri="{FF2B5EF4-FFF2-40B4-BE49-F238E27FC236}">
                <a16:creationId xmlns:a16="http://schemas.microsoft.com/office/drawing/2014/main" id="{AF3AE135-2B34-6A49-B761-6FD9C1478C2A}"/>
              </a:ext>
            </a:extLst>
          </p:cNvPr>
          <p:cNvPicPr>
            <a:picLocks noGrp="1" noChangeAspect="1"/>
          </p:cNvPicPr>
          <p:nvPr>
            <p:ph idx="1"/>
          </p:nvPr>
        </p:nvPicPr>
        <p:blipFill>
          <a:blip r:embed="rId2"/>
          <a:stretch>
            <a:fillRect/>
          </a:stretch>
        </p:blipFill>
        <p:spPr>
          <a:xfrm>
            <a:off x="2045430" y="2542286"/>
            <a:ext cx="6856974" cy="3439582"/>
          </a:xfrm>
        </p:spPr>
      </p:pic>
      <p:sp>
        <p:nvSpPr>
          <p:cNvPr id="6" name="TextBox 5">
            <a:extLst>
              <a:ext uri="{FF2B5EF4-FFF2-40B4-BE49-F238E27FC236}">
                <a16:creationId xmlns:a16="http://schemas.microsoft.com/office/drawing/2014/main" id="{23953B98-97A3-5C4E-A0AD-60C7D0CC0C5E}"/>
              </a:ext>
            </a:extLst>
          </p:cNvPr>
          <p:cNvSpPr txBox="1"/>
          <p:nvPr/>
        </p:nvSpPr>
        <p:spPr>
          <a:xfrm>
            <a:off x="600456" y="3634774"/>
            <a:ext cx="1054608" cy="461665"/>
          </a:xfrm>
          <a:prstGeom prst="rect">
            <a:avLst/>
          </a:prstGeom>
          <a:noFill/>
        </p:spPr>
        <p:txBody>
          <a:bodyPr wrap="square" rtlCol="0">
            <a:spAutoFit/>
          </a:bodyPr>
          <a:lstStyle/>
          <a:p>
            <a:r>
              <a:rPr lang="en-US" sz="2400" dirty="0"/>
              <a:t>Body</a:t>
            </a:r>
          </a:p>
        </p:txBody>
      </p:sp>
      <p:sp>
        <p:nvSpPr>
          <p:cNvPr id="7" name="TextBox 6">
            <a:extLst>
              <a:ext uri="{FF2B5EF4-FFF2-40B4-BE49-F238E27FC236}">
                <a16:creationId xmlns:a16="http://schemas.microsoft.com/office/drawing/2014/main" id="{22565FF8-B0E8-FD45-B5AD-9CD3404F01CD}"/>
              </a:ext>
            </a:extLst>
          </p:cNvPr>
          <p:cNvSpPr txBox="1"/>
          <p:nvPr/>
        </p:nvSpPr>
        <p:spPr>
          <a:xfrm>
            <a:off x="518160" y="2542287"/>
            <a:ext cx="1219200" cy="461665"/>
          </a:xfrm>
          <a:prstGeom prst="rect">
            <a:avLst/>
          </a:prstGeom>
          <a:noFill/>
        </p:spPr>
        <p:txBody>
          <a:bodyPr wrap="square" rtlCol="0">
            <a:spAutoFit/>
          </a:bodyPr>
          <a:lstStyle/>
          <a:p>
            <a:r>
              <a:rPr lang="en-US" sz="2400" dirty="0"/>
              <a:t>Name</a:t>
            </a:r>
          </a:p>
        </p:txBody>
      </p:sp>
      <p:sp>
        <p:nvSpPr>
          <p:cNvPr id="8" name="TextBox 7">
            <a:extLst>
              <a:ext uri="{FF2B5EF4-FFF2-40B4-BE49-F238E27FC236}">
                <a16:creationId xmlns:a16="http://schemas.microsoft.com/office/drawing/2014/main" id="{C14C59E0-BE85-EF4E-98D8-938FE43F87C3}"/>
              </a:ext>
            </a:extLst>
          </p:cNvPr>
          <p:cNvSpPr txBox="1"/>
          <p:nvPr/>
        </p:nvSpPr>
        <p:spPr>
          <a:xfrm>
            <a:off x="9178750" y="2542286"/>
            <a:ext cx="1818434" cy="461665"/>
          </a:xfrm>
          <a:prstGeom prst="rect">
            <a:avLst/>
          </a:prstGeom>
          <a:noFill/>
        </p:spPr>
        <p:txBody>
          <a:bodyPr wrap="square" rtlCol="0">
            <a:spAutoFit/>
          </a:bodyPr>
          <a:lstStyle/>
          <a:p>
            <a:r>
              <a:rPr lang="en-US" sz="2400" dirty="0"/>
              <a:t>Parameter</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D9581E2-96D2-7943-B150-A5E4440F539D}"/>
                  </a:ext>
                </a:extLst>
              </p14:cNvPr>
              <p14:cNvContentPartPr/>
              <p14:nvPr/>
            </p14:nvContentPartPr>
            <p14:xfrm>
              <a:off x="7595640" y="2194752"/>
              <a:ext cx="1916640" cy="344880"/>
            </p14:xfrm>
          </p:contentPart>
        </mc:Choice>
        <mc:Fallback xmlns="">
          <p:pic>
            <p:nvPicPr>
              <p:cNvPr id="9" name="Ink 8">
                <a:extLst>
                  <a:ext uri="{FF2B5EF4-FFF2-40B4-BE49-F238E27FC236}">
                    <a16:creationId xmlns:a16="http://schemas.microsoft.com/office/drawing/2014/main" id="{8D9581E2-96D2-7943-B150-A5E4440F539D}"/>
                  </a:ext>
                </a:extLst>
              </p:cNvPr>
              <p:cNvPicPr/>
              <p:nvPr/>
            </p:nvPicPr>
            <p:blipFill>
              <a:blip r:embed="rId4"/>
              <a:stretch>
                <a:fillRect/>
              </a:stretch>
            </p:blipFill>
            <p:spPr>
              <a:xfrm>
                <a:off x="7586640" y="2186112"/>
                <a:ext cx="193428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719FC59A-1783-C643-BA05-B96F77634339}"/>
                  </a:ext>
                </a:extLst>
              </p14:cNvPr>
              <p14:cNvContentPartPr/>
              <p14:nvPr/>
            </p14:nvContentPartPr>
            <p14:xfrm>
              <a:off x="1081080" y="2148672"/>
              <a:ext cx="1947960" cy="405000"/>
            </p14:xfrm>
          </p:contentPart>
        </mc:Choice>
        <mc:Fallback xmlns="">
          <p:pic>
            <p:nvPicPr>
              <p:cNvPr id="10" name="Ink 9">
                <a:extLst>
                  <a:ext uri="{FF2B5EF4-FFF2-40B4-BE49-F238E27FC236}">
                    <a16:creationId xmlns:a16="http://schemas.microsoft.com/office/drawing/2014/main" id="{719FC59A-1783-C643-BA05-B96F77634339}"/>
                  </a:ext>
                </a:extLst>
              </p:cNvPr>
              <p:cNvPicPr/>
              <p:nvPr/>
            </p:nvPicPr>
            <p:blipFill>
              <a:blip r:embed="rId6"/>
              <a:stretch>
                <a:fillRect/>
              </a:stretch>
            </p:blipFill>
            <p:spPr>
              <a:xfrm>
                <a:off x="1072440" y="2140032"/>
                <a:ext cx="196560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4132079-EF72-3D49-949D-93718A575E30}"/>
                  </a:ext>
                </a:extLst>
              </p14:cNvPr>
              <p14:cNvContentPartPr/>
              <p14:nvPr/>
            </p14:nvContentPartPr>
            <p14:xfrm>
              <a:off x="1149480" y="3515232"/>
              <a:ext cx="2057400" cy="715320"/>
            </p14:xfrm>
          </p:contentPart>
        </mc:Choice>
        <mc:Fallback xmlns="">
          <p:pic>
            <p:nvPicPr>
              <p:cNvPr id="11" name="Ink 10">
                <a:extLst>
                  <a:ext uri="{FF2B5EF4-FFF2-40B4-BE49-F238E27FC236}">
                    <a16:creationId xmlns:a16="http://schemas.microsoft.com/office/drawing/2014/main" id="{B4132079-EF72-3D49-949D-93718A575E30}"/>
                  </a:ext>
                </a:extLst>
              </p:cNvPr>
              <p:cNvPicPr/>
              <p:nvPr/>
            </p:nvPicPr>
            <p:blipFill>
              <a:blip r:embed="rId8"/>
              <a:stretch>
                <a:fillRect/>
              </a:stretch>
            </p:blipFill>
            <p:spPr>
              <a:xfrm>
                <a:off x="1140480" y="3506592"/>
                <a:ext cx="2075040" cy="73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163FC145-C865-DC49-A4AB-E0C72B364B80}"/>
                  </a:ext>
                </a:extLst>
              </p14:cNvPr>
              <p14:cNvContentPartPr/>
              <p14:nvPr/>
            </p14:nvContentPartPr>
            <p14:xfrm>
              <a:off x="386280" y="-369528"/>
              <a:ext cx="360" cy="360"/>
            </p14:xfrm>
          </p:contentPart>
        </mc:Choice>
        <mc:Fallback xmlns="">
          <p:pic>
            <p:nvPicPr>
              <p:cNvPr id="15" name="Ink 14">
                <a:extLst>
                  <a:ext uri="{FF2B5EF4-FFF2-40B4-BE49-F238E27FC236}">
                    <a16:creationId xmlns:a16="http://schemas.microsoft.com/office/drawing/2014/main" id="{163FC145-C865-DC49-A4AB-E0C72B364B80}"/>
                  </a:ext>
                </a:extLst>
              </p:cNvPr>
              <p:cNvPicPr/>
              <p:nvPr/>
            </p:nvPicPr>
            <p:blipFill>
              <a:blip r:embed="rId10"/>
              <a:stretch>
                <a:fillRect/>
              </a:stretch>
            </p:blipFill>
            <p:spPr>
              <a:xfrm>
                <a:off x="377640" y="-378528"/>
                <a:ext cx="18000" cy="18000"/>
              </a:xfrm>
              <a:prstGeom prst="rect">
                <a:avLst/>
              </a:prstGeom>
            </p:spPr>
          </p:pic>
        </mc:Fallback>
      </mc:AlternateContent>
      <p:sp>
        <p:nvSpPr>
          <p:cNvPr id="16" name="TextBox 15">
            <a:extLst>
              <a:ext uri="{FF2B5EF4-FFF2-40B4-BE49-F238E27FC236}">
                <a16:creationId xmlns:a16="http://schemas.microsoft.com/office/drawing/2014/main" id="{92E049BF-8607-9E46-8B27-043B14418546}"/>
              </a:ext>
            </a:extLst>
          </p:cNvPr>
          <p:cNvSpPr txBox="1"/>
          <p:nvPr/>
        </p:nvSpPr>
        <p:spPr>
          <a:xfrm>
            <a:off x="8999940" y="3401286"/>
            <a:ext cx="2850684" cy="2677656"/>
          </a:xfrm>
          <a:prstGeom prst="rect">
            <a:avLst/>
          </a:prstGeom>
          <a:noFill/>
        </p:spPr>
        <p:txBody>
          <a:bodyPr wrap="square" rtlCol="0">
            <a:spAutoFit/>
          </a:bodyPr>
          <a:lstStyle/>
          <a:p>
            <a:r>
              <a:rPr lang="en-US" sz="2800" dirty="0"/>
              <a:t>Original value of x does not change because we did not update value of x</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0B1A4715-F624-1E4C-8522-6D9600543024}"/>
                  </a:ext>
                </a:extLst>
              </p14:cNvPr>
              <p14:cNvContentPartPr/>
              <p14:nvPr/>
            </p14:nvContentPartPr>
            <p14:xfrm>
              <a:off x="5373360" y="4590024"/>
              <a:ext cx="924120" cy="278640"/>
            </p14:xfrm>
          </p:contentPart>
        </mc:Choice>
        <mc:Fallback xmlns="">
          <p:pic>
            <p:nvPicPr>
              <p:cNvPr id="3" name="Ink 2">
                <a:extLst>
                  <a:ext uri="{FF2B5EF4-FFF2-40B4-BE49-F238E27FC236}">
                    <a16:creationId xmlns:a16="http://schemas.microsoft.com/office/drawing/2014/main" id="{0B1A4715-F624-1E4C-8522-6D9600543024}"/>
                  </a:ext>
                </a:extLst>
              </p:cNvPr>
              <p:cNvPicPr/>
              <p:nvPr/>
            </p:nvPicPr>
            <p:blipFill>
              <a:blip r:embed="rId12"/>
              <a:stretch>
                <a:fillRect/>
              </a:stretch>
            </p:blipFill>
            <p:spPr>
              <a:xfrm>
                <a:off x="5364360" y="4581384"/>
                <a:ext cx="9417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2D4F632A-20C7-FE4E-A5D2-83A54CEDB58F}"/>
                  </a:ext>
                </a:extLst>
              </p14:cNvPr>
              <p14:cNvContentPartPr/>
              <p14:nvPr/>
            </p14:nvContentPartPr>
            <p14:xfrm>
              <a:off x="6775920" y="4442064"/>
              <a:ext cx="177120" cy="387360"/>
            </p14:xfrm>
          </p:contentPart>
        </mc:Choice>
        <mc:Fallback xmlns="">
          <p:pic>
            <p:nvPicPr>
              <p:cNvPr id="4" name="Ink 3">
                <a:extLst>
                  <a:ext uri="{FF2B5EF4-FFF2-40B4-BE49-F238E27FC236}">
                    <a16:creationId xmlns:a16="http://schemas.microsoft.com/office/drawing/2014/main" id="{2D4F632A-20C7-FE4E-A5D2-83A54CEDB58F}"/>
                  </a:ext>
                </a:extLst>
              </p:cNvPr>
              <p:cNvPicPr/>
              <p:nvPr/>
            </p:nvPicPr>
            <p:blipFill>
              <a:blip r:embed="rId14"/>
              <a:stretch>
                <a:fillRect/>
              </a:stretch>
            </p:blipFill>
            <p:spPr>
              <a:xfrm>
                <a:off x="6766920" y="4433424"/>
                <a:ext cx="19476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C3EF282-4947-394C-9CA8-77031641238A}"/>
                  </a:ext>
                </a:extLst>
              </p14:cNvPr>
              <p14:cNvContentPartPr/>
              <p14:nvPr/>
            </p14:nvContentPartPr>
            <p14:xfrm>
              <a:off x="5511960" y="5493624"/>
              <a:ext cx="822240" cy="219600"/>
            </p14:xfrm>
          </p:contentPart>
        </mc:Choice>
        <mc:Fallback xmlns="">
          <p:pic>
            <p:nvPicPr>
              <p:cNvPr id="12" name="Ink 11">
                <a:extLst>
                  <a:ext uri="{FF2B5EF4-FFF2-40B4-BE49-F238E27FC236}">
                    <a16:creationId xmlns:a16="http://schemas.microsoft.com/office/drawing/2014/main" id="{2C3EF282-4947-394C-9CA8-77031641238A}"/>
                  </a:ext>
                </a:extLst>
              </p:cNvPr>
              <p:cNvPicPr/>
              <p:nvPr/>
            </p:nvPicPr>
            <p:blipFill>
              <a:blip r:embed="rId16"/>
              <a:stretch>
                <a:fillRect/>
              </a:stretch>
            </p:blipFill>
            <p:spPr>
              <a:xfrm>
                <a:off x="5503320" y="5484984"/>
                <a:ext cx="839880" cy="237240"/>
              </a:xfrm>
              <a:prstGeom prst="rect">
                <a:avLst/>
              </a:prstGeom>
            </p:spPr>
          </p:pic>
        </mc:Fallback>
      </mc:AlternateContent>
      <p:grpSp>
        <p:nvGrpSpPr>
          <p:cNvPr id="20" name="Group 19">
            <a:extLst>
              <a:ext uri="{FF2B5EF4-FFF2-40B4-BE49-F238E27FC236}">
                <a16:creationId xmlns:a16="http://schemas.microsoft.com/office/drawing/2014/main" id="{281F98B0-99A3-884B-B7AB-7919B038E7A6}"/>
              </a:ext>
            </a:extLst>
          </p:cNvPr>
          <p:cNvGrpSpPr/>
          <p:nvPr/>
        </p:nvGrpSpPr>
        <p:grpSpPr>
          <a:xfrm>
            <a:off x="6764760" y="5445384"/>
            <a:ext cx="484920" cy="324720"/>
            <a:chOff x="6764760" y="5445384"/>
            <a:chExt cx="484920" cy="32472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F6DA65E-B1B0-8341-BC56-B899D500C7BD}"/>
                    </a:ext>
                  </a:extLst>
                </p14:cNvPr>
                <p14:cNvContentPartPr/>
                <p14:nvPr/>
              </p14:nvContentPartPr>
              <p14:xfrm>
                <a:off x="6764760" y="5480304"/>
                <a:ext cx="186840" cy="239040"/>
              </p14:xfrm>
            </p:contentPart>
          </mc:Choice>
          <mc:Fallback xmlns="">
            <p:pic>
              <p:nvPicPr>
                <p:cNvPr id="13" name="Ink 12">
                  <a:extLst>
                    <a:ext uri="{FF2B5EF4-FFF2-40B4-BE49-F238E27FC236}">
                      <a16:creationId xmlns:a16="http://schemas.microsoft.com/office/drawing/2014/main" id="{EF6DA65E-B1B0-8341-BC56-B899D500C7BD}"/>
                    </a:ext>
                  </a:extLst>
                </p:cNvPr>
                <p:cNvPicPr/>
                <p:nvPr/>
              </p:nvPicPr>
              <p:blipFill>
                <a:blip r:embed="rId18"/>
                <a:stretch>
                  <a:fillRect/>
                </a:stretch>
              </p:blipFill>
              <p:spPr>
                <a:xfrm>
                  <a:off x="6755760" y="5471304"/>
                  <a:ext cx="2044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AAB00AD8-10D8-D347-9017-B5F1125EB48F}"/>
                    </a:ext>
                  </a:extLst>
                </p14:cNvPr>
                <p14:cNvContentPartPr/>
                <p14:nvPr/>
              </p14:nvContentPartPr>
              <p14:xfrm>
                <a:off x="7048440" y="5445384"/>
                <a:ext cx="148680" cy="12960"/>
              </p14:xfrm>
            </p:contentPart>
          </mc:Choice>
          <mc:Fallback xmlns="">
            <p:pic>
              <p:nvPicPr>
                <p:cNvPr id="17" name="Ink 16">
                  <a:extLst>
                    <a:ext uri="{FF2B5EF4-FFF2-40B4-BE49-F238E27FC236}">
                      <a16:creationId xmlns:a16="http://schemas.microsoft.com/office/drawing/2014/main" id="{AAB00AD8-10D8-D347-9017-B5F1125EB48F}"/>
                    </a:ext>
                  </a:extLst>
                </p:cNvPr>
                <p:cNvPicPr/>
                <p:nvPr/>
              </p:nvPicPr>
              <p:blipFill>
                <a:blip r:embed="rId20"/>
                <a:stretch>
                  <a:fillRect/>
                </a:stretch>
              </p:blipFill>
              <p:spPr>
                <a:xfrm>
                  <a:off x="7039440" y="5436384"/>
                  <a:ext cx="1663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EB889C69-985D-BF44-90D9-1ACB71AFDB47}"/>
                    </a:ext>
                  </a:extLst>
                </p14:cNvPr>
                <p14:cNvContentPartPr/>
                <p14:nvPr/>
              </p14:nvContentPartPr>
              <p14:xfrm>
                <a:off x="7049880" y="5474904"/>
                <a:ext cx="199800" cy="295200"/>
              </p14:xfrm>
            </p:contentPart>
          </mc:Choice>
          <mc:Fallback xmlns="">
            <p:pic>
              <p:nvPicPr>
                <p:cNvPr id="19" name="Ink 18">
                  <a:extLst>
                    <a:ext uri="{FF2B5EF4-FFF2-40B4-BE49-F238E27FC236}">
                      <a16:creationId xmlns:a16="http://schemas.microsoft.com/office/drawing/2014/main" id="{EB889C69-985D-BF44-90D9-1ACB71AFDB47}"/>
                    </a:ext>
                  </a:extLst>
                </p:cNvPr>
                <p:cNvPicPr/>
                <p:nvPr/>
              </p:nvPicPr>
              <p:blipFill>
                <a:blip r:embed="rId22"/>
                <a:stretch>
                  <a:fillRect/>
                </a:stretch>
              </p:blipFill>
              <p:spPr>
                <a:xfrm>
                  <a:off x="7040880" y="5466264"/>
                  <a:ext cx="217440" cy="312840"/>
                </a:xfrm>
                <a:prstGeom prst="rect">
                  <a:avLst/>
                </a:prstGeom>
              </p:spPr>
            </p:pic>
          </mc:Fallback>
        </mc:AlternateContent>
      </p:grpSp>
    </p:spTree>
    <p:extLst>
      <p:ext uri="{BB962C8B-B14F-4D97-AF65-F5344CB8AC3E}">
        <p14:creationId xmlns:p14="http://schemas.microsoft.com/office/powerpoint/2010/main" val="116412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59E-570F-004A-94D5-A892E3693E93}"/>
              </a:ext>
            </a:extLst>
          </p:cNvPr>
          <p:cNvSpPr>
            <a:spLocks noGrp="1"/>
          </p:cNvSpPr>
          <p:nvPr>
            <p:ph type="title"/>
          </p:nvPr>
        </p:nvSpPr>
        <p:spPr/>
        <p:txBody>
          <a:bodyPr/>
          <a:lstStyle/>
          <a:p>
            <a:r>
              <a:rPr lang="en-US" dirty="0"/>
              <a:t>As many parameters as you need</a:t>
            </a:r>
          </a:p>
        </p:txBody>
      </p:sp>
      <p:pic>
        <p:nvPicPr>
          <p:cNvPr id="5" name="Content Placeholder 4" descr="A screenshot of a cell phone&#10;&#10;Description automatically generated">
            <a:extLst>
              <a:ext uri="{FF2B5EF4-FFF2-40B4-BE49-F238E27FC236}">
                <a16:creationId xmlns:a16="http://schemas.microsoft.com/office/drawing/2014/main" id="{E458DE11-19E8-DC42-9D9E-2F64FAAB1BA3}"/>
              </a:ext>
            </a:extLst>
          </p:cNvPr>
          <p:cNvPicPr>
            <a:picLocks noGrp="1" noChangeAspect="1"/>
          </p:cNvPicPr>
          <p:nvPr>
            <p:ph idx="1"/>
          </p:nvPr>
        </p:nvPicPr>
        <p:blipFill>
          <a:blip r:embed="rId2"/>
          <a:stretch>
            <a:fillRect/>
          </a:stretch>
        </p:blipFill>
        <p:spPr>
          <a:xfrm>
            <a:off x="550386" y="2344419"/>
            <a:ext cx="5545614" cy="3811587"/>
          </a:xfrm>
        </p:spPr>
      </p:pic>
      <p:sp>
        <p:nvSpPr>
          <p:cNvPr id="6" name="TextBox 5">
            <a:extLst>
              <a:ext uri="{FF2B5EF4-FFF2-40B4-BE49-F238E27FC236}">
                <a16:creationId xmlns:a16="http://schemas.microsoft.com/office/drawing/2014/main" id="{5DC912EB-769D-7344-8F2A-EC37B0EC9018}"/>
              </a:ext>
            </a:extLst>
          </p:cNvPr>
          <p:cNvSpPr txBox="1"/>
          <p:nvPr/>
        </p:nvSpPr>
        <p:spPr>
          <a:xfrm>
            <a:off x="2140569" y="6156006"/>
            <a:ext cx="1182624" cy="369332"/>
          </a:xfrm>
          <a:prstGeom prst="rect">
            <a:avLst/>
          </a:prstGeom>
          <a:noFill/>
        </p:spPr>
        <p:txBody>
          <a:bodyPr wrap="square" rtlCol="0">
            <a:spAutoFit/>
          </a:bodyPr>
          <a:lstStyle/>
          <a:p>
            <a:r>
              <a:rPr lang="en-US" dirty="0">
                <a:solidFill>
                  <a:srgbClr val="FF0000"/>
                </a:solidFill>
              </a:rPr>
              <a:t>5,   2,   1</a:t>
            </a:r>
          </a:p>
        </p:txBody>
      </p:sp>
      <p:sp>
        <p:nvSpPr>
          <p:cNvPr id="7" name="TextBox 6">
            <a:extLst>
              <a:ext uri="{FF2B5EF4-FFF2-40B4-BE49-F238E27FC236}">
                <a16:creationId xmlns:a16="http://schemas.microsoft.com/office/drawing/2014/main" id="{41B24D65-FE81-9F4A-B2E9-4B8B3AAD0D1B}"/>
              </a:ext>
            </a:extLst>
          </p:cNvPr>
          <p:cNvSpPr txBox="1"/>
          <p:nvPr/>
        </p:nvSpPr>
        <p:spPr>
          <a:xfrm>
            <a:off x="6560820" y="2598003"/>
            <a:ext cx="3989070" cy="830997"/>
          </a:xfrm>
          <a:prstGeom prst="rect">
            <a:avLst/>
          </a:prstGeom>
          <a:noFill/>
        </p:spPr>
        <p:txBody>
          <a:bodyPr wrap="square" rtlCol="0">
            <a:spAutoFit/>
          </a:bodyPr>
          <a:lstStyle/>
          <a:p>
            <a:r>
              <a:rPr lang="en-US" sz="2400" dirty="0"/>
              <a:t>You can add as many parameters as you need</a:t>
            </a:r>
          </a:p>
        </p:txBody>
      </p:sp>
      <p:sp>
        <p:nvSpPr>
          <p:cNvPr id="8" name="TextBox 7">
            <a:extLst>
              <a:ext uri="{FF2B5EF4-FFF2-40B4-BE49-F238E27FC236}">
                <a16:creationId xmlns:a16="http://schemas.microsoft.com/office/drawing/2014/main" id="{7B9BA144-CB54-CE42-8368-C238AF2FE669}"/>
              </a:ext>
            </a:extLst>
          </p:cNvPr>
          <p:cNvSpPr txBox="1"/>
          <p:nvPr/>
        </p:nvSpPr>
        <p:spPr>
          <a:xfrm>
            <a:off x="6560820" y="3840480"/>
            <a:ext cx="3714750" cy="1569660"/>
          </a:xfrm>
          <a:prstGeom prst="rect">
            <a:avLst/>
          </a:prstGeom>
          <a:noFill/>
        </p:spPr>
        <p:txBody>
          <a:bodyPr wrap="square" rtlCol="0">
            <a:spAutoFit/>
          </a:bodyPr>
          <a:lstStyle/>
          <a:p>
            <a:r>
              <a:rPr lang="en-US" sz="2400" dirty="0"/>
              <a:t>You should follow the same naming conventions as we did with variables.</a:t>
            </a:r>
          </a:p>
        </p:txBody>
      </p:sp>
    </p:spTree>
    <p:extLst>
      <p:ext uri="{BB962C8B-B14F-4D97-AF65-F5344CB8AC3E}">
        <p14:creationId xmlns:p14="http://schemas.microsoft.com/office/powerpoint/2010/main" val="389922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74</TotalTime>
  <Words>642</Words>
  <Application>Microsoft Macintosh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Century Gothic</vt:lpstr>
      <vt:lpstr>Tw Cen MT</vt:lpstr>
      <vt:lpstr>Wingdings 3</vt:lpstr>
      <vt:lpstr>Circuit</vt:lpstr>
      <vt:lpstr>Ion</vt:lpstr>
      <vt:lpstr>Python Fundamentals</vt:lpstr>
      <vt:lpstr>Today’s Agenda</vt:lpstr>
      <vt:lpstr>Lists in programming</vt:lpstr>
      <vt:lpstr>Iterating over a list</vt:lpstr>
      <vt:lpstr>Methods</vt:lpstr>
      <vt:lpstr>Analogies and examples</vt:lpstr>
      <vt:lpstr>Syntax of methods</vt:lpstr>
      <vt:lpstr>Another example</vt:lpstr>
      <vt:lpstr>As many parameters as you need</vt:lpstr>
      <vt:lpstr>Some methods that we used already</vt:lpstr>
      <vt:lpstr>Helping London Friend</vt:lpstr>
      <vt:lpstr>Solution</vt:lpstr>
      <vt:lpstr>Another practice method</vt:lpstr>
      <vt:lpstr>PowerPoint Presentation</vt:lpstr>
      <vt:lpstr>Method return</vt:lpstr>
      <vt:lpstr>Examples</vt:lpstr>
      <vt:lpstr>Continuing</vt:lpstr>
      <vt:lpstr>Scratch and Tech Talk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Shah Rifat Alam Bhuiyan</dc:creator>
  <cp:lastModifiedBy>Shah Rifat Alam Bhuiyan</cp:lastModifiedBy>
  <cp:revision>7</cp:revision>
  <dcterms:created xsi:type="dcterms:W3CDTF">2020-12-05T16:28:05Z</dcterms:created>
  <dcterms:modified xsi:type="dcterms:W3CDTF">2020-12-05T23:22:58Z</dcterms:modified>
</cp:coreProperties>
</file>