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  <p:sldMasterId id="2147483706" r:id="rId2"/>
  </p:sldMasterIdLst>
  <p:sldIdLst>
    <p:sldId id="256" r:id="rId3"/>
    <p:sldId id="257" r:id="rId4"/>
    <p:sldId id="258" r:id="rId5"/>
    <p:sldId id="274" r:id="rId6"/>
    <p:sldId id="275" r:id="rId7"/>
    <p:sldId id="276" r:id="rId8"/>
    <p:sldId id="269" r:id="rId9"/>
    <p:sldId id="270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40E20-B515-4C1B-B76E-D857CABA463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00756A8-A291-4436-903E-3E8A0A5ACA1E}">
      <dgm:prSet/>
      <dgm:spPr/>
      <dgm:t>
        <a:bodyPr/>
        <a:lstStyle/>
        <a:p>
          <a:pPr>
            <a:defRPr cap="all"/>
          </a:pPr>
          <a:r>
            <a:rPr lang="en-US"/>
            <a:t>Make Tic Tac Toe</a:t>
          </a:r>
        </a:p>
      </dgm:t>
    </dgm:pt>
    <dgm:pt modelId="{BBB89144-0007-48F4-B254-2666CFAF9E59}" type="parTrans" cxnId="{1C2CE793-30CC-48EA-B049-0959837E72FF}">
      <dgm:prSet/>
      <dgm:spPr/>
      <dgm:t>
        <a:bodyPr/>
        <a:lstStyle/>
        <a:p>
          <a:endParaRPr lang="en-US"/>
        </a:p>
      </dgm:t>
    </dgm:pt>
    <dgm:pt modelId="{FE9E6293-8580-4F5D-93FB-4DC5E9023F7D}" type="sibTrans" cxnId="{1C2CE793-30CC-48EA-B049-0959837E72FF}">
      <dgm:prSet/>
      <dgm:spPr/>
      <dgm:t>
        <a:bodyPr/>
        <a:lstStyle/>
        <a:p>
          <a:endParaRPr lang="en-US"/>
        </a:p>
      </dgm:t>
    </dgm:pt>
    <dgm:pt modelId="{9B57DF0E-C3C1-4E1E-8F21-13428735BFA6}">
      <dgm:prSet/>
      <dgm:spPr/>
      <dgm:t>
        <a:bodyPr/>
        <a:lstStyle/>
        <a:p>
          <a:pPr>
            <a:defRPr cap="all"/>
          </a:pPr>
          <a:r>
            <a:rPr lang="en-US"/>
            <a:t>Final words</a:t>
          </a:r>
        </a:p>
      </dgm:t>
    </dgm:pt>
    <dgm:pt modelId="{4FD79613-A4F1-4E3B-A9DE-A54E3B8E28A7}" type="parTrans" cxnId="{E667D3C7-B90B-4FC0-A374-A903327D9BDD}">
      <dgm:prSet/>
      <dgm:spPr/>
      <dgm:t>
        <a:bodyPr/>
        <a:lstStyle/>
        <a:p>
          <a:endParaRPr lang="en-US"/>
        </a:p>
      </dgm:t>
    </dgm:pt>
    <dgm:pt modelId="{F609116F-8043-4723-B0C8-015D4CEE9BB6}" type="sibTrans" cxnId="{E667D3C7-B90B-4FC0-A374-A903327D9BDD}">
      <dgm:prSet/>
      <dgm:spPr/>
      <dgm:t>
        <a:bodyPr/>
        <a:lstStyle/>
        <a:p>
          <a:endParaRPr lang="en-US"/>
        </a:p>
      </dgm:t>
    </dgm:pt>
    <dgm:pt modelId="{009FBE01-BD50-4F63-BF90-4C4AD7FD03C0}">
      <dgm:prSet/>
      <dgm:spPr/>
      <dgm:t>
        <a:bodyPr/>
        <a:lstStyle/>
        <a:p>
          <a:pPr>
            <a:defRPr cap="all"/>
          </a:pPr>
          <a:r>
            <a:rPr lang="en-US"/>
            <a:t>Tech Talk if time left</a:t>
          </a:r>
        </a:p>
      </dgm:t>
    </dgm:pt>
    <dgm:pt modelId="{D2ACD95C-3C35-4EBD-BA30-D68904D40FB3}" type="parTrans" cxnId="{9C743573-7B38-4736-A12D-856E7099E7B2}">
      <dgm:prSet/>
      <dgm:spPr/>
      <dgm:t>
        <a:bodyPr/>
        <a:lstStyle/>
        <a:p>
          <a:endParaRPr lang="en-US"/>
        </a:p>
      </dgm:t>
    </dgm:pt>
    <dgm:pt modelId="{2B20D93E-0EAC-4599-B3F4-E11DB8F33365}" type="sibTrans" cxnId="{9C743573-7B38-4736-A12D-856E7099E7B2}">
      <dgm:prSet/>
      <dgm:spPr/>
      <dgm:t>
        <a:bodyPr/>
        <a:lstStyle/>
        <a:p>
          <a:endParaRPr lang="en-US"/>
        </a:p>
      </dgm:t>
    </dgm:pt>
    <dgm:pt modelId="{269DD7C5-9BBA-4218-B4CD-A4FB5B30C722}" type="pres">
      <dgm:prSet presAssocID="{CF540E20-B515-4C1B-B76E-D857CABA463A}" presName="root" presStyleCnt="0">
        <dgm:presLayoutVars>
          <dgm:dir/>
          <dgm:resizeHandles val="exact"/>
        </dgm:presLayoutVars>
      </dgm:prSet>
      <dgm:spPr/>
    </dgm:pt>
    <dgm:pt modelId="{FB9A5BFC-9BCA-4F9B-A571-04B0CAAFAA54}" type="pres">
      <dgm:prSet presAssocID="{000756A8-A291-4436-903E-3E8A0A5ACA1E}" presName="compNode" presStyleCnt="0"/>
      <dgm:spPr/>
    </dgm:pt>
    <dgm:pt modelId="{6EE3016B-290A-4298-9F21-6ACC9FD59BED}" type="pres">
      <dgm:prSet presAssocID="{000756A8-A291-4436-903E-3E8A0A5ACA1E}" presName="iconBgRect" presStyleLbl="bgShp" presStyleIdx="0" presStyleCnt="3"/>
      <dgm:spPr/>
    </dgm:pt>
    <dgm:pt modelId="{47E93267-E754-4A3C-8297-96106CEB8EA5}" type="pres">
      <dgm:prSet presAssocID="{000756A8-A291-4436-903E-3E8A0A5ACA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B9E5E40C-111C-4EDE-8618-B285B057FEBC}" type="pres">
      <dgm:prSet presAssocID="{000756A8-A291-4436-903E-3E8A0A5ACA1E}" presName="spaceRect" presStyleCnt="0"/>
      <dgm:spPr/>
    </dgm:pt>
    <dgm:pt modelId="{9E5AC3B6-835F-46CC-A3CD-89DCFD2C2E31}" type="pres">
      <dgm:prSet presAssocID="{000756A8-A291-4436-903E-3E8A0A5ACA1E}" presName="textRect" presStyleLbl="revTx" presStyleIdx="0" presStyleCnt="3">
        <dgm:presLayoutVars>
          <dgm:chMax val="1"/>
          <dgm:chPref val="1"/>
        </dgm:presLayoutVars>
      </dgm:prSet>
      <dgm:spPr/>
    </dgm:pt>
    <dgm:pt modelId="{01F6A969-FDF8-40C6-BA9D-134EDD0D7DA7}" type="pres">
      <dgm:prSet presAssocID="{FE9E6293-8580-4F5D-93FB-4DC5E9023F7D}" presName="sibTrans" presStyleCnt="0"/>
      <dgm:spPr/>
    </dgm:pt>
    <dgm:pt modelId="{A4D87527-D33E-4506-9C64-A4BE9B2B4942}" type="pres">
      <dgm:prSet presAssocID="{9B57DF0E-C3C1-4E1E-8F21-13428735BFA6}" presName="compNode" presStyleCnt="0"/>
      <dgm:spPr/>
    </dgm:pt>
    <dgm:pt modelId="{2CF57B03-174D-444F-B3C7-109CE58701C4}" type="pres">
      <dgm:prSet presAssocID="{9B57DF0E-C3C1-4E1E-8F21-13428735BFA6}" presName="iconBgRect" presStyleLbl="bgShp" presStyleIdx="1" presStyleCnt="3"/>
      <dgm:spPr/>
    </dgm:pt>
    <dgm:pt modelId="{80DB16B3-3E67-4E03-9DD2-88FA9B8350B9}" type="pres">
      <dgm:prSet presAssocID="{9B57DF0E-C3C1-4E1E-8F21-13428735BF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412DF88-050E-47E7-935C-D5AB4BE0F370}" type="pres">
      <dgm:prSet presAssocID="{9B57DF0E-C3C1-4E1E-8F21-13428735BFA6}" presName="spaceRect" presStyleCnt="0"/>
      <dgm:spPr/>
    </dgm:pt>
    <dgm:pt modelId="{C1D5F952-69AD-45EF-9E2B-519B97D7DCE5}" type="pres">
      <dgm:prSet presAssocID="{9B57DF0E-C3C1-4E1E-8F21-13428735BFA6}" presName="textRect" presStyleLbl="revTx" presStyleIdx="1" presStyleCnt="3">
        <dgm:presLayoutVars>
          <dgm:chMax val="1"/>
          <dgm:chPref val="1"/>
        </dgm:presLayoutVars>
      </dgm:prSet>
      <dgm:spPr/>
    </dgm:pt>
    <dgm:pt modelId="{7DE0E00A-19CC-43F9-B0D4-4376752EB744}" type="pres">
      <dgm:prSet presAssocID="{F609116F-8043-4723-B0C8-015D4CEE9BB6}" presName="sibTrans" presStyleCnt="0"/>
      <dgm:spPr/>
    </dgm:pt>
    <dgm:pt modelId="{96B8572C-A72D-4866-BA68-AE9B340F610C}" type="pres">
      <dgm:prSet presAssocID="{009FBE01-BD50-4F63-BF90-4C4AD7FD03C0}" presName="compNode" presStyleCnt="0"/>
      <dgm:spPr/>
    </dgm:pt>
    <dgm:pt modelId="{A8C151AC-3BC0-4029-8B18-D74AD396C261}" type="pres">
      <dgm:prSet presAssocID="{009FBE01-BD50-4F63-BF90-4C4AD7FD03C0}" presName="iconBgRect" presStyleLbl="bgShp" presStyleIdx="2" presStyleCnt="3"/>
      <dgm:spPr/>
    </dgm:pt>
    <dgm:pt modelId="{619AD655-B020-4BA8-A1C4-2C4C571B9060}" type="pres">
      <dgm:prSet presAssocID="{009FBE01-BD50-4F63-BF90-4C4AD7FD03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89F68C6-59E6-4957-9382-941036D08A70}" type="pres">
      <dgm:prSet presAssocID="{009FBE01-BD50-4F63-BF90-4C4AD7FD03C0}" presName="spaceRect" presStyleCnt="0"/>
      <dgm:spPr/>
    </dgm:pt>
    <dgm:pt modelId="{38596D8F-30E8-4B66-A8AE-3BDD63B21AF9}" type="pres">
      <dgm:prSet presAssocID="{009FBE01-BD50-4F63-BF90-4C4AD7FD03C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F922319-8A78-476B-AC3B-96A10C7D4F1E}" type="presOf" srcId="{000756A8-A291-4436-903E-3E8A0A5ACA1E}" destId="{9E5AC3B6-835F-46CC-A3CD-89DCFD2C2E31}" srcOrd="0" destOrd="0" presId="urn:microsoft.com/office/officeart/2018/5/layout/IconCircleLabelList"/>
    <dgm:cxn modelId="{9B7BDA23-42F7-4405-A1A9-0D725FA2AE8E}" type="presOf" srcId="{009FBE01-BD50-4F63-BF90-4C4AD7FD03C0}" destId="{38596D8F-30E8-4B66-A8AE-3BDD63B21AF9}" srcOrd="0" destOrd="0" presId="urn:microsoft.com/office/officeart/2018/5/layout/IconCircleLabelList"/>
    <dgm:cxn modelId="{A9676343-434D-4F36-99CC-71F2B7DDFE47}" type="presOf" srcId="{CF540E20-B515-4C1B-B76E-D857CABA463A}" destId="{269DD7C5-9BBA-4218-B4CD-A4FB5B30C722}" srcOrd="0" destOrd="0" presId="urn:microsoft.com/office/officeart/2018/5/layout/IconCircleLabelList"/>
    <dgm:cxn modelId="{9C743573-7B38-4736-A12D-856E7099E7B2}" srcId="{CF540E20-B515-4C1B-B76E-D857CABA463A}" destId="{009FBE01-BD50-4F63-BF90-4C4AD7FD03C0}" srcOrd="2" destOrd="0" parTransId="{D2ACD95C-3C35-4EBD-BA30-D68904D40FB3}" sibTransId="{2B20D93E-0EAC-4599-B3F4-E11DB8F33365}"/>
    <dgm:cxn modelId="{8B86EB7B-F609-4FB2-A609-645F5E0CEBFD}" type="presOf" srcId="{9B57DF0E-C3C1-4E1E-8F21-13428735BFA6}" destId="{C1D5F952-69AD-45EF-9E2B-519B97D7DCE5}" srcOrd="0" destOrd="0" presId="urn:microsoft.com/office/officeart/2018/5/layout/IconCircleLabelList"/>
    <dgm:cxn modelId="{1C2CE793-30CC-48EA-B049-0959837E72FF}" srcId="{CF540E20-B515-4C1B-B76E-D857CABA463A}" destId="{000756A8-A291-4436-903E-3E8A0A5ACA1E}" srcOrd="0" destOrd="0" parTransId="{BBB89144-0007-48F4-B254-2666CFAF9E59}" sibTransId="{FE9E6293-8580-4F5D-93FB-4DC5E9023F7D}"/>
    <dgm:cxn modelId="{E667D3C7-B90B-4FC0-A374-A903327D9BDD}" srcId="{CF540E20-B515-4C1B-B76E-D857CABA463A}" destId="{9B57DF0E-C3C1-4E1E-8F21-13428735BFA6}" srcOrd="1" destOrd="0" parTransId="{4FD79613-A4F1-4E3B-A9DE-A54E3B8E28A7}" sibTransId="{F609116F-8043-4723-B0C8-015D4CEE9BB6}"/>
    <dgm:cxn modelId="{89BD4798-B1A7-47ED-9167-88E69CB09556}" type="presParOf" srcId="{269DD7C5-9BBA-4218-B4CD-A4FB5B30C722}" destId="{FB9A5BFC-9BCA-4F9B-A571-04B0CAAFAA54}" srcOrd="0" destOrd="0" presId="urn:microsoft.com/office/officeart/2018/5/layout/IconCircleLabelList"/>
    <dgm:cxn modelId="{AABE5FE5-B958-4231-B0BF-935F8CDCDBFA}" type="presParOf" srcId="{FB9A5BFC-9BCA-4F9B-A571-04B0CAAFAA54}" destId="{6EE3016B-290A-4298-9F21-6ACC9FD59BED}" srcOrd="0" destOrd="0" presId="urn:microsoft.com/office/officeart/2018/5/layout/IconCircleLabelList"/>
    <dgm:cxn modelId="{5DA19102-A16F-4983-82CD-A654B8C70421}" type="presParOf" srcId="{FB9A5BFC-9BCA-4F9B-A571-04B0CAAFAA54}" destId="{47E93267-E754-4A3C-8297-96106CEB8EA5}" srcOrd="1" destOrd="0" presId="urn:microsoft.com/office/officeart/2018/5/layout/IconCircleLabelList"/>
    <dgm:cxn modelId="{4BB4A89F-CF53-41BD-B20A-611C01A93582}" type="presParOf" srcId="{FB9A5BFC-9BCA-4F9B-A571-04B0CAAFAA54}" destId="{B9E5E40C-111C-4EDE-8618-B285B057FEBC}" srcOrd="2" destOrd="0" presId="urn:microsoft.com/office/officeart/2018/5/layout/IconCircleLabelList"/>
    <dgm:cxn modelId="{F58F2738-0876-4D0E-9767-F2E74F8921F0}" type="presParOf" srcId="{FB9A5BFC-9BCA-4F9B-A571-04B0CAAFAA54}" destId="{9E5AC3B6-835F-46CC-A3CD-89DCFD2C2E31}" srcOrd="3" destOrd="0" presId="urn:microsoft.com/office/officeart/2018/5/layout/IconCircleLabelList"/>
    <dgm:cxn modelId="{6AFA7AD5-0C2B-420E-94C1-B5F198877D6B}" type="presParOf" srcId="{269DD7C5-9BBA-4218-B4CD-A4FB5B30C722}" destId="{01F6A969-FDF8-40C6-BA9D-134EDD0D7DA7}" srcOrd="1" destOrd="0" presId="urn:microsoft.com/office/officeart/2018/5/layout/IconCircleLabelList"/>
    <dgm:cxn modelId="{69596651-EFC7-4EF8-96DF-5F16BFBDB6F7}" type="presParOf" srcId="{269DD7C5-9BBA-4218-B4CD-A4FB5B30C722}" destId="{A4D87527-D33E-4506-9C64-A4BE9B2B4942}" srcOrd="2" destOrd="0" presId="urn:microsoft.com/office/officeart/2018/5/layout/IconCircleLabelList"/>
    <dgm:cxn modelId="{32217DD4-3493-4B39-BD23-55BE16045FD8}" type="presParOf" srcId="{A4D87527-D33E-4506-9C64-A4BE9B2B4942}" destId="{2CF57B03-174D-444F-B3C7-109CE58701C4}" srcOrd="0" destOrd="0" presId="urn:microsoft.com/office/officeart/2018/5/layout/IconCircleLabelList"/>
    <dgm:cxn modelId="{FAA90490-3E97-4E76-8B68-F749F335F219}" type="presParOf" srcId="{A4D87527-D33E-4506-9C64-A4BE9B2B4942}" destId="{80DB16B3-3E67-4E03-9DD2-88FA9B8350B9}" srcOrd="1" destOrd="0" presId="urn:microsoft.com/office/officeart/2018/5/layout/IconCircleLabelList"/>
    <dgm:cxn modelId="{4EE784C9-A75C-4209-9B19-4130D3F4EBB4}" type="presParOf" srcId="{A4D87527-D33E-4506-9C64-A4BE9B2B4942}" destId="{5412DF88-050E-47E7-935C-D5AB4BE0F370}" srcOrd="2" destOrd="0" presId="urn:microsoft.com/office/officeart/2018/5/layout/IconCircleLabelList"/>
    <dgm:cxn modelId="{8EC75E54-C37F-411A-A92D-9210AEF58BCC}" type="presParOf" srcId="{A4D87527-D33E-4506-9C64-A4BE9B2B4942}" destId="{C1D5F952-69AD-45EF-9E2B-519B97D7DCE5}" srcOrd="3" destOrd="0" presId="urn:microsoft.com/office/officeart/2018/5/layout/IconCircleLabelList"/>
    <dgm:cxn modelId="{76C507A4-1565-4CC6-8F01-451F23F88948}" type="presParOf" srcId="{269DD7C5-9BBA-4218-B4CD-A4FB5B30C722}" destId="{7DE0E00A-19CC-43F9-B0D4-4376752EB744}" srcOrd="3" destOrd="0" presId="urn:microsoft.com/office/officeart/2018/5/layout/IconCircleLabelList"/>
    <dgm:cxn modelId="{4A440510-048A-4F9B-B0AB-1EA1DA99DF46}" type="presParOf" srcId="{269DD7C5-9BBA-4218-B4CD-A4FB5B30C722}" destId="{96B8572C-A72D-4866-BA68-AE9B340F610C}" srcOrd="4" destOrd="0" presId="urn:microsoft.com/office/officeart/2018/5/layout/IconCircleLabelList"/>
    <dgm:cxn modelId="{0029F5FC-1C1B-4822-85E6-A8D83F8E8025}" type="presParOf" srcId="{96B8572C-A72D-4866-BA68-AE9B340F610C}" destId="{A8C151AC-3BC0-4029-8B18-D74AD396C261}" srcOrd="0" destOrd="0" presId="urn:microsoft.com/office/officeart/2018/5/layout/IconCircleLabelList"/>
    <dgm:cxn modelId="{DD18E5D6-C401-415A-870E-BF1626607218}" type="presParOf" srcId="{96B8572C-A72D-4866-BA68-AE9B340F610C}" destId="{619AD655-B020-4BA8-A1C4-2C4C571B9060}" srcOrd="1" destOrd="0" presId="urn:microsoft.com/office/officeart/2018/5/layout/IconCircleLabelList"/>
    <dgm:cxn modelId="{C74C5712-96AF-4DA4-A62E-2C376B33CB10}" type="presParOf" srcId="{96B8572C-A72D-4866-BA68-AE9B340F610C}" destId="{389F68C6-59E6-4957-9382-941036D08A70}" srcOrd="2" destOrd="0" presId="urn:microsoft.com/office/officeart/2018/5/layout/IconCircleLabelList"/>
    <dgm:cxn modelId="{1E02AED0-185F-4E4A-86CC-F57CC24D2D75}" type="presParOf" srcId="{96B8572C-A72D-4866-BA68-AE9B340F610C}" destId="{38596D8F-30E8-4B66-A8AE-3BDD63B21AF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65DDEC-CABB-411B-B283-4B8CA1771B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4266220-2418-4C4C-A615-EDF614EA783D}">
      <dgm:prSet/>
      <dgm:spPr/>
      <dgm:t>
        <a:bodyPr/>
        <a:lstStyle/>
        <a:p>
          <a:r>
            <a:rPr lang="en-US"/>
            <a:t>You guys have done exceedingly well in the course and we are very proud of you!</a:t>
          </a:r>
        </a:p>
      </dgm:t>
    </dgm:pt>
    <dgm:pt modelId="{F2599687-2394-4903-84E2-8C3D523EB607}" type="parTrans" cxnId="{0CD48E11-1FC2-4C68-9BD9-EE064C7652FE}">
      <dgm:prSet/>
      <dgm:spPr/>
      <dgm:t>
        <a:bodyPr/>
        <a:lstStyle/>
        <a:p>
          <a:endParaRPr lang="en-US"/>
        </a:p>
      </dgm:t>
    </dgm:pt>
    <dgm:pt modelId="{AAC81F30-6A89-4869-AA97-3152440EC528}" type="sibTrans" cxnId="{0CD48E11-1FC2-4C68-9BD9-EE064C7652FE}">
      <dgm:prSet/>
      <dgm:spPr/>
      <dgm:t>
        <a:bodyPr/>
        <a:lstStyle/>
        <a:p>
          <a:endParaRPr lang="en-US"/>
        </a:p>
      </dgm:t>
    </dgm:pt>
    <dgm:pt modelId="{7D3203D0-1193-4380-B1EF-6F7EE924A76C}">
      <dgm:prSet/>
      <dgm:spPr/>
      <dgm:t>
        <a:bodyPr/>
        <a:lstStyle/>
        <a:p>
          <a:r>
            <a:rPr lang="en-US"/>
            <a:t>You learnt with enthusiasm and humor, which are two of the most fundamental aspects of real learning.</a:t>
          </a:r>
        </a:p>
      </dgm:t>
    </dgm:pt>
    <dgm:pt modelId="{A949C72A-D1B4-49DB-977D-DA7DFB9761C6}" type="parTrans" cxnId="{B318B23C-5D44-45E1-BA4F-3A415BFD5303}">
      <dgm:prSet/>
      <dgm:spPr/>
      <dgm:t>
        <a:bodyPr/>
        <a:lstStyle/>
        <a:p>
          <a:endParaRPr lang="en-US"/>
        </a:p>
      </dgm:t>
    </dgm:pt>
    <dgm:pt modelId="{4B718EC7-0E6B-46F3-95EF-A5F17AA3E988}" type="sibTrans" cxnId="{B318B23C-5D44-45E1-BA4F-3A415BFD5303}">
      <dgm:prSet/>
      <dgm:spPr/>
      <dgm:t>
        <a:bodyPr/>
        <a:lstStyle/>
        <a:p>
          <a:endParaRPr lang="en-US"/>
        </a:p>
      </dgm:t>
    </dgm:pt>
    <dgm:pt modelId="{32A1619F-1047-4F87-B1E9-6175F050FB71}">
      <dgm:prSet/>
      <dgm:spPr/>
      <dgm:t>
        <a:bodyPr/>
        <a:lstStyle/>
        <a:p>
          <a:r>
            <a:rPr lang="en-US"/>
            <a:t>Now you have an idea of what happens in the background of computing</a:t>
          </a:r>
        </a:p>
      </dgm:t>
    </dgm:pt>
    <dgm:pt modelId="{6498C45C-083B-4216-A7B7-EA3B752506C8}" type="parTrans" cxnId="{FBA093D4-0B20-43C6-A85D-EB6C72E5C123}">
      <dgm:prSet/>
      <dgm:spPr/>
      <dgm:t>
        <a:bodyPr/>
        <a:lstStyle/>
        <a:p>
          <a:endParaRPr lang="en-US"/>
        </a:p>
      </dgm:t>
    </dgm:pt>
    <dgm:pt modelId="{7275DC25-EABA-452A-9461-6B12B5AFE849}" type="sibTrans" cxnId="{FBA093D4-0B20-43C6-A85D-EB6C72E5C123}">
      <dgm:prSet/>
      <dgm:spPr/>
      <dgm:t>
        <a:bodyPr/>
        <a:lstStyle/>
        <a:p>
          <a:endParaRPr lang="en-US"/>
        </a:p>
      </dgm:t>
    </dgm:pt>
    <dgm:pt modelId="{E335D130-9784-429C-8F83-70E9AE6BFAE4}">
      <dgm:prSet/>
      <dgm:spPr/>
      <dgm:t>
        <a:bodyPr/>
        <a:lstStyle/>
        <a:p>
          <a:r>
            <a:rPr lang="en-US"/>
            <a:t>The concepts that you learnt in this class will carry over in other programming languages, especially Java and C++</a:t>
          </a:r>
        </a:p>
      </dgm:t>
    </dgm:pt>
    <dgm:pt modelId="{D39DA858-D975-43E2-87C5-4891CC96D0FB}" type="parTrans" cxnId="{E7C768FD-3970-4C1E-B8AF-A5565C21701A}">
      <dgm:prSet/>
      <dgm:spPr/>
      <dgm:t>
        <a:bodyPr/>
        <a:lstStyle/>
        <a:p>
          <a:endParaRPr lang="en-US"/>
        </a:p>
      </dgm:t>
    </dgm:pt>
    <dgm:pt modelId="{0AE6BF9F-E8CA-4E03-8E50-6617C93C614F}" type="sibTrans" cxnId="{E7C768FD-3970-4C1E-B8AF-A5565C21701A}">
      <dgm:prSet/>
      <dgm:spPr/>
      <dgm:t>
        <a:bodyPr/>
        <a:lstStyle/>
        <a:p>
          <a:endParaRPr lang="en-US"/>
        </a:p>
      </dgm:t>
    </dgm:pt>
    <dgm:pt modelId="{C5F8071A-52D9-40F3-AA8D-44CBE560BDD4}">
      <dgm:prSet/>
      <dgm:spPr/>
      <dgm:t>
        <a:bodyPr/>
        <a:lstStyle/>
        <a:p>
          <a:r>
            <a:rPr lang="en-US"/>
            <a:t>You will be getting certificates of completion, which you can keep for yourself or use it for applying to schools and jobs.</a:t>
          </a:r>
        </a:p>
      </dgm:t>
    </dgm:pt>
    <dgm:pt modelId="{44DBC685-FBE9-47EC-96A5-44C58C97DF58}" type="parTrans" cxnId="{FE2098F7-45D1-4F85-8D94-80DFD02D265E}">
      <dgm:prSet/>
      <dgm:spPr/>
      <dgm:t>
        <a:bodyPr/>
        <a:lstStyle/>
        <a:p>
          <a:endParaRPr lang="en-US"/>
        </a:p>
      </dgm:t>
    </dgm:pt>
    <dgm:pt modelId="{831FFD3C-AF2C-498D-B1CE-4C30319DC52C}" type="sibTrans" cxnId="{FE2098F7-45D1-4F85-8D94-80DFD02D265E}">
      <dgm:prSet/>
      <dgm:spPr/>
      <dgm:t>
        <a:bodyPr/>
        <a:lstStyle/>
        <a:p>
          <a:endParaRPr lang="en-US"/>
        </a:p>
      </dgm:t>
    </dgm:pt>
    <dgm:pt modelId="{373AAB4C-4567-47DB-B530-F685ADBB5CE8}" type="pres">
      <dgm:prSet presAssocID="{6E65DDEC-CABB-411B-B283-4B8CA1771B97}" presName="root" presStyleCnt="0">
        <dgm:presLayoutVars>
          <dgm:dir/>
          <dgm:resizeHandles val="exact"/>
        </dgm:presLayoutVars>
      </dgm:prSet>
      <dgm:spPr/>
    </dgm:pt>
    <dgm:pt modelId="{B8BCC31F-9F2F-41E6-92A2-21FF9D1140C6}" type="pres">
      <dgm:prSet presAssocID="{54266220-2418-4C4C-A615-EDF614EA783D}" presName="compNode" presStyleCnt="0"/>
      <dgm:spPr/>
    </dgm:pt>
    <dgm:pt modelId="{D27F8C18-7863-4EF1-A74A-63C6638048A2}" type="pres">
      <dgm:prSet presAssocID="{54266220-2418-4C4C-A615-EDF614EA783D}" presName="bgRect" presStyleLbl="bgShp" presStyleIdx="0" presStyleCnt="5"/>
      <dgm:spPr/>
    </dgm:pt>
    <dgm:pt modelId="{27FE6538-BECB-4F29-A3A7-550DDD579165}" type="pres">
      <dgm:prSet presAssocID="{54266220-2418-4C4C-A615-EDF614EA783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acock"/>
        </a:ext>
      </dgm:extLst>
    </dgm:pt>
    <dgm:pt modelId="{8D4A7149-5D25-4A00-A22B-B52837635985}" type="pres">
      <dgm:prSet presAssocID="{54266220-2418-4C4C-A615-EDF614EA783D}" presName="spaceRect" presStyleCnt="0"/>
      <dgm:spPr/>
    </dgm:pt>
    <dgm:pt modelId="{47D9CBCD-13F6-4F65-B391-E478C6DD8EB3}" type="pres">
      <dgm:prSet presAssocID="{54266220-2418-4C4C-A615-EDF614EA783D}" presName="parTx" presStyleLbl="revTx" presStyleIdx="0" presStyleCnt="5">
        <dgm:presLayoutVars>
          <dgm:chMax val="0"/>
          <dgm:chPref val="0"/>
        </dgm:presLayoutVars>
      </dgm:prSet>
      <dgm:spPr/>
    </dgm:pt>
    <dgm:pt modelId="{9B14EC81-0302-41FC-B8AF-654A404422B2}" type="pres">
      <dgm:prSet presAssocID="{AAC81F30-6A89-4869-AA97-3152440EC528}" presName="sibTrans" presStyleCnt="0"/>
      <dgm:spPr/>
    </dgm:pt>
    <dgm:pt modelId="{D6FBB46D-2581-404B-8817-F9BF19A78390}" type="pres">
      <dgm:prSet presAssocID="{7D3203D0-1193-4380-B1EF-6F7EE924A76C}" presName="compNode" presStyleCnt="0"/>
      <dgm:spPr/>
    </dgm:pt>
    <dgm:pt modelId="{FDBBB116-B179-45D5-AE42-C4F8BE3EAE8A}" type="pres">
      <dgm:prSet presAssocID="{7D3203D0-1193-4380-B1EF-6F7EE924A76C}" presName="bgRect" presStyleLbl="bgShp" presStyleIdx="1" presStyleCnt="5"/>
      <dgm:spPr/>
    </dgm:pt>
    <dgm:pt modelId="{DC555AC1-E63F-4A93-9D12-F09AFD13A87D}" type="pres">
      <dgm:prSet presAssocID="{7D3203D0-1193-4380-B1EF-6F7EE924A7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2D9D8590-728F-43B5-A90F-CE2BD7B4657C}" type="pres">
      <dgm:prSet presAssocID="{7D3203D0-1193-4380-B1EF-6F7EE924A76C}" presName="spaceRect" presStyleCnt="0"/>
      <dgm:spPr/>
    </dgm:pt>
    <dgm:pt modelId="{585DC893-41CF-47EC-B95C-5A14448D9568}" type="pres">
      <dgm:prSet presAssocID="{7D3203D0-1193-4380-B1EF-6F7EE924A76C}" presName="parTx" presStyleLbl="revTx" presStyleIdx="1" presStyleCnt="5">
        <dgm:presLayoutVars>
          <dgm:chMax val="0"/>
          <dgm:chPref val="0"/>
        </dgm:presLayoutVars>
      </dgm:prSet>
      <dgm:spPr/>
    </dgm:pt>
    <dgm:pt modelId="{A1F80458-B3AC-4D8C-BFEA-7A598A14E961}" type="pres">
      <dgm:prSet presAssocID="{4B718EC7-0E6B-46F3-95EF-A5F17AA3E988}" presName="sibTrans" presStyleCnt="0"/>
      <dgm:spPr/>
    </dgm:pt>
    <dgm:pt modelId="{3F9B73E5-AFCC-4B65-9CD4-2DA03501285D}" type="pres">
      <dgm:prSet presAssocID="{32A1619F-1047-4F87-B1E9-6175F050FB71}" presName="compNode" presStyleCnt="0"/>
      <dgm:spPr/>
    </dgm:pt>
    <dgm:pt modelId="{C5DEC234-464C-4E56-B6C1-E9B83928F65C}" type="pres">
      <dgm:prSet presAssocID="{32A1619F-1047-4F87-B1E9-6175F050FB71}" presName="bgRect" presStyleLbl="bgShp" presStyleIdx="2" presStyleCnt="5"/>
      <dgm:spPr/>
    </dgm:pt>
    <dgm:pt modelId="{3F37035A-A9BA-412E-88E0-2186746CAF1F}" type="pres">
      <dgm:prSet presAssocID="{32A1619F-1047-4F87-B1E9-6175F050FB7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65AF8BA-5F6C-47EE-8535-7AA7925ACCCA}" type="pres">
      <dgm:prSet presAssocID="{32A1619F-1047-4F87-B1E9-6175F050FB71}" presName="spaceRect" presStyleCnt="0"/>
      <dgm:spPr/>
    </dgm:pt>
    <dgm:pt modelId="{31193F24-526C-4E7A-99D6-28BD7D248C89}" type="pres">
      <dgm:prSet presAssocID="{32A1619F-1047-4F87-B1E9-6175F050FB71}" presName="parTx" presStyleLbl="revTx" presStyleIdx="2" presStyleCnt="5">
        <dgm:presLayoutVars>
          <dgm:chMax val="0"/>
          <dgm:chPref val="0"/>
        </dgm:presLayoutVars>
      </dgm:prSet>
      <dgm:spPr/>
    </dgm:pt>
    <dgm:pt modelId="{DAA9D42D-9E06-4CB8-AF21-A8B9A9F5A984}" type="pres">
      <dgm:prSet presAssocID="{7275DC25-EABA-452A-9461-6B12B5AFE849}" presName="sibTrans" presStyleCnt="0"/>
      <dgm:spPr/>
    </dgm:pt>
    <dgm:pt modelId="{9FFE59B5-4572-42DF-84ED-178E7B2D5A5E}" type="pres">
      <dgm:prSet presAssocID="{E335D130-9784-429C-8F83-70E9AE6BFAE4}" presName="compNode" presStyleCnt="0"/>
      <dgm:spPr/>
    </dgm:pt>
    <dgm:pt modelId="{E996C8F3-7CF6-44D5-8630-9DE1110A45CE}" type="pres">
      <dgm:prSet presAssocID="{E335D130-9784-429C-8F83-70E9AE6BFAE4}" presName="bgRect" presStyleLbl="bgShp" presStyleIdx="3" presStyleCnt="5"/>
      <dgm:spPr/>
    </dgm:pt>
    <dgm:pt modelId="{755039BF-9E29-4FF7-9A47-3A3D35014343}" type="pres">
      <dgm:prSet presAssocID="{E335D130-9784-429C-8F83-70E9AE6BFAE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46F224B-4B6D-4A4E-9B3B-1F087667AD15}" type="pres">
      <dgm:prSet presAssocID="{E335D130-9784-429C-8F83-70E9AE6BFAE4}" presName="spaceRect" presStyleCnt="0"/>
      <dgm:spPr/>
    </dgm:pt>
    <dgm:pt modelId="{D74D26F7-F834-4CB7-B026-05E7C2855592}" type="pres">
      <dgm:prSet presAssocID="{E335D130-9784-429C-8F83-70E9AE6BFAE4}" presName="parTx" presStyleLbl="revTx" presStyleIdx="3" presStyleCnt="5">
        <dgm:presLayoutVars>
          <dgm:chMax val="0"/>
          <dgm:chPref val="0"/>
        </dgm:presLayoutVars>
      </dgm:prSet>
      <dgm:spPr/>
    </dgm:pt>
    <dgm:pt modelId="{173F6BCD-A758-423F-981D-06D34BFDDC4C}" type="pres">
      <dgm:prSet presAssocID="{0AE6BF9F-E8CA-4E03-8E50-6617C93C614F}" presName="sibTrans" presStyleCnt="0"/>
      <dgm:spPr/>
    </dgm:pt>
    <dgm:pt modelId="{229E6BC0-BBC7-48CF-BF5A-E0006BA3B6E4}" type="pres">
      <dgm:prSet presAssocID="{C5F8071A-52D9-40F3-AA8D-44CBE560BDD4}" presName="compNode" presStyleCnt="0"/>
      <dgm:spPr/>
    </dgm:pt>
    <dgm:pt modelId="{BF24A252-4D0E-4A8A-B735-1FD595FC58F9}" type="pres">
      <dgm:prSet presAssocID="{C5F8071A-52D9-40F3-AA8D-44CBE560BDD4}" presName="bgRect" presStyleLbl="bgShp" presStyleIdx="4" presStyleCnt="5"/>
      <dgm:spPr/>
    </dgm:pt>
    <dgm:pt modelId="{8978869A-1DE1-46AC-8CD3-B05119733EBC}" type="pres">
      <dgm:prSet presAssocID="{C5F8071A-52D9-40F3-AA8D-44CBE560BDD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C94E59D8-376F-416F-83A9-436AEE85DB49}" type="pres">
      <dgm:prSet presAssocID="{C5F8071A-52D9-40F3-AA8D-44CBE560BDD4}" presName="spaceRect" presStyleCnt="0"/>
      <dgm:spPr/>
    </dgm:pt>
    <dgm:pt modelId="{38B09584-CAD7-4B26-9B85-815A1C8510D3}" type="pres">
      <dgm:prSet presAssocID="{C5F8071A-52D9-40F3-AA8D-44CBE560BDD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CD48E11-1FC2-4C68-9BD9-EE064C7652FE}" srcId="{6E65DDEC-CABB-411B-B283-4B8CA1771B97}" destId="{54266220-2418-4C4C-A615-EDF614EA783D}" srcOrd="0" destOrd="0" parTransId="{F2599687-2394-4903-84E2-8C3D523EB607}" sibTransId="{AAC81F30-6A89-4869-AA97-3152440EC528}"/>
    <dgm:cxn modelId="{B318B23C-5D44-45E1-BA4F-3A415BFD5303}" srcId="{6E65DDEC-CABB-411B-B283-4B8CA1771B97}" destId="{7D3203D0-1193-4380-B1EF-6F7EE924A76C}" srcOrd="1" destOrd="0" parTransId="{A949C72A-D1B4-49DB-977D-DA7DFB9761C6}" sibTransId="{4B718EC7-0E6B-46F3-95EF-A5F17AA3E988}"/>
    <dgm:cxn modelId="{B30BCA46-82B4-4B0B-82FB-B76A2EB39250}" type="presOf" srcId="{7D3203D0-1193-4380-B1EF-6F7EE924A76C}" destId="{585DC893-41CF-47EC-B95C-5A14448D9568}" srcOrd="0" destOrd="0" presId="urn:microsoft.com/office/officeart/2018/2/layout/IconVerticalSolidList"/>
    <dgm:cxn modelId="{FA144E57-7BCE-402D-90B5-6139D6E776AF}" type="presOf" srcId="{E335D130-9784-429C-8F83-70E9AE6BFAE4}" destId="{D74D26F7-F834-4CB7-B026-05E7C2855592}" srcOrd="0" destOrd="0" presId="urn:microsoft.com/office/officeart/2018/2/layout/IconVerticalSolidList"/>
    <dgm:cxn modelId="{BDC64262-BF4B-4776-890D-F96A3D9C50A4}" type="presOf" srcId="{6E65DDEC-CABB-411B-B283-4B8CA1771B97}" destId="{373AAB4C-4567-47DB-B530-F685ADBB5CE8}" srcOrd="0" destOrd="0" presId="urn:microsoft.com/office/officeart/2018/2/layout/IconVerticalSolidList"/>
    <dgm:cxn modelId="{49436267-1B0D-4821-ABD9-75F9DB83E55F}" type="presOf" srcId="{54266220-2418-4C4C-A615-EDF614EA783D}" destId="{47D9CBCD-13F6-4F65-B391-E478C6DD8EB3}" srcOrd="0" destOrd="0" presId="urn:microsoft.com/office/officeart/2018/2/layout/IconVerticalSolidList"/>
    <dgm:cxn modelId="{C3034175-53B7-476F-B453-A8ECDC1B5B29}" type="presOf" srcId="{32A1619F-1047-4F87-B1E9-6175F050FB71}" destId="{31193F24-526C-4E7A-99D6-28BD7D248C89}" srcOrd="0" destOrd="0" presId="urn:microsoft.com/office/officeart/2018/2/layout/IconVerticalSolidList"/>
    <dgm:cxn modelId="{F584F1B7-4401-4915-AC08-89061F8F79F3}" type="presOf" srcId="{C5F8071A-52D9-40F3-AA8D-44CBE560BDD4}" destId="{38B09584-CAD7-4B26-9B85-815A1C8510D3}" srcOrd="0" destOrd="0" presId="urn:microsoft.com/office/officeart/2018/2/layout/IconVerticalSolidList"/>
    <dgm:cxn modelId="{FBA093D4-0B20-43C6-A85D-EB6C72E5C123}" srcId="{6E65DDEC-CABB-411B-B283-4B8CA1771B97}" destId="{32A1619F-1047-4F87-B1E9-6175F050FB71}" srcOrd="2" destOrd="0" parTransId="{6498C45C-083B-4216-A7B7-EA3B752506C8}" sibTransId="{7275DC25-EABA-452A-9461-6B12B5AFE849}"/>
    <dgm:cxn modelId="{FE2098F7-45D1-4F85-8D94-80DFD02D265E}" srcId="{6E65DDEC-CABB-411B-B283-4B8CA1771B97}" destId="{C5F8071A-52D9-40F3-AA8D-44CBE560BDD4}" srcOrd="4" destOrd="0" parTransId="{44DBC685-FBE9-47EC-96A5-44C58C97DF58}" sibTransId="{831FFD3C-AF2C-498D-B1CE-4C30319DC52C}"/>
    <dgm:cxn modelId="{E7C768FD-3970-4C1E-B8AF-A5565C21701A}" srcId="{6E65DDEC-CABB-411B-B283-4B8CA1771B97}" destId="{E335D130-9784-429C-8F83-70E9AE6BFAE4}" srcOrd="3" destOrd="0" parTransId="{D39DA858-D975-43E2-87C5-4891CC96D0FB}" sibTransId="{0AE6BF9F-E8CA-4E03-8E50-6617C93C614F}"/>
    <dgm:cxn modelId="{ED421F03-E1E6-4494-8948-D3725C4E899C}" type="presParOf" srcId="{373AAB4C-4567-47DB-B530-F685ADBB5CE8}" destId="{B8BCC31F-9F2F-41E6-92A2-21FF9D1140C6}" srcOrd="0" destOrd="0" presId="urn:microsoft.com/office/officeart/2018/2/layout/IconVerticalSolidList"/>
    <dgm:cxn modelId="{87C284AC-89E0-48E4-AEC8-4C9EC704D5C9}" type="presParOf" srcId="{B8BCC31F-9F2F-41E6-92A2-21FF9D1140C6}" destId="{D27F8C18-7863-4EF1-A74A-63C6638048A2}" srcOrd="0" destOrd="0" presId="urn:microsoft.com/office/officeart/2018/2/layout/IconVerticalSolidList"/>
    <dgm:cxn modelId="{C36CB350-9185-4CD2-9F36-CA65FB957F16}" type="presParOf" srcId="{B8BCC31F-9F2F-41E6-92A2-21FF9D1140C6}" destId="{27FE6538-BECB-4F29-A3A7-550DDD579165}" srcOrd="1" destOrd="0" presId="urn:microsoft.com/office/officeart/2018/2/layout/IconVerticalSolidList"/>
    <dgm:cxn modelId="{664E10BC-9567-4A69-A9D5-D07BE386F943}" type="presParOf" srcId="{B8BCC31F-9F2F-41E6-92A2-21FF9D1140C6}" destId="{8D4A7149-5D25-4A00-A22B-B52837635985}" srcOrd="2" destOrd="0" presId="urn:microsoft.com/office/officeart/2018/2/layout/IconVerticalSolidList"/>
    <dgm:cxn modelId="{4A355328-1C91-4960-9E72-D72AD77134FE}" type="presParOf" srcId="{B8BCC31F-9F2F-41E6-92A2-21FF9D1140C6}" destId="{47D9CBCD-13F6-4F65-B391-E478C6DD8EB3}" srcOrd="3" destOrd="0" presId="urn:microsoft.com/office/officeart/2018/2/layout/IconVerticalSolidList"/>
    <dgm:cxn modelId="{B1BDFFDE-AF2B-4B4E-8A99-60945D342941}" type="presParOf" srcId="{373AAB4C-4567-47DB-B530-F685ADBB5CE8}" destId="{9B14EC81-0302-41FC-B8AF-654A404422B2}" srcOrd="1" destOrd="0" presId="urn:microsoft.com/office/officeart/2018/2/layout/IconVerticalSolidList"/>
    <dgm:cxn modelId="{2C531FB9-DB95-4E74-B9D6-8CC00E7FF346}" type="presParOf" srcId="{373AAB4C-4567-47DB-B530-F685ADBB5CE8}" destId="{D6FBB46D-2581-404B-8817-F9BF19A78390}" srcOrd="2" destOrd="0" presId="urn:microsoft.com/office/officeart/2018/2/layout/IconVerticalSolidList"/>
    <dgm:cxn modelId="{2C916868-00E7-42C5-BFE0-8EA59D3E2668}" type="presParOf" srcId="{D6FBB46D-2581-404B-8817-F9BF19A78390}" destId="{FDBBB116-B179-45D5-AE42-C4F8BE3EAE8A}" srcOrd="0" destOrd="0" presId="urn:microsoft.com/office/officeart/2018/2/layout/IconVerticalSolidList"/>
    <dgm:cxn modelId="{4ECD950E-3FB9-49CA-BE7C-E0D62CA27A6F}" type="presParOf" srcId="{D6FBB46D-2581-404B-8817-F9BF19A78390}" destId="{DC555AC1-E63F-4A93-9D12-F09AFD13A87D}" srcOrd="1" destOrd="0" presId="urn:microsoft.com/office/officeart/2018/2/layout/IconVerticalSolidList"/>
    <dgm:cxn modelId="{CD34DA1C-8DD6-4689-959B-42297E4203DB}" type="presParOf" srcId="{D6FBB46D-2581-404B-8817-F9BF19A78390}" destId="{2D9D8590-728F-43B5-A90F-CE2BD7B4657C}" srcOrd="2" destOrd="0" presId="urn:microsoft.com/office/officeart/2018/2/layout/IconVerticalSolidList"/>
    <dgm:cxn modelId="{0969434E-7D20-4B5B-824A-35467482F53A}" type="presParOf" srcId="{D6FBB46D-2581-404B-8817-F9BF19A78390}" destId="{585DC893-41CF-47EC-B95C-5A14448D9568}" srcOrd="3" destOrd="0" presId="urn:microsoft.com/office/officeart/2018/2/layout/IconVerticalSolidList"/>
    <dgm:cxn modelId="{F2377E93-935E-4E95-85DB-015058A1AD9D}" type="presParOf" srcId="{373AAB4C-4567-47DB-B530-F685ADBB5CE8}" destId="{A1F80458-B3AC-4D8C-BFEA-7A598A14E961}" srcOrd="3" destOrd="0" presId="urn:microsoft.com/office/officeart/2018/2/layout/IconVerticalSolidList"/>
    <dgm:cxn modelId="{30F8C8ED-BA23-4A13-BAF7-4F6DD8201AB9}" type="presParOf" srcId="{373AAB4C-4567-47DB-B530-F685ADBB5CE8}" destId="{3F9B73E5-AFCC-4B65-9CD4-2DA03501285D}" srcOrd="4" destOrd="0" presId="urn:microsoft.com/office/officeart/2018/2/layout/IconVerticalSolidList"/>
    <dgm:cxn modelId="{A9AE6D5A-AD2B-4024-9F43-A864BC350285}" type="presParOf" srcId="{3F9B73E5-AFCC-4B65-9CD4-2DA03501285D}" destId="{C5DEC234-464C-4E56-B6C1-E9B83928F65C}" srcOrd="0" destOrd="0" presId="urn:microsoft.com/office/officeart/2018/2/layout/IconVerticalSolidList"/>
    <dgm:cxn modelId="{3913E82A-2DE7-4918-8F4D-6D836D371DD4}" type="presParOf" srcId="{3F9B73E5-AFCC-4B65-9CD4-2DA03501285D}" destId="{3F37035A-A9BA-412E-88E0-2186746CAF1F}" srcOrd="1" destOrd="0" presId="urn:microsoft.com/office/officeart/2018/2/layout/IconVerticalSolidList"/>
    <dgm:cxn modelId="{7C3592D5-F09D-48AD-9DC3-10EDB38577DB}" type="presParOf" srcId="{3F9B73E5-AFCC-4B65-9CD4-2DA03501285D}" destId="{265AF8BA-5F6C-47EE-8535-7AA7925ACCCA}" srcOrd="2" destOrd="0" presId="urn:microsoft.com/office/officeart/2018/2/layout/IconVerticalSolidList"/>
    <dgm:cxn modelId="{BF031F36-906D-4AF2-97BD-CD5F5062D128}" type="presParOf" srcId="{3F9B73E5-AFCC-4B65-9CD4-2DA03501285D}" destId="{31193F24-526C-4E7A-99D6-28BD7D248C89}" srcOrd="3" destOrd="0" presId="urn:microsoft.com/office/officeart/2018/2/layout/IconVerticalSolidList"/>
    <dgm:cxn modelId="{AFF173DC-59BA-4434-8645-23BE415004DD}" type="presParOf" srcId="{373AAB4C-4567-47DB-B530-F685ADBB5CE8}" destId="{DAA9D42D-9E06-4CB8-AF21-A8B9A9F5A984}" srcOrd="5" destOrd="0" presId="urn:microsoft.com/office/officeart/2018/2/layout/IconVerticalSolidList"/>
    <dgm:cxn modelId="{28FAC2F6-75EC-4833-867F-E13B9BFD30D9}" type="presParOf" srcId="{373AAB4C-4567-47DB-B530-F685ADBB5CE8}" destId="{9FFE59B5-4572-42DF-84ED-178E7B2D5A5E}" srcOrd="6" destOrd="0" presId="urn:microsoft.com/office/officeart/2018/2/layout/IconVerticalSolidList"/>
    <dgm:cxn modelId="{CFB0EE1E-E436-4DC8-BF36-B0691680293C}" type="presParOf" srcId="{9FFE59B5-4572-42DF-84ED-178E7B2D5A5E}" destId="{E996C8F3-7CF6-44D5-8630-9DE1110A45CE}" srcOrd="0" destOrd="0" presId="urn:microsoft.com/office/officeart/2018/2/layout/IconVerticalSolidList"/>
    <dgm:cxn modelId="{CB91BEDE-E256-407C-B4A2-0FB44A7694B2}" type="presParOf" srcId="{9FFE59B5-4572-42DF-84ED-178E7B2D5A5E}" destId="{755039BF-9E29-4FF7-9A47-3A3D35014343}" srcOrd="1" destOrd="0" presId="urn:microsoft.com/office/officeart/2018/2/layout/IconVerticalSolidList"/>
    <dgm:cxn modelId="{486905C0-0EB2-4C12-BE33-9E1D7650AB8D}" type="presParOf" srcId="{9FFE59B5-4572-42DF-84ED-178E7B2D5A5E}" destId="{146F224B-4B6D-4A4E-9B3B-1F087667AD15}" srcOrd="2" destOrd="0" presId="urn:microsoft.com/office/officeart/2018/2/layout/IconVerticalSolidList"/>
    <dgm:cxn modelId="{62F0317B-77A9-40C7-BF2E-9EC1D3195F20}" type="presParOf" srcId="{9FFE59B5-4572-42DF-84ED-178E7B2D5A5E}" destId="{D74D26F7-F834-4CB7-B026-05E7C2855592}" srcOrd="3" destOrd="0" presId="urn:microsoft.com/office/officeart/2018/2/layout/IconVerticalSolidList"/>
    <dgm:cxn modelId="{91F857FD-4FD7-421B-A1AD-70BFCEAF833B}" type="presParOf" srcId="{373AAB4C-4567-47DB-B530-F685ADBB5CE8}" destId="{173F6BCD-A758-423F-981D-06D34BFDDC4C}" srcOrd="7" destOrd="0" presId="urn:microsoft.com/office/officeart/2018/2/layout/IconVerticalSolidList"/>
    <dgm:cxn modelId="{E7837265-80AB-427F-BB3B-5AF9CB665A5D}" type="presParOf" srcId="{373AAB4C-4567-47DB-B530-F685ADBB5CE8}" destId="{229E6BC0-BBC7-48CF-BF5A-E0006BA3B6E4}" srcOrd="8" destOrd="0" presId="urn:microsoft.com/office/officeart/2018/2/layout/IconVerticalSolidList"/>
    <dgm:cxn modelId="{32A68827-F96C-4FF0-9E10-B11FBDA54D94}" type="presParOf" srcId="{229E6BC0-BBC7-48CF-BF5A-E0006BA3B6E4}" destId="{BF24A252-4D0E-4A8A-B735-1FD595FC58F9}" srcOrd="0" destOrd="0" presId="urn:microsoft.com/office/officeart/2018/2/layout/IconVerticalSolidList"/>
    <dgm:cxn modelId="{2EA3835B-1DEB-4C63-A583-7F7D70222E22}" type="presParOf" srcId="{229E6BC0-BBC7-48CF-BF5A-E0006BA3B6E4}" destId="{8978869A-1DE1-46AC-8CD3-B05119733EBC}" srcOrd="1" destOrd="0" presId="urn:microsoft.com/office/officeart/2018/2/layout/IconVerticalSolidList"/>
    <dgm:cxn modelId="{A3423A37-DB4B-4994-9949-A7295F500D08}" type="presParOf" srcId="{229E6BC0-BBC7-48CF-BF5A-E0006BA3B6E4}" destId="{C94E59D8-376F-416F-83A9-436AEE85DB49}" srcOrd="2" destOrd="0" presId="urn:microsoft.com/office/officeart/2018/2/layout/IconVerticalSolidList"/>
    <dgm:cxn modelId="{9DCA7917-AB27-4CD3-A085-BF4E109940DA}" type="presParOf" srcId="{229E6BC0-BBC7-48CF-BF5A-E0006BA3B6E4}" destId="{38B09584-CAD7-4B26-9B85-815A1C8510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EEEFE6-12F4-428F-9D23-F0D56C6CB97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AED7F2-200A-4683-B721-29FC4B52613C}">
      <dgm:prSet/>
      <dgm:spPr/>
      <dgm:t>
        <a:bodyPr/>
        <a:lstStyle/>
        <a:p>
          <a:r>
            <a:rPr lang="en-US"/>
            <a:t>You can learn anything. </a:t>
          </a:r>
        </a:p>
      </dgm:t>
    </dgm:pt>
    <dgm:pt modelId="{FCCC0BB8-ACD6-416F-9DF5-756B95020787}" type="parTrans" cxnId="{F88F44C9-F47D-421F-B083-6FD2D059B9F7}">
      <dgm:prSet/>
      <dgm:spPr/>
      <dgm:t>
        <a:bodyPr/>
        <a:lstStyle/>
        <a:p>
          <a:endParaRPr lang="en-US"/>
        </a:p>
      </dgm:t>
    </dgm:pt>
    <dgm:pt modelId="{A1FB1217-1147-435B-8960-BB88B3DB1D4C}" type="sibTrans" cxnId="{F88F44C9-F47D-421F-B083-6FD2D059B9F7}">
      <dgm:prSet/>
      <dgm:spPr/>
      <dgm:t>
        <a:bodyPr/>
        <a:lstStyle/>
        <a:p>
          <a:endParaRPr lang="en-US"/>
        </a:p>
      </dgm:t>
    </dgm:pt>
    <dgm:pt modelId="{2D727CD1-9267-4211-A60A-1393603038D9}">
      <dgm:prSet/>
      <dgm:spPr/>
      <dgm:t>
        <a:bodyPr/>
        <a:lstStyle/>
        <a:p>
          <a:r>
            <a:rPr lang="en-US"/>
            <a:t>Don’t confuse learning with education.</a:t>
          </a:r>
        </a:p>
      </dgm:t>
    </dgm:pt>
    <dgm:pt modelId="{E043AB3B-85E9-46CD-A99C-EEEDF64ACA0B}" type="parTrans" cxnId="{820D963C-0B20-4B51-8935-AF2AC39A404D}">
      <dgm:prSet/>
      <dgm:spPr/>
      <dgm:t>
        <a:bodyPr/>
        <a:lstStyle/>
        <a:p>
          <a:endParaRPr lang="en-US"/>
        </a:p>
      </dgm:t>
    </dgm:pt>
    <dgm:pt modelId="{26DFCEC9-1C0D-48F5-92C9-D87708EFD8B8}" type="sibTrans" cxnId="{820D963C-0B20-4B51-8935-AF2AC39A404D}">
      <dgm:prSet/>
      <dgm:spPr/>
      <dgm:t>
        <a:bodyPr/>
        <a:lstStyle/>
        <a:p>
          <a:endParaRPr lang="en-US"/>
        </a:p>
      </dgm:t>
    </dgm:pt>
    <dgm:pt modelId="{02144526-36A5-48C7-8810-E9BEBB220F91}">
      <dgm:prSet/>
      <dgm:spPr/>
      <dgm:t>
        <a:bodyPr/>
        <a:lstStyle/>
        <a:p>
          <a:r>
            <a:rPr lang="en-US"/>
            <a:t>Learning is about exploration, having fun whilst enhancing your perception.</a:t>
          </a:r>
        </a:p>
      </dgm:t>
    </dgm:pt>
    <dgm:pt modelId="{920F075F-3DCF-414A-9AC9-7B95D43F99AC}" type="parTrans" cxnId="{9E398901-9EF3-4135-BC9A-200DC75D34AB}">
      <dgm:prSet/>
      <dgm:spPr/>
      <dgm:t>
        <a:bodyPr/>
        <a:lstStyle/>
        <a:p>
          <a:endParaRPr lang="en-US"/>
        </a:p>
      </dgm:t>
    </dgm:pt>
    <dgm:pt modelId="{A9FD8E7B-7D86-447A-9406-803532E8E9E5}" type="sibTrans" cxnId="{9E398901-9EF3-4135-BC9A-200DC75D34AB}">
      <dgm:prSet/>
      <dgm:spPr/>
      <dgm:t>
        <a:bodyPr/>
        <a:lstStyle/>
        <a:p>
          <a:endParaRPr lang="en-US"/>
        </a:p>
      </dgm:t>
    </dgm:pt>
    <dgm:pt modelId="{F39BC027-20CC-4454-9F78-F4AC101AC295}">
      <dgm:prSet/>
      <dgm:spPr/>
      <dgm:t>
        <a:bodyPr/>
        <a:lstStyle/>
        <a:p>
          <a:r>
            <a:rPr lang="en-US"/>
            <a:t>How can we contribute?</a:t>
          </a:r>
        </a:p>
      </dgm:t>
    </dgm:pt>
    <dgm:pt modelId="{5B655CF3-1A1D-4314-B791-D5BC8BBB9317}" type="parTrans" cxnId="{BA050401-8848-4614-B44D-E27E753BA4BC}">
      <dgm:prSet/>
      <dgm:spPr/>
      <dgm:t>
        <a:bodyPr/>
        <a:lstStyle/>
        <a:p>
          <a:endParaRPr lang="en-US"/>
        </a:p>
      </dgm:t>
    </dgm:pt>
    <dgm:pt modelId="{125D1FA4-73D4-416B-BEFA-EA4E8B2927D6}" type="sibTrans" cxnId="{BA050401-8848-4614-B44D-E27E753BA4BC}">
      <dgm:prSet/>
      <dgm:spPr/>
      <dgm:t>
        <a:bodyPr/>
        <a:lstStyle/>
        <a:p>
          <a:endParaRPr lang="en-US"/>
        </a:p>
      </dgm:t>
    </dgm:pt>
    <dgm:pt modelId="{D58806D3-2B0C-4368-9580-DEA9A079D0BA}">
      <dgm:prSet/>
      <dgm:spPr/>
      <dgm:t>
        <a:bodyPr/>
        <a:lstStyle/>
        <a:p>
          <a:r>
            <a:rPr lang="en-US"/>
            <a:t>Let’s be humans first, and whatever career later.</a:t>
          </a:r>
        </a:p>
      </dgm:t>
    </dgm:pt>
    <dgm:pt modelId="{741D6B3B-28D9-4366-AD0D-72D436DCB71A}" type="parTrans" cxnId="{5EBE0A45-1FB2-4DA4-BAC4-B3CDD9DC7B28}">
      <dgm:prSet/>
      <dgm:spPr/>
      <dgm:t>
        <a:bodyPr/>
        <a:lstStyle/>
        <a:p>
          <a:endParaRPr lang="en-US"/>
        </a:p>
      </dgm:t>
    </dgm:pt>
    <dgm:pt modelId="{C6B51436-A16B-4D26-8F37-B72AF578DAE4}" type="sibTrans" cxnId="{5EBE0A45-1FB2-4DA4-BAC4-B3CDD9DC7B28}">
      <dgm:prSet/>
      <dgm:spPr/>
      <dgm:t>
        <a:bodyPr/>
        <a:lstStyle/>
        <a:p>
          <a:endParaRPr lang="en-US"/>
        </a:p>
      </dgm:t>
    </dgm:pt>
    <dgm:pt modelId="{E2213EBA-C887-4BF9-B48E-0DBECAC7ACA4}">
      <dgm:prSet/>
      <dgm:spPr/>
      <dgm:t>
        <a:bodyPr/>
        <a:lstStyle/>
        <a:p>
          <a:r>
            <a:rPr lang="en-US"/>
            <a:t>Would you like to share anything?</a:t>
          </a:r>
        </a:p>
      </dgm:t>
    </dgm:pt>
    <dgm:pt modelId="{3184F2BF-FB9A-4F98-9A3E-E1E29B2785E4}" type="parTrans" cxnId="{9613C8DD-2D99-41D2-9DB9-F4FAF2086BB0}">
      <dgm:prSet/>
      <dgm:spPr/>
      <dgm:t>
        <a:bodyPr/>
        <a:lstStyle/>
        <a:p>
          <a:endParaRPr lang="en-US"/>
        </a:p>
      </dgm:t>
    </dgm:pt>
    <dgm:pt modelId="{34C8859C-C97C-4E39-87EF-7083184A1680}" type="sibTrans" cxnId="{9613C8DD-2D99-41D2-9DB9-F4FAF2086BB0}">
      <dgm:prSet/>
      <dgm:spPr/>
      <dgm:t>
        <a:bodyPr/>
        <a:lstStyle/>
        <a:p>
          <a:endParaRPr lang="en-US"/>
        </a:p>
      </dgm:t>
    </dgm:pt>
    <dgm:pt modelId="{9C4126D0-B94E-FF4F-A68B-6019601E7DA9}" type="pres">
      <dgm:prSet presAssocID="{76EEEFE6-12F4-428F-9D23-F0D56C6CB974}" presName="linear" presStyleCnt="0">
        <dgm:presLayoutVars>
          <dgm:animLvl val="lvl"/>
          <dgm:resizeHandles val="exact"/>
        </dgm:presLayoutVars>
      </dgm:prSet>
      <dgm:spPr/>
    </dgm:pt>
    <dgm:pt modelId="{325B423D-59A0-D54B-8E93-368E0FE4B113}" type="pres">
      <dgm:prSet presAssocID="{14AED7F2-200A-4683-B721-29FC4B52613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802A8E2-EAC7-B44A-8C98-D3A5F0B04DD5}" type="pres">
      <dgm:prSet presAssocID="{A1FB1217-1147-435B-8960-BB88B3DB1D4C}" presName="spacer" presStyleCnt="0"/>
      <dgm:spPr/>
    </dgm:pt>
    <dgm:pt modelId="{B9439F1D-B7E8-9D43-AC7A-475F0C69605B}" type="pres">
      <dgm:prSet presAssocID="{2D727CD1-9267-4211-A60A-1393603038D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2DA7982-3297-8042-AACE-386329702A31}" type="pres">
      <dgm:prSet presAssocID="{26DFCEC9-1C0D-48F5-92C9-D87708EFD8B8}" presName="spacer" presStyleCnt="0"/>
      <dgm:spPr/>
    </dgm:pt>
    <dgm:pt modelId="{FAE37814-7AA4-0E47-A0FE-4BC728501BA0}" type="pres">
      <dgm:prSet presAssocID="{02144526-36A5-48C7-8810-E9BEBB220F9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55F70C6-5DFE-F843-AB4C-A28DA5140923}" type="pres">
      <dgm:prSet presAssocID="{A9FD8E7B-7D86-447A-9406-803532E8E9E5}" presName="spacer" presStyleCnt="0"/>
      <dgm:spPr/>
    </dgm:pt>
    <dgm:pt modelId="{CA8B58FE-C1EC-CA44-89D4-92013EF7B295}" type="pres">
      <dgm:prSet presAssocID="{F39BC027-20CC-4454-9F78-F4AC101AC29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5540EE8-FE4C-2041-99C2-245242831B37}" type="pres">
      <dgm:prSet presAssocID="{125D1FA4-73D4-416B-BEFA-EA4E8B2927D6}" presName="spacer" presStyleCnt="0"/>
      <dgm:spPr/>
    </dgm:pt>
    <dgm:pt modelId="{A2F033E3-286E-4D42-9261-883FB3CFCB47}" type="pres">
      <dgm:prSet presAssocID="{D58806D3-2B0C-4368-9580-DEA9A079D0B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B933FEF-CF4D-8742-9A64-8F624ABC3033}" type="pres">
      <dgm:prSet presAssocID="{C6B51436-A16B-4D26-8F37-B72AF578DAE4}" presName="spacer" presStyleCnt="0"/>
      <dgm:spPr/>
    </dgm:pt>
    <dgm:pt modelId="{A14215A9-CE4F-5D4E-9EF3-366A719DACA1}" type="pres">
      <dgm:prSet presAssocID="{E2213EBA-C887-4BF9-B48E-0DBECAC7ACA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A050401-8848-4614-B44D-E27E753BA4BC}" srcId="{76EEEFE6-12F4-428F-9D23-F0D56C6CB974}" destId="{F39BC027-20CC-4454-9F78-F4AC101AC295}" srcOrd="3" destOrd="0" parTransId="{5B655CF3-1A1D-4314-B791-D5BC8BBB9317}" sibTransId="{125D1FA4-73D4-416B-BEFA-EA4E8B2927D6}"/>
    <dgm:cxn modelId="{9E398901-9EF3-4135-BC9A-200DC75D34AB}" srcId="{76EEEFE6-12F4-428F-9D23-F0D56C6CB974}" destId="{02144526-36A5-48C7-8810-E9BEBB220F91}" srcOrd="2" destOrd="0" parTransId="{920F075F-3DCF-414A-9AC9-7B95D43F99AC}" sibTransId="{A9FD8E7B-7D86-447A-9406-803532E8E9E5}"/>
    <dgm:cxn modelId="{2E212216-67F1-4D44-ADF1-CC288B6A7D1B}" type="presOf" srcId="{D58806D3-2B0C-4368-9580-DEA9A079D0BA}" destId="{A2F033E3-286E-4D42-9261-883FB3CFCB47}" srcOrd="0" destOrd="0" presId="urn:microsoft.com/office/officeart/2005/8/layout/vList2"/>
    <dgm:cxn modelId="{0CDF8D34-7F32-D04A-B21B-E852CD502CDE}" type="presOf" srcId="{2D727CD1-9267-4211-A60A-1393603038D9}" destId="{B9439F1D-B7E8-9D43-AC7A-475F0C69605B}" srcOrd="0" destOrd="0" presId="urn:microsoft.com/office/officeart/2005/8/layout/vList2"/>
    <dgm:cxn modelId="{48B2523C-092D-314C-A2CB-D96C75962BD5}" type="presOf" srcId="{14AED7F2-200A-4683-B721-29FC4B52613C}" destId="{325B423D-59A0-D54B-8E93-368E0FE4B113}" srcOrd="0" destOrd="0" presId="urn:microsoft.com/office/officeart/2005/8/layout/vList2"/>
    <dgm:cxn modelId="{820D963C-0B20-4B51-8935-AF2AC39A404D}" srcId="{76EEEFE6-12F4-428F-9D23-F0D56C6CB974}" destId="{2D727CD1-9267-4211-A60A-1393603038D9}" srcOrd="1" destOrd="0" parTransId="{E043AB3B-85E9-46CD-A99C-EEEDF64ACA0B}" sibTransId="{26DFCEC9-1C0D-48F5-92C9-D87708EFD8B8}"/>
    <dgm:cxn modelId="{5EBE0A45-1FB2-4DA4-BAC4-B3CDD9DC7B28}" srcId="{76EEEFE6-12F4-428F-9D23-F0D56C6CB974}" destId="{D58806D3-2B0C-4368-9580-DEA9A079D0BA}" srcOrd="4" destOrd="0" parTransId="{741D6B3B-28D9-4366-AD0D-72D436DCB71A}" sibTransId="{C6B51436-A16B-4D26-8F37-B72AF578DAE4}"/>
    <dgm:cxn modelId="{97225C9B-2893-4A4D-A6FB-53061BB7DAC2}" type="presOf" srcId="{76EEEFE6-12F4-428F-9D23-F0D56C6CB974}" destId="{9C4126D0-B94E-FF4F-A68B-6019601E7DA9}" srcOrd="0" destOrd="0" presId="urn:microsoft.com/office/officeart/2005/8/layout/vList2"/>
    <dgm:cxn modelId="{D4C892B6-EE0E-1B40-94D2-1135C7D57E3F}" type="presOf" srcId="{02144526-36A5-48C7-8810-E9BEBB220F91}" destId="{FAE37814-7AA4-0E47-A0FE-4BC728501BA0}" srcOrd="0" destOrd="0" presId="urn:microsoft.com/office/officeart/2005/8/layout/vList2"/>
    <dgm:cxn modelId="{F88F44C9-F47D-421F-B083-6FD2D059B9F7}" srcId="{76EEEFE6-12F4-428F-9D23-F0D56C6CB974}" destId="{14AED7F2-200A-4683-B721-29FC4B52613C}" srcOrd="0" destOrd="0" parTransId="{FCCC0BB8-ACD6-416F-9DF5-756B95020787}" sibTransId="{A1FB1217-1147-435B-8960-BB88B3DB1D4C}"/>
    <dgm:cxn modelId="{9613C8DD-2D99-41D2-9DB9-F4FAF2086BB0}" srcId="{76EEEFE6-12F4-428F-9D23-F0D56C6CB974}" destId="{E2213EBA-C887-4BF9-B48E-0DBECAC7ACA4}" srcOrd="5" destOrd="0" parTransId="{3184F2BF-FB9A-4F98-9A3E-E1E29B2785E4}" sibTransId="{34C8859C-C97C-4E39-87EF-7083184A1680}"/>
    <dgm:cxn modelId="{42012FE9-1AA9-C64C-A086-DB38D038194F}" type="presOf" srcId="{F39BC027-20CC-4454-9F78-F4AC101AC295}" destId="{CA8B58FE-C1EC-CA44-89D4-92013EF7B295}" srcOrd="0" destOrd="0" presId="urn:microsoft.com/office/officeart/2005/8/layout/vList2"/>
    <dgm:cxn modelId="{CF3EF0F3-6B8F-B841-A819-B23A2AE7FB3E}" type="presOf" srcId="{E2213EBA-C887-4BF9-B48E-0DBECAC7ACA4}" destId="{A14215A9-CE4F-5D4E-9EF3-366A719DACA1}" srcOrd="0" destOrd="0" presId="urn:microsoft.com/office/officeart/2005/8/layout/vList2"/>
    <dgm:cxn modelId="{21F46C2B-36B9-3F45-AA61-8F9E52A804A6}" type="presParOf" srcId="{9C4126D0-B94E-FF4F-A68B-6019601E7DA9}" destId="{325B423D-59A0-D54B-8E93-368E0FE4B113}" srcOrd="0" destOrd="0" presId="urn:microsoft.com/office/officeart/2005/8/layout/vList2"/>
    <dgm:cxn modelId="{2604DA8C-5A11-484F-B4E1-3BE7C1CF70A8}" type="presParOf" srcId="{9C4126D0-B94E-FF4F-A68B-6019601E7DA9}" destId="{0802A8E2-EAC7-B44A-8C98-D3A5F0B04DD5}" srcOrd="1" destOrd="0" presId="urn:microsoft.com/office/officeart/2005/8/layout/vList2"/>
    <dgm:cxn modelId="{5822F468-4214-7B46-9C24-769756FE9201}" type="presParOf" srcId="{9C4126D0-B94E-FF4F-A68B-6019601E7DA9}" destId="{B9439F1D-B7E8-9D43-AC7A-475F0C69605B}" srcOrd="2" destOrd="0" presId="urn:microsoft.com/office/officeart/2005/8/layout/vList2"/>
    <dgm:cxn modelId="{8418B745-0798-E34D-8A1B-87F0F5368B7D}" type="presParOf" srcId="{9C4126D0-B94E-FF4F-A68B-6019601E7DA9}" destId="{12DA7982-3297-8042-AACE-386329702A31}" srcOrd="3" destOrd="0" presId="urn:microsoft.com/office/officeart/2005/8/layout/vList2"/>
    <dgm:cxn modelId="{2DEA89A4-32F9-6047-930F-4BE8F56E1F6D}" type="presParOf" srcId="{9C4126D0-B94E-FF4F-A68B-6019601E7DA9}" destId="{FAE37814-7AA4-0E47-A0FE-4BC728501BA0}" srcOrd="4" destOrd="0" presId="urn:microsoft.com/office/officeart/2005/8/layout/vList2"/>
    <dgm:cxn modelId="{989CD184-6303-0D45-B9EE-13AC529FF19A}" type="presParOf" srcId="{9C4126D0-B94E-FF4F-A68B-6019601E7DA9}" destId="{455F70C6-5DFE-F843-AB4C-A28DA5140923}" srcOrd="5" destOrd="0" presId="urn:microsoft.com/office/officeart/2005/8/layout/vList2"/>
    <dgm:cxn modelId="{BC246F66-F804-9C4F-95B0-DAE0061A2C01}" type="presParOf" srcId="{9C4126D0-B94E-FF4F-A68B-6019601E7DA9}" destId="{CA8B58FE-C1EC-CA44-89D4-92013EF7B295}" srcOrd="6" destOrd="0" presId="urn:microsoft.com/office/officeart/2005/8/layout/vList2"/>
    <dgm:cxn modelId="{4CC7D3E7-1B63-B943-8F7D-6F2E6C54B99F}" type="presParOf" srcId="{9C4126D0-B94E-FF4F-A68B-6019601E7DA9}" destId="{45540EE8-FE4C-2041-99C2-245242831B37}" srcOrd="7" destOrd="0" presId="urn:microsoft.com/office/officeart/2005/8/layout/vList2"/>
    <dgm:cxn modelId="{2C834EE2-4A92-4C47-8D85-0FF27B18C62E}" type="presParOf" srcId="{9C4126D0-B94E-FF4F-A68B-6019601E7DA9}" destId="{A2F033E3-286E-4D42-9261-883FB3CFCB47}" srcOrd="8" destOrd="0" presId="urn:microsoft.com/office/officeart/2005/8/layout/vList2"/>
    <dgm:cxn modelId="{B8F605F8-284E-2B42-882E-3C3AF2C41804}" type="presParOf" srcId="{9C4126D0-B94E-FF4F-A68B-6019601E7DA9}" destId="{5B933FEF-CF4D-8742-9A64-8F624ABC3033}" srcOrd="9" destOrd="0" presId="urn:microsoft.com/office/officeart/2005/8/layout/vList2"/>
    <dgm:cxn modelId="{3BB8FC07-B776-AA46-9603-C106613F0CF3}" type="presParOf" srcId="{9C4126D0-B94E-FF4F-A68B-6019601E7DA9}" destId="{A14215A9-CE4F-5D4E-9EF3-366A719DACA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487E96-EF35-4CF9-8D80-84DA950850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F2F1B0A-9A34-4CD2-B595-B2F6FA70E4FE}">
      <dgm:prSet/>
      <dgm:spPr/>
      <dgm:t>
        <a:bodyPr/>
        <a:lstStyle/>
        <a:p>
          <a:r>
            <a:rPr lang="en-US"/>
            <a:t>It’s been an honor learning with you guys!</a:t>
          </a:r>
        </a:p>
      </dgm:t>
    </dgm:pt>
    <dgm:pt modelId="{B2E3DA77-17C3-492A-B670-13EF0D286117}" type="parTrans" cxnId="{5544F576-F295-4600-9D06-DB63D0A80BD4}">
      <dgm:prSet/>
      <dgm:spPr/>
      <dgm:t>
        <a:bodyPr/>
        <a:lstStyle/>
        <a:p>
          <a:endParaRPr lang="en-US"/>
        </a:p>
      </dgm:t>
    </dgm:pt>
    <dgm:pt modelId="{CBA345E3-0B74-4430-8036-0D36BBB92771}" type="sibTrans" cxnId="{5544F576-F295-4600-9D06-DB63D0A80BD4}">
      <dgm:prSet/>
      <dgm:spPr/>
      <dgm:t>
        <a:bodyPr/>
        <a:lstStyle/>
        <a:p>
          <a:endParaRPr lang="en-US"/>
        </a:p>
      </dgm:t>
    </dgm:pt>
    <dgm:pt modelId="{372C4E2F-9EEE-45E5-8E6A-4704C55298A3}">
      <dgm:prSet/>
      <dgm:spPr/>
      <dgm:t>
        <a:bodyPr/>
        <a:lstStyle/>
        <a:p>
          <a:r>
            <a:rPr lang="en-US"/>
            <a:t>This isn’t goodbye, we will be in touch.</a:t>
          </a:r>
        </a:p>
      </dgm:t>
    </dgm:pt>
    <dgm:pt modelId="{C8EEEC35-B99A-40CF-BE75-584005610882}" type="parTrans" cxnId="{86F7FC73-3666-4BEB-B47B-6AC96FA71A2B}">
      <dgm:prSet/>
      <dgm:spPr/>
      <dgm:t>
        <a:bodyPr/>
        <a:lstStyle/>
        <a:p>
          <a:endParaRPr lang="en-US"/>
        </a:p>
      </dgm:t>
    </dgm:pt>
    <dgm:pt modelId="{0821A90D-71B9-46FA-B4C5-A2CDF82118CF}" type="sibTrans" cxnId="{86F7FC73-3666-4BEB-B47B-6AC96FA71A2B}">
      <dgm:prSet/>
      <dgm:spPr/>
      <dgm:t>
        <a:bodyPr/>
        <a:lstStyle/>
        <a:p>
          <a:endParaRPr lang="en-US"/>
        </a:p>
      </dgm:t>
    </dgm:pt>
    <dgm:pt modelId="{C2F66ADE-0873-4902-8FEE-ADA0345BFB1F}">
      <dgm:prSet/>
      <dgm:spPr/>
      <dgm:t>
        <a:bodyPr/>
        <a:lstStyle/>
        <a:p>
          <a:r>
            <a:rPr lang="en-US"/>
            <a:t>Have a great Fall semester!</a:t>
          </a:r>
        </a:p>
      </dgm:t>
    </dgm:pt>
    <dgm:pt modelId="{F1CE3FF1-0F03-4768-AD25-71ED29AD3171}" type="parTrans" cxnId="{0EF2014D-1C5B-4D73-97CC-1ED0AE5CE833}">
      <dgm:prSet/>
      <dgm:spPr/>
      <dgm:t>
        <a:bodyPr/>
        <a:lstStyle/>
        <a:p>
          <a:endParaRPr lang="en-US"/>
        </a:p>
      </dgm:t>
    </dgm:pt>
    <dgm:pt modelId="{DFB94EE0-B1A1-4E3B-A5AA-F23567EE23CD}" type="sibTrans" cxnId="{0EF2014D-1C5B-4D73-97CC-1ED0AE5CE833}">
      <dgm:prSet/>
      <dgm:spPr/>
      <dgm:t>
        <a:bodyPr/>
        <a:lstStyle/>
        <a:p>
          <a:endParaRPr lang="en-US"/>
        </a:p>
      </dgm:t>
    </dgm:pt>
    <dgm:pt modelId="{4C74E71E-5B7E-42D4-B826-B19908CE640A}" type="pres">
      <dgm:prSet presAssocID="{B6487E96-EF35-4CF9-8D80-84DA95085098}" presName="root" presStyleCnt="0">
        <dgm:presLayoutVars>
          <dgm:dir/>
          <dgm:resizeHandles val="exact"/>
        </dgm:presLayoutVars>
      </dgm:prSet>
      <dgm:spPr/>
    </dgm:pt>
    <dgm:pt modelId="{73193E2C-7EEB-4C05-99F9-82660A0233EF}" type="pres">
      <dgm:prSet presAssocID="{0F2F1B0A-9A34-4CD2-B595-B2F6FA70E4FE}" presName="compNode" presStyleCnt="0"/>
      <dgm:spPr/>
    </dgm:pt>
    <dgm:pt modelId="{359E1684-1CEF-4CEC-A25D-2CD9062DF997}" type="pres">
      <dgm:prSet presAssocID="{0F2F1B0A-9A34-4CD2-B595-B2F6FA70E4FE}" presName="bgRect" presStyleLbl="bgShp" presStyleIdx="0" presStyleCnt="3"/>
      <dgm:spPr/>
    </dgm:pt>
    <dgm:pt modelId="{32229EB9-77AB-47DD-9401-01FC015D32CE}" type="pres">
      <dgm:prSet presAssocID="{0F2F1B0A-9A34-4CD2-B595-B2F6FA70E4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D8AB569D-B1E7-4521-AB01-42D5F63B0668}" type="pres">
      <dgm:prSet presAssocID="{0F2F1B0A-9A34-4CD2-B595-B2F6FA70E4FE}" presName="spaceRect" presStyleCnt="0"/>
      <dgm:spPr/>
    </dgm:pt>
    <dgm:pt modelId="{4A6E0E22-3DD9-4F9E-AEA5-D3099EFF3F44}" type="pres">
      <dgm:prSet presAssocID="{0F2F1B0A-9A34-4CD2-B595-B2F6FA70E4FE}" presName="parTx" presStyleLbl="revTx" presStyleIdx="0" presStyleCnt="3">
        <dgm:presLayoutVars>
          <dgm:chMax val="0"/>
          <dgm:chPref val="0"/>
        </dgm:presLayoutVars>
      </dgm:prSet>
      <dgm:spPr/>
    </dgm:pt>
    <dgm:pt modelId="{7369B849-927B-4385-8F08-3B6A94B23E5E}" type="pres">
      <dgm:prSet presAssocID="{CBA345E3-0B74-4430-8036-0D36BBB92771}" presName="sibTrans" presStyleCnt="0"/>
      <dgm:spPr/>
    </dgm:pt>
    <dgm:pt modelId="{BFE1FCCD-9B4B-4D1C-A893-BDAF467B973C}" type="pres">
      <dgm:prSet presAssocID="{372C4E2F-9EEE-45E5-8E6A-4704C55298A3}" presName="compNode" presStyleCnt="0"/>
      <dgm:spPr/>
    </dgm:pt>
    <dgm:pt modelId="{1C6390F9-1C62-4E56-B6BE-A8DA7DCC6401}" type="pres">
      <dgm:prSet presAssocID="{372C4E2F-9EEE-45E5-8E6A-4704C55298A3}" presName="bgRect" presStyleLbl="bgShp" presStyleIdx="1" presStyleCnt="3"/>
      <dgm:spPr/>
    </dgm:pt>
    <dgm:pt modelId="{B812E867-4331-4331-9104-F9F6F74C624F}" type="pres">
      <dgm:prSet presAssocID="{372C4E2F-9EEE-45E5-8E6A-4704C55298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A95298E-7AA8-46EF-BA9D-7968D71449D4}" type="pres">
      <dgm:prSet presAssocID="{372C4E2F-9EEE-45E5-8E6A-4704C55298A3}" presName="spaceRect" presStyleCnt="0"/>
      <dgm:spPr/>
    </dgm:pt>
    <dgm:pt modelId="{9024E17B-2F8A-454C-91B5-DA2BA3807D0B}" type="pres">
      <dgm:prSet presAssocID="{372C4E2F-9EEE-45E5-8E6A-4704C55298A3}" presName="parTx" presStyleLbl="revTx" presStyleIdx="1" presStyleCnt="3">
        <dgm:presLayoutVars>
          <dgm:chMax val="0"/>
          <dgm:chPref val="0"/>
        </dgm:presLayoutVars>
      </dgm:prSet>
      <dgm:spPr/>
    </dgm:pt>
    <dgm:pt modelId="{7479FBA6-5B07-450B-8712-6D51FBBE44C3}" type="pres">
      <dgm:prSet presAssocID="{0821A90D-71B9-46FA-B4C5-A2CDF82118CF}" presName="sibTrans" presStyleCnt="0"/>
      <dgm:spPr/>
    </dgm:pt>
    <dgm:pt modelId="{91E8A82C-F90A-4757-8C75-61067DA611AE}" type="pres">
      <dgm:prSet presAssocID="{C2F66ADE-0873-4902-8FEE-ADA0345BFB1F}" presName="compNode" presStyleCnt="0"/>
      <dgm:spPr/>
    </dgm:pt>
    <dgm:pt modelId="{515F8F33-4160-4B57-9474-E40ACC543182}" type="pres">
      <dgm:prSet presAssocID="{C2F66ADE-0873-4902-8FEE-ADA0345BFB1F}" presName="bgRect" presStyleLbl="bgShp" presStyleIdx="2" presStyleCnt="3"/>
      <dgm:spPr/>
    </dgm:pt>
    <dgm:pt modelId="{93000483-AAB6-4845-9434-23AA924C0160}" type="pres">
      <dgm:prSet presAssocID="{C2F66ADE-0873-4902-8FEE-ADA0345BFB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llege Football"/>
        </a:ext>
      </dgm:extLst>
    </dgm:pt>
    <dgm:pt modelId="{B33DC31B-94D4-4ACA-B5C1-649605D58725}" type="pres">
      <dgm:prSet presAssocID="{C2F66ADE-0873-4902-8FEE-ADA0345BFB1F}" presName="spaceRect" presStyleCnt="0"/>
      <dgm:spPr/>
    </dgm:pt>
    <dgm:pt modelId="{2C08CA29-8C1C-4B45-91BD-9389E0B83FF3}" type="pres">
      <dgm:prSet presAssocID="{C2F66ADE-0873-4902-8FEE-ADA0345BFB1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C0DA70D-6E67-4955-9FF3-B53B2A0B0BD2}" type="presOf" srcId="{C2F66ADE-0873-4902-8FEE-ADA0345BFB1F}" destId="{2C08CA29-8C1C-4B45-91BD-9389E0B83FF3}" srcOrd="0" destOrd="0" presId="urn:microsoft.com/office/officeart/2018/2/layout/IconVerticalSolidList"/>
    <dgm:cxn modelId="{0EF2014D-1C5B-4D73-97CC-1ED0AE5CE833}" srcId="{B6487E96-EF35-4CF9-8D80-84DA95085098}" destId="{C2F66ADE-0873-4902-8FEE-ADA0345BFB1F}" srcOrd="2" destOrd="0" parTransId="{F1CE3FF1-0F03-4768-AD25-71ED29AD3171}" sibTransId="{DFB94EE0-B1A1-4E3B-A5AA-F23567EE23CD}"/>
    <dgm:cxn modelId="{EBADB861-6A87-415C-B926-4D22A87D374E}" type="presOf" srcId="{0F2F1B0A-9A34-4CD2-B595-B2F6FA70E4FE}" destId="{4A6E0E22-3DD9-4F9E-AEA5-D3099EFF3F44}" srcOrd="0" destOrd="0" presId="urn:microsoft.com/office/officeart/2018/2/layout/IconVerticalSolidList"/>
    <dgm:cxn modelId="{86F7FC73-3666-4BEB-B47B-6AC96FA71A2B}" srcId="{B6487E96-EF35-4CF9-8D80-84DA95085098}" destId="{372C4E2F-9EEE-45E5-8E6A-4704C55298A3}" srcOrd="1" destOrd="0" parTransId="{C8EEEC35-B99A-40CF-BE75-584005610882}" sibTransId="{0821A90D-71B9-46FA-B4C5-A2CDF82118CF}"/>
    <dgm:cxn modelId="{5544F576-F295-4600-9D06-DB63D0A80BD4}" srcId="{B6487E96-EF35-4CF9-8D80-84DA95085098}" destId="{0F2F1B0A-9A34-4CD2-B595-B2F6FA70E4FE}" srcOrd="0" destOrd="0" parTransId="{B2E3DA77-17C3-492A-B670-13EF0D286117}" sibTransId="{CBA345E3-0B74-4430-8036-0D36BBB92771}"/>
    <dgm:cxn modelId="{FDFD2FBF-3F3D-49D6-85D2-35512A50AF14}" type="presOf" srcId="{B6487E96-EF35-4CF9-8D80-84DA95085098}" destId="{4C74E71E-5B7E-42D4-B826-B19908CE640A}" srcOrd="0" destOrd="0" presId="urn:microsoft.com/office/officeart/2018/2/layout/IconVerticalSolidList"/>
    <dgm:cxn modelId="{88E3A4CD-2F0F-4E9C-A8EF-8F4AB39FA09D}" type="presOf" srcId="{372C4E2F-9EEE-45E5-8E6A-4704C55298A3}" destId="{9024E17B-2F8A-454C-91B5-DA2BA3807D0B}" srcOrd="0" destOrd="0" presId="urn:microsoft.com/office/officeart/2018/2/layout/IconVerticalSolidList"/>
    <dgm:cxn modelId="{C2BD9ABA-E0AA-44B9-9FD5-9EB5BCA28702}" type="presParOf" srcId="{4C74E71E-5B7E-42D4-B826-B19908CE640A}" destId="{73193E2C-7EEB-4C05-99F9-82660A0233EF}" srcOrd="0" destOrd="0" presId="urn:microsoft.com/office/officeart/2018/2/layout/IconVerticalSolidList"/>
    <dgm:cxn modelId="{1BD2F3BB-EC93-4562-AD68-23FDF176CCA9}" type="presParOf" srcId="{73193E2C-7EEB-4C05-99F9-82660A0233EF}" destId="{359E1684-1CEF-4CEC-A25D-2CD9062DF997}" srcOrd="0" destOrd="0" presId="urn:microsoft.com/office/officeart/2018/2/layout/IconVerticalSolidList"/>
    <dgm:cxn modelId="{FFA6486A-2AA7-4191-8C41-4313265B5F58}" type="presParOf" srcId="{73193E2C-7EEB-4C05-99F9-82660A0233EF}" destId="{32229EB9-77AB-47DD-9401-01FC015D32CE}" srcOrd="1" destOrd="0" presId="urn:microsoft.com/office/officeart/2018/2/layout/IconVerticalSolidList"/>
    <dgm:cxn modelId="{6EF3CE86-A2EF-4EA0-8F74-77C13D97C4B3}" type="presParOf" srcId="{73193E2C-7EEB-4C05-99F9-82660A0233EF}" destId="{D8AB569D-B1E7-4521-AB01-42D5F63B0668}" srcOrd="2" destOrd="0" presId="urn:microsoft.com/office/officeart/2018/2/layout/IconVerticalSolidList"/>
    <dgm:cxn modelId="{27FB7C00-1046-485B-84A0-B069A55686DD}" type="presParOf" srcId="{73193E2C-7EEB-4C05-99F9-82660A0233EF}" destId="{4A6E0E22-3DD9-4F9E-AEA5-D3099EFF3F44}" srcOrd="3" destOrd="0" presId="urn:microsoft.com/office/officeart/2018/2/layout/IconVerticalSolidList"/>
    <dgm:cxn modelId="{3259E486-D987-4BF5-AE13-B359BB01A832}" type="presParOf" srcId="{4C74E71E-5B7E-42D4-B826-B19908CE640A}" destId="{7369B849-927B-4385-8F08-3B6A94B23E5E}" srcOrd="1" destOrd="0" presId="urn:microsoft.com/office/officeart/2018/2/layout/IconVerticalSolidList"/>
    <dgm:cxn modelId="{2377FBD2-7334-48B0-B7D8-57920981992F}" type="presParOf" srcId="{4C74E71E-5B7E-42D4-B826-B19908CE640A}" destId="{BFE1FCCD-9B4B-4D1C-A893-BDAF467B973C}" srcOrd="2" destOrd="0" presId="urn:microsoft.com/office/officeart/2018/2/layout/IconVerticalSolidList"/>
    <dgm:cxn modelId="{4E8203F1-C41B-4CF5-A1AC-7094FD8839F2}" type="presParOf" srcId="{BFE1FCCD-9B4B-4D1C-A893-BDAF467B973C}" destId="{1C6390F9-1C62-4E56-B6BE-A8DA7DCC6401}" srcOrd="0" destOrd="0" presId="urn:microsoft.com/office/officeart/2018/2/layout/IconVerticalSolidList"/>
    <dgm:cxn modelId="{9ADEC217-6E8A-4A01-AE32-C4210A8C3D79}" type="presParOf" srcId="{BFE1FCCD-9B4B-4D1C-A893-BDAF467B973C}" destId="{B812E867-4331-4331-9104-F9F6F74C624F}" srcOrd="1" destOrd="0" presId="urn:microsoft.com/office/officeart/2018/2/layout/IconVerticalSolidList"/>
    <dgm:cxn modelId="{8959D3AE-9EB8-4966-9490-8D5A8C248CB0}" type="presParOf" srcId="{BFE1FCCD-9B4B-4D1C-A893-BDAF467B973C}" destId="{2A95298E-7AA8-46EF-BA9D-7968D71449D4}" srcOrd="2" destOrd="0" presId="urn:microsoft.com/office/officeart/2018/2/layout/IconVerticalSolidList"/>
    <dgm:cxn modelId="{51E01013-16CD-4A14-9245-15A60489B5CC}" type="presParOf" srcId="{BFE1FCCD-9B4B-4D1C-A893-BDAF467B973C}" destId="{9024E17B-2F8A-454C-91B5-DA2BA3807D0B}" srcOrd="3" destOrd="0" presId="urn:microsoft.com/office/officeart/2018/2/layout/IconVerticalSolidList"/>
    <dgm:cxn modelId="{09E1CE76-5C48-4FDF-8C82-BB8CCB02335A}" type="presParOf" srcId="{4C74E71E-5B7E-42D4-B826-B19908CE640A}" destId="{7479FBA6-5B07-450B-8712-6D51FBBE44C3}" srcOrd="3" destOrd="0" presId="urn:microsoft.com/office/officeart/2018/2/layout/IconVerticalSolidList"/>
    <dgm:cxn modelId="{57879B8A-0C0A-4C4E-BCBE-BBD342E37147}" type="presParOf" srcId="{4C74E71E-5B7E-42D4-B826-B19908CE640A}" destId="{91E8A82C-F90A-4757-8C75-61067DA611AE}" srcOrd="4" destOrd="0" presId="urn:microsoft.com/office/officeart/2018/2/layout/IconVerticalSolidList"/>
    <dgm:cxn modelId="{370C333C-8CB1-4622-A6D7-B9CC633BF278}" type="presParOf" srcId="{91E8A82C-F90A-4757-8C75-61067DA611AE}" destId="{515F8F33-4160-4B57-9474-E40ACC543182}" srcOrd="0" destOrd="0" presId="urn:microsoft.com/office/officeart/2018/2/layout/IconVerticalSolidList"/>
    <dgm:cxn modelId="{5753EB43-D7B9-4336-93CC-F32D2C9F73FF}" type="presParOf" srcId="{91E8A82C-F90A-4757-8C75-61067DA611AE}" destId="{93000483-AAB6-4845-9434-23AA924C0160}" srcOrd="1" destOrd="0" presId="urn:microsoft.com/office/officeart/2018/2/layout/IconVerticalSolidList"/>
    <dgm:cxn modelId="{9A8F1B7F-5E64-4B80-A301-9CECDBE289F2}" type="presParOf" srcId="{91E8A82C-F90A-4757-8C75-61067DA611AE}" destId="{B33DC31B-94D4-4ACA-B5C1-649605D58725}" srcOrd="2" destOrd="0" presId="urn:microsoft.com/office/officeart/2018/2/layout/IconVerticalSolidList"/>
    <dgm:cxn modelId="{5E99864D-6E9B-463E-A4FB-363792AADD14}" type="presParOf" srcId="{91E8A82C-F90A-4757-8C75-61067DA611AE}" destId="{2C08CA29-8C1C-4B45-91BD-9389E0B83F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3016B-290A-4298-9F21-6ACC9FD59BED}">
      <dsp:nvSpPr>
        <dsp:cNvPr id="0" name=""/>
        <dsp:cNvSpPr/>
      </dsp:nvSpPr>
      <dsp:spPr>
        <a:xfrm>
          <a:off x="681337" y="282374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93267-E754-4A3C-8297-96106CEB8EA5}">
      <dsp:nvSpPr>
        <dsp:cNvPr id="0" name=""/>
        <dsp:cNvSpPr/>
      </dsp:nvSpPr>
      <dsp:spPr>
        <a:xfrm>
          <a:off x="1076212" y="677249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AC3B6-835F-46CC-A3CD-89DCFD2C2E31}">
      <dsp:nvSpPr>
        <dsp:cNvPr id="0" name=""/>
        <dsp:cNvSpPr/>
      </dsp:nvSpPr>
      <dsp:spPr>
        <a:xfrm>
          <a:off x="89024" y="2712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Make Tic Tac Toe</a:t>
          </a:r>
        </a:p>
      </dsp:txBody>
      <dsp:txXfrm>
        <a:off x="89024" y="2712375"/>
        <a:ext cx="3037500" cy="720000"/>
      </dsp:txXfrm>
    </dsp:sp>
    <dsp:sp modelId="{2CF57B03-174D-444F-B3C7-109CE58701C4}">
      <dsp:nvSpPr>
        <dsp:cNvPr id="0" name=""/>
        <dsp:cNvSpPr/>
      </dsp:nvSpPr>
      <dsp:spPr>
        <a:xfrm>
          <a:off x="4250400" y="282374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B16B3-3E67-4E03-9DD2-88FA9B8350B9}">
      <dsp:nvSpPr>
        <dsp:cNvPr id="0" name=""/>
        <dsp:cNvSpPr/>
      </dsp:nvSpPr>
      <dsp:spPr>
        <a:xfrm>
          <a:off x="4645275" y="677249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5F952-69AD-45EF-9E2B-519B97D7DCE5}">
      <dsp:nvSpPr>
        <dsp:cNvPr id="0" name=""/>
        <dsp:cNvSpPr/>
      </dsp:nvSpPr>
      <dsp:spPr>
        <a:xfrm>
          <a:off x="3658087" y="2712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Final words</a:t>
          </a:r>
        </a:p>
      </dsp:txBody>
      <dsp:txXfrm>
        <a:off x="3658087" y="2712375"/>
        <a:ext cx="3037500" cy="720000"/>
      </dsp:txXfrm>
    </dsp:sp>
    <dsp:sp modelId="{A8C151AC-3BC0-4029-8B18-D74AD396C261}">
      <dsp:nvSpPr>
        <dsp:cNvPr id="0" name=""/>
        <dsp:cNvSpPr/>
      </dsp:nvSpPr>
      <dsp:spPr>
        <a:xfrm>
          <a:off x="7819462" y="282374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AD655-B020-4BA8-A1C4-2C4C571B9060}">
      <dsp:nvSpPr>
        <dsp:cNvPr id="0" name=""/>
        <dsp:cNvSpPr/>
      </dsp:nvSpPr>
      <dsp:spPr>
        <a:xfrm>
          <a:off x="8214337" y="677249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96D8F-30E8-4B66-A8AE-3BDD63B21AF9}">
      <dsp:nvSpPr>
        <dsp:cNvPr id="0" name=""/>
        <dsp:cNvSpPr/>
      </dsp:nvSpPr>
      <dsp:spPr>
        <a:xfrm>
          <a:off x="7227150" y="271237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Tech Talk if time left</a:t>
          </a:r>
        </a:p>
      </dsp:txBody>
      <dsp:txXfrm>
        <a:off x="7227150" y="2712375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F8C18-7863-4EF1-A74A-63C6638048A2}">
      <dsp:nvSpPr>
        <dsp:cNvPr id="0" name=""/>
        <dsp:cNvSpPr/>
      </dsp:nvSpPr>
      <dsp:spPr>
        <a:xfrm>
          <a:off x="0" y="3827"/>
          <a:ext cx="6266011" cy="8153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FE6538-BECB-4F29-A3A7-550DDD579165}">
      <dsp:nvSpPr>
        <dsp:cNvPr id="0" name=""/>
        <dsp:cNvSpPr/>
      </dsp:nvSpPr>
      <dsp:spPr>
        <a:xfrm>
          <a:off x="246632" y="187273"/>
          <a:ext cx="448423" cy="4484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9CBCD-13F6-4F65-B391-E478C6DD8EB3}">
      <dsp:nvSpPr>
        <dsp:cNvPr id="0" name=""/>
        <dsp:cNvSpPr/>
      </dsp:nvSpPr>
      <dsp:spPr>
        <a:xfrm>
          <a:off x="941689" y="3827"/>
          <a:ext cx="5324321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 guys have done exceedingly well in the course and we are very proud of you!</a:t>
          </a:r>
        </a:p>
      </dsp:txBody>
      <dsp:txXfrm>
        <a:off x="941689" y="3827"/>
        <a:ext cx="5324321" cy="815315"/>
      </dsp:txXfrm>
    </dsp:sp>
    <dsp:sp modelId="{FDBBB116-B179-45D5-AE42-C4F8BE3EAE8A}">
      <dsp:nvSpPr>
        <dsp:cNvPr id="0" name=""/>
        <dsp:cNvSpPr/>
      </dsp:nvSpPr>
      <dsp:spPr>
        <a:xfrm>
          <a:off x="0" y="1022971"/>
          <a:ext cx="6266011" cy="8153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55AC1-E63F-4A93-9D12-F09AFD13A87D}">
      <dsp:nvSpPr>
        <dsp:cNvPr id="0" name=""/>
        <dsp:cNvSpPr/>
      </dsp:nvSpPr>
      <dsp:spPr>
        <a:xfrm>
          <a:off x="246632" y="1206417"/>
          <a:ext cx="448423" cy="4484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DC893-41CF-47EC-B95C-5A14448D9568}">
      <dsp:nvSpPr>
        <dsp:cNvPr id="0" name=""/>
        <dsp:cNvSpPr/>
      </dsp:nvSpPr>
      <dsp:spPr>
        <a:xfrm>
          <a:off x="941689" y="1022971"/>
          <a:ext cx="5324321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 learnt with enthusiasm and humor, which are two of the most fundamental aspects of real learning.</a:t>
          </a:r>
        </a:p>
      </dsp:txBody>
      <dsp:txXfrm>
        <a:off x="941689" y="1022971"/>
        <a:ext cx="5324321" cy="815315"/>
      </dsp:txXfrm>
    </dsp:sp>
    <dsp:sp modelId="{C5DEC234-464C-4E56-B6C1-E9B83928F65C}">
      <dsp:nvSpPr>
        <dsp:cNvPr id="0" name=""/>
        <dsp:cNvSpPr/>
      </dsp:nvSpPr>
      <dsp:spPr>
        <a:xfrm>
          <a:off x="0" y="2042115"/>
          <a:ext cx="6266011" cy="8153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7035A-A9BA-412E-88E0-2186746CAF1F}">
      <dsp:nvSpPr>
        <dsp:cNvPr id="0" name=""/>
        <dsp:cNvSpPr/>
      </dsp:nvSpPr>
      <dsp:spPr>
        <a:xfrm>
          <a:off x="246632" y="2225561"/>
          <a:ext cx="448423" cy="4484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93F24-526C-4E7A-99D6-28BD7D248C89}">
      <dsp:nvSpPr>
        <dsp:cNvPr id="0" name=""/>
        <dsp:cNvSpPr/>
      </dsp:nvSpPr>
      <dsp:spPr>
        <a:xfrm>
          <a:off x="941689" y="2042115"/>
          <a:ext cx="5324321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Now you have an idea of what happens in the background of computing</a:t>
          </a:r>
        </a:p>
      </dsp:txBody>
      <dsp:txXfrm>
        <a:off x="941689" y="2042115"/>
        <a:ext cx="5324321" cy="815315"/>
      </dsp:txXfrm>
    </dsp:sp>
    <dsp:sp modelId="{E996C8F3-7CF6-44D5-8630-9DE1110A45CE}">
      <dsp:nvSpPr>
        <dsp:cNvPr id="0" name=""/>
        <dsp:cNvSpPr/>
      </dsp:nvSpPr>
      <dsp:spPr>
        <a:xfrm>
          <a:off x="0" y="3061259"/>
          <a:ext cx="6266011" cy="8153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5039BF-9E29-4FF7-9A47-3A3D35014343}">
      <dsp:nvSpPr>
        <dsp:cNvPr id="0" name=""/>
        <dsp:cNvSpPr/>
      </dsp:nvSpPr>
      <dsp:spPr>
        <a:xfrm>
          <a:off x="246632" y="3244705"/>
          <a:ext cx="448423" cy="4484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D26F7-F834-4CB7-B026-05E7C2855592}">
      <dsp:nvSpPr>
        <dsp:cNvPr id="0" name=""/>
        <dsp:cNvSpPr/>
      </dsp:nvSpPr>
      <dsp:spPr>
        <a:xfrm>
          <a:off x="941689" y="3061259"/>
          <a:ext cx="5324321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concepts that you learnt in this class will carry over in other programming languages, especially Java and C++</a:t>
          </a:r>
        </a:p>
      </dsp:txBody>
      <dsp:txXfrm>
        <a:off x="941689" y="3061259"/>
        <a:ext cx="5324321" cy="815315"/>
      </dsp:txXfrm>
    </dsp:sp>
    <dsp:sp modelId="{BF24A252-4D0E-4A8A-B735-1FD595FC58F9}">
      <dsp:nvSpPr>
        <dsp:cNvPr id="0" name=""/>
        <dsp:cNvSpPr/>
      </dsp:nvSpPr>
      <dsp:spPr>
        <a:xfrm>
          <a:off x="0" y="4080403"/>
          <a:ext cx="6266011" cy="81531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8869A-1DE1-46AC-8CD3-B05119733EBC}">
      <dsp:nvSpPr>
        <dsp:cNvPr id="0" name=""/>
        <dsp:cNvSpPr/>
      </dsp:nvSpPr>
      <dsp:spPr>
        <a:xfrm>
          <a:off x="246632" y="4263849"/>
          <a:ext cx="448423" cy="4484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09584-CAD7-4B26-9B85-815A1C8510D3}">
      <dsp:nvSpPr>
        <dsp:cNvPr id="0" name=""/>
        <dsp:cNvSpPr/>
      </dsp:nvSpPr>
      <dsp:spPr>
        <a:xfrm>
          <a:off x="941689" y="4080403"/>
          <a:ext cx="5324321" cy="81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288" tIns="86288" rIns="86288" bIns="8628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 will be getting certificates of completion, which you can keep for yourself or use it for applying to schools and jobs.</a:t>
          </a:r>
        </a:p>
      </dsp:txBody>
      <dsp:txXfrm>
        <a:off x="941689" y="4080403"/>
        <a:ext cx="5324321" cy="8153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B423D-59A0-D54B-8E93-368E0FE4B113}">
      <dsp:nvSpPr>
        <dsp:cNvPr id="0" name=""/>
        <dsp:cNvSpPr/>
      </dsp:nvSpPr>
      <dsp:spPr>
        <a:xfrm>
          <a:off x="0" y="95834"/>
          <a:ext cx="6391275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You can learn anything. </a:t>
          </a:r>
        </a:p>
      </dsp:txBody>
      <dsp:txXfrm>
        <a:off x="38784" y="134618"/>
        <a:ext cx="6313707" cy="716935"/>
      </dsp:txXfrm>
    </dsp:sp>
    <dsp:sp modelId="{B9439F1D-B7E8-9D43-AC7A-475F0C69605B}">
      <dsp:nvSpPr>
        <dsp:cNvPr id="0" name=""/>
        <dsp:cNvSpPr/>
      </dsp:nvSpPr>
      <dsp:spPr>
        <a:xfrm>
          <a:off x="0" y="947937"/>
          <a:ext cx="6391275" cy="794503"/>
        </a:xfrm>
        <a:prstGeom prst="roundRect">
          <a:avLst/>
        </a:prstGeom>
        <a:solidFill>
          <a:schemeClr val="accent2">
            <a:hueOff val="-1147734"/>
            <a:satOff val="1015"/>
            <a:lumOff val="180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Don’t confuse learning with education.</a:t>
          </a:r>
        </a:p>
      </dsp:txBody>
      <dsp:txXfrm>
        <a:off x="38784" y="986721"/>
        <a:ext cx="6313707" cy="716935"/>
      </dsp:txXfrm>
    </dsp:sp>
    <dsp:sp modelId="{FAE37814-7AA4-0E47-A0FE-4BC728501BA0}">
      <dsp:nvSpPr>
        <dsp:cNvPr id="0" name=""/>
        <dsp:cNvSpPr/>
      </dsp:nvSpPr>
      <dsp:spPr>
        <a:xfrm>
          <a:off x="0" y="1800040"/>
          <a:ext cx="6391275" cy="794503"/>
        </a:xfrm>
        <a:prstGeom prst="roundRect">
          <a:avLst/>
        </a:prstGeom>
        <a:solidFill>
          <a:schemeClr val="accent2">
            <a:hueOff val="-2295469"/>
            <a:satOff val="2031"/>
            <a:lumOff val="360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Learning is about exploration, having fun whilst enhancing your perception.</a:t>
          </a:r>
        </a:p>
      </dsp:txBody>
      <dsp:txXfrm>
        <a:off x="38784" y="1838824"/>
        <a:ext cx="6313707" cy="716935"/>
      </dsp:txXfrm>
    </dsp:sp>
    <dsp:sp modelId="{CA8B58FE-C1EC-CA44-89D4-92013EF7B295}">
      <dsp:nvSpPr>
        <dsp:cNvPr id="0" name=""/>
        <dsp:cNvSpPr/>
      </dsp:nvSpPr>
      <dsp:spPr>
        <a:xfrm>
          <a:off x="0" y="2652143"/>
          <a:ext cx="6391275" cy="794503"/>
        </a:xfrm>
        <a:prstGeom prst="roundRect">
          <a:avLst/>
        </a:prstGeom>
        <a:solidFill>
          <a:schemeClr val="accent2">
            <a:hueOff val="-3443203"/>
            <a:satOff val="3046"/>
            <a:lumOff val="541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How can we contribute?</a:t>
          </a:r>
        </a:p>
      </dsp:txBody>
      <dsp:txXfrm>
        <a:off x="38784" y="2690927"/>
        <a:ext cx="6313707" cy="716935"/>
      </dsp:txXfrm>
    </dsp:sp>
    <dsp:sp modelId="{A2F033E3-286E-4D42-9261-883FB3CFCB47}">
      <dsp:nvSpPr>
        <dsp:cNvPr id="0" name=""/>
        <dsp:cNvSpPr/>
      </dsp:nvSpPr>
      <dsp:spPr>
        <a:xfrm>
          <a:off x="0" y="3504246"/>
          <a:ext cx="6391275" cy="794503"/>
        </a:xfrm>
        <a:prstGeom prst="roundRect">
          <a:avLst/>
        </a:prstGeom>
        <a:solidFill>
          <a:schemeClr val="accent2">
            <a:hueOff val="-4590937"/>
            <a:satOff val="4062"/>
            <a:lumOff val="721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Let’s be humans first, and whatever career later.</a:t>
          </a:r>
        </a:p>
      </dsp:txBody>
      <dsp:txXfrm>
        <a:off x="38784" y="3543030"/>
        <a:ext cx="6313707" cy="716935"/>
      </dsp:txXfrm>
    </dsp:sp>
    <dsp:sp modelId="{A14215A9-CE4F-5D4E-9EF3-366A719DACA1}">
      <dsp:nvSpPr>
        <dsp:cNvPr id="0" name=""/>
        <dsp:cNvSpPr/>
      </dsp:nvSpPr>
      <dsp:spPr>
        <a:xfrm>
          <a:off x="0" y="4356349"/>
          <a:ext cx="6391275" cy="794503"/>
        </a:xfrm>
        <a:prstGeom prst="roundRect">
          <a:avLst/>
        </a:prstGeom>
        <a:solidFill>
          <a:schemeClr val="accent2">
            <a:hueOff val="-5738671"/>
            <a:satOff val="5077"/>
            <a:lumOff val="902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Would you like to share anything?</a:t>
          </a:r>
        </a:p>
      </dsp:txBody>
      <dsp:txXfrm>
        <a:off x="38784" y="4395133"/>
        <a:ext cx="6313707" cy="716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E1684-1CEF-4CEC-A25D-2CD9062DF997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29EB9-77AB-47DD-9401-01FC015D32CE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E0E22-3DD9-4F9E-AEA5-D3099EFF3F44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It’s been an honor learning with you guys!</a:t>
          </a:r>
        </a:p>
      </dsp:txBody>
      <dsp:txXfrm>
        <a:off x="1730984" y="640"/>
        <a:ext cx="4660290" cy="1498687"/>
      </dsp:txXfrm>
    </dsp:sp>
    <dsp:sp modelId="{1C6390F9-1C62-4E56-B6BE-A8DA7DCC6401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2E867-4331-4331-9104-F9F6F74C624F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4E17B-2F8A-454C-91B5-DA2BA3807D0B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isn’t goodbye, we will be in touch.</a:t>
          </a:r>
        </a:p>
      </dsp:txBody>
      <dsp:txXfrm>
        <a:off x="1730984" y="1873999"/>
        <a:ext cx="4660290" cy="1498687"/>
      </dsp:txXfrm>
    </dsp:sp>
    <dsp:sp modelId="{515F8F33-4160-4B57-9474-E40ACC543182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00483-AAB6-4845-9434-23AA924C0160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8CA29-8C1C-4B45-91BD-9389E0B83FF3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Have a great Fall semester!</a:t>
          </a:r>
        </a:p>
      </dsp:txBody>
      <dsp:txXfrm>
        <a:off x="1730984" y="3747359"/>
        <a:ext cx="4660290" cy="149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19:55:39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49 24575,'-12'11'0,"2"-1"0,2 5 0,2-6 0,-2 9 0,4-7 0,-3 14 0,3-14 0,-1 7 0,3-9 0,-1 6 0,2-5 0,-2 4 0,3-8 0,0 3 0,0-3 0,0 0 0,3 3 0,-2-3 0,4 6 0,-2-3 0,5 9 0,-2-7 0,2 13 0,1-13 0,-1 8 0,1-7 0,-3 0 0,0 0 0,0 0 0,0-3 0,0 0 0,0-3 0,0 0 0,0 0 0,0-3 0,0 2 0,0-4 0,3 2 0,-3-1 0,6-1 0,-3 2 0,3-1 0,0-1 0,6 2 0,-4-3 0,2 0 0,-5 0 0,-2 0 0,3 0 0,-2 0 0,-2 0 0,-2 0 0,6-3 0,-2 0 0,4-3 0,-4-1 0,-2 1 0,1-2 0,0 1 0,3-5 0,13-22 0,-16 16 0,17-26 0,-21 30 0,3-24 0,-1 15 0,-6-17 0,5 23 0,-5-7 0,2 6 0,-3-8 0,0 5 0,0 3 0,0 6 0,0 2 0,0 2 0,0-1 0,-3 5 0,2-4 0,-1 4 0,-1 1 0,2-3 0,-4 6 0,4-6 0,-4 6 0,1-6 0,-2 5 0,0-1 0,0-1 0,0 2 0,-3-1 0,2-1 0,-4 2 0,1-1 0,1 2 0,-3 0 0,3 0 0,-1 0 0,-1 0 0,4 0 0,-4 0 0,4 0 0,-2 0 0,3 0 0,0 0 0,0 0 0,0 0 0,0 2 0,0-1 0,-1 4 0,-1-4 0,1 2 0,-2-1 0,3 2 0,0 2 0,0 0 0,0 0 0,0 0 0,-1 0 0,1 0 0,0 0 0,3 0 0,-3 0 0,3 0 0,-3-3 0,2 2 0,2-1 0,2-1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19:55:57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174 279 24575,'0'6'0,"0"0"0,-3 0 0,-1-2 0,-2 1 0,-2-2 0,1 1 0,-5-2 0,6-2 0,-6 0 0,5 0 0,-1 0 0,1 0 0,1 0 0,0-2 0,0 1 0,3-4 0,-3-1 0,3-1 0,-3-5 0,0 3 0,0-3 0,-2-7 0,-1 6 0,4-12 0,-3 11 0,4-5 0,1 7 0,-3 0 0,6 3 0,-3 0 0,3 3 0,0 0 0,0 0 0,0-1 0,3 1 0,0 0 0,0 0 0,3 0 0,-3-3 0,6 2 0,0-7 0,3 7 0,0-5 0,0 6 0,-3 0 0,3 3 0,-6-3 0,6 6 0,-6-3 0,3 0 0,-3 2 0,3-1 0,0 2 0,3 0 0,0 0 0,0 0 0,0 0 0,0 0 0,-3 2 0,0-1 0,0 4 0,-3-1 0,3 2 0,-3 2 0,0 2 0,-3 2 0,3 0 0,-2 6 0,0 7 0,2-6 0,-5 4 0,2 6 0,-3-6 0,0 8 0,0-13 0,0-3 0,-3-1 0,2 11 0,-4-12 0,4 6 0,-4-7 0,1 0 0,1-3 0,-2 2 0,1-4 0,-2 4 0,-5 4 0,3-4 0,-1 3 0,4-8 0,2 2 0,-4-1 0,4 2 0,0-3 0,3 0 0,-2 0 0,1 0 0,-2 0 0,3 0 0,0 0 0,0 0 0,0 2 0,0-1 0,0 4 0,0-1 0,3 2 0,1 6 0,3-7 0,0 7 0,-4-12 0,3 3 0,-3-3 0,3 0 0,0 0 0,0 0 0,0-3 0,0 3 0,0-6 0,3 6 0,0-6 0,3 6 0,-3-3 0,3 0 0,-3 0 0,9 1 0,-4-3 0,11 7 0,-12-7 0,12 3 0,-14-4 0,4 0 0,-9 0 0,0 0 0,0 0 0,3 0 0,-2-3 0,1 2 0,-2-4 0,0-1 0,0-4 0,0-2 0,1-9 0,0 7 0,-3-14 0,2 14 0,-6-4 0,3 8 0,1-8 0,-3 10 0,3-10 0,-4 11 0,0-4 0,0 4 0,0-4 0,-3 4 0,2-5 0,-4 6 0,2-3 0,-4 0 0,1 2 0,0-2 0,0 3 0,0 0 0,-3 0 0,2 0 0,-4 0 0,4 0 0,-2 2 0,1-1 0,-2 2 0,1-1 0,-3-1 0,5 4 0,-4-4 0,4 4 0,-2-2 0,3 3 0,0 0 0,0 0 0,0 0 0,-3 0 0,-3-3 0,2 3 0,-4-3 0,4 3 0,1 0 0,-3-3 0,6 3 0,-3-3 0,3 3 0,0-3 0,-3 3 0,2-6 0,-2 5 0,1-4 0,1 4 0,-2-4 0,3 1 0,0 1 0,0-2 0,-1 4 0,4-4 0,-2 1 0,4-2 0,-2 3 0,3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19:55:40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24575,'0'12'0,"0"0"0,0 6 0,7 15 0,-6-3 0,5 3 0,-2-8 0,-3 8 0,3 10 0,0 0 0,-3-4 0,7-12 0,-7-7 0,3-2 0,-4-6 0,2-3 0,-1 0 0,2 0 0,-3-3 0,0 3 0,0-3 0,0-3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19:55:42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24575,'9'0'0,"-2"0"0,4 0 0,-2 0 0,3-2 0,-2 1 0,1-2 0,-2 3 0,3 0 0,7 0 0,1 0 0,6 0 0,-6 0 0,-4 0 0,-7 0 0,-3 0 0,0 0 0,-3 3 0,2-3 0,-1 6 0,2-3 0,0 3 0,0 3 0,0 0 0,0 0 0,-3 3 0,2-3 0,-4 3 0,2 0 0,-1 0 0,-1-3 0,2 3 0,-3-3 0,2 3 0,-1 0 0,2 0 0,-3 0 0,0-3 0,-3 3 0,0-3 0,-1 0 0,-1 3 0,-15 10 0,13-9 0,-20 18 0,15-8 0,-1-4 0,-4 4 0,10-14 0,-2 3 0,3 0 0,0-3 0,0 0 0,0-3 0,0 0 0,0 0 0,-1 0 0,1 0 0,0 0 0,0-3 0,3 3 0,-3-3 0,3 3 0,-3 0 0,2 0 0,4-3 0,6 0 0,10-3 0,-2 0 0,10 0 0,-10 0 0,11 0 0,-11 0 0,10 0 0,-4 0 0,0 0 0,-1 0 0,-10 0 0,2 0 0,-4 0 0,2 0 0,-3 0 0,0 0 0,0 0 0,0 0 0,0 0 0,0 0 0,0 0 0,0 0 0,0 0 0,0 0 0,2 0 0,-1 0 0,4 0 0,-1 0 0,-1 3 0,0-3 0,-3 3 0,2-3 0,-1 0 0,2 0 0,-3 0 0,0 0 0,-3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19:55:44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24575,'3'-3'0,"3"3"0,0-6 0,0 3 0,12-5 0,-7 5 0,27-7 0,-15 4 0,30-7 0,-10 7 0,13 0 0,-14 6 0,-11 0 0,-7-4 0,-16 3 0,7-3 0,-9 4 0,0 3 0,3-3 0,-2 6 0,1 0 0,-2 0 0,0 3 0,0 0 0,0-3 0,-2 6 0,1-3 0,-2 0 0,3 3 0,0-3 0,-2 0 0,-2 3 0,-2-6 0,0 6 0,0-3 0,-5 3 0,1 0 0,-8-3 0,3 3 0,0-6 0,-3 6 0,3-3 0,-1-2 0,-1 3 0,4-6 0,-4 5 0,4-3 0,-2 0 0,3-3 0,2 3 0,-1-6 0,2 6 0,-1-3 0,-1 0 0,7 0 0,1-3 0,13 4 0,4-3 0,6 7 0,-6-8 0,-1 7 0,-7-6 0,0 4 0,0-2 0,0 3 0,-3 0 0,2 0 0,-4 0 0,-1 0 0,-1-2 0,-4 1 0,4 1 0,-4 1 0,2 4 0,-3-2 0,0 3 0,0 7 0,0-6 0,0 6 0,0-10 0,0 2 0,0-4 0,0 4 0,0-4 0,0 4 0,0-4 0,-3 2 0,0-1 0,-4-1 0,-1 4 0,-2-7 0,-2 7 0,0-7 0,-20 15 0,18-14 0,-23 16 0,26-17 0,-14 9 0,11-7 0,-5 1 0,7-1 0,0-3 0,3 3 0,0-6 0,3 3 0,0-3 0,0 0 0,-1 0 0,1 0 0,-2 0 0,-2 0 0,-2 0 0,-7 0 0,6 0 0,-3 0 0,7 0 0,8-3 0,11-1 0,-4 0 0,5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19:55:46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24575,'-4'16'0,"3"-6"0,-3 15 0,4-5 0,0 20 0,0-10 0,4 9 0,-3-12 0,2-1 0,1 0 0,-3 1 0,3-10 0,-4 1 0,3-11 0,-2 1 0,4-2 0,-4 0 0,4-2 0,-4 1 0,4-2 0,-2 3 0,6 0 0,-2 0 0,4 0 0,-7 0 0,7 0 0,-7 0 0,7 0 0,-2 0 0,3 0 0,0 0 0,-2 0 0,-2-2 0,-2-2 0,3-2 0,-2 0 0,4 0 0,-4 0 0,1-3 0,-2 3 0,9-7 0,-4 6 0,8-6 0,-7 4 0,0 0 0,0-3 0,-3 3 0,0-1 0,-1-1 0,-1 2 0,2-1 0,-3-4 0,-3 4 0,0-5 0,-1 3 0,-1-3 0,2-6 0,-3 1 0,0-11 0,-4 5 0,-1-7 0,-3 7 0,0-5 0,1 14 0,2-13 0,0 15 0,2-8 0,-1 10 0,-1-2 0,4 11 0,-2 2 0,3 14 0,0-4 0,0 11 0,0-14 0,0 13 0,3-13 0,-2 7 0,5 1 0,-5 1 0,7 6 0,-3 0 0,0-6 0,3 5 0,-7-5 0,5 0 0,-5 5 0,1-14 0,-2 7 0,3-9 0,-2 3 0,1-3 0,1 0 0,-2-3 0,1 0 0,-2 0 0,3-3 0,-2 3 0,4-3 0,-4 3 0,4 3 0,-2 0 0,3 0 0,-2 0 0,1-3 0,-2-3 0,1 0 0,-2-3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19:55:48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34 24575,'15'0'0,"2"0"0,23 0 0,16 0 0,-19 0 0,27 0 0,-31 0 0,10 0 0,10-6 0,-23 4 0,3-4 0,-8 6 0,21 0 0,-22 0 0,17-3 0,-35 3 0,-8-3 0,1 3 0,-11 0 0,5 0 0,-4 0 0,4 3 0,-2-3 0,1 3 0,-8-3 0,-17 0 0,-24 0 0,-28 0 0,35-4 0,-2-1 0,-7 4 0,2 0 0,-18-7 0,15 8 0,44 0 0,7 0 0,3 0 0,0 2 0,0-1 0,0 4 0,0-1 0,2 2 0,-1 0 0,4 0 0,-1 0 0,-1 0 0,-1 0 0,1 2 0,-2-1 0,1 4 0,-2-4 0,3 2 0,-3-3 0,3 0 0,0 0 0,0 0 0,3 0 0,0 0 0,0 0 0,0 0 0,2 2 0,2-1 0,4 4 0,2-1 0,-1 2 0,0 0 0,-1 0 0,2 0 0,0 6 0,1 2 0,-4 0 0,0-4 0,-1-5 0,-2-4 0,1-1 0,-2-4 0,3-2 0,3-2 0,0-2 0,3 1 0,0-2 0,0 1 0,7-3 0,-6 3 0,3-3 0,-7 7 0,-3-3 0,0 3 0,2 0 0,8 0 0,4 4 0,20 9 0,-17-6 0,6 8 0,-18-11 0,-1 4 0,2 2 0,-3-1 0,2 0 0,-1-1 0,-1-1 0,0 2 0,-6-1 0,2-1 0,-1 4 0,2-1 0,-3 8 0,0-4 0,-3 4 0,0-6 0,0-3 0,0 9 0,0-7 0,-3 8 0,-3-7 0,-1-3 0,-4 2 0,1-4 0,-2 4 0,-6-4 0,8 2 0,-7-6 0,7 0 0,-2-3 0,0 0 0,3 0 0,-9 0 0,7 0 0,-8 0 0,10 0 0,0 0 0,3 0 0,3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19:55:5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24575,'-6'3'0,"0"0"0,2 3 0,-1 0 0,4 0 0,-4 0 0,4 3 0,-4 0 0,4 3 0,-5 0 0,6 7 0,-3-6 0,3 6 0,-3-7 0,3 6 0,-3-4 0,3 4 0,0-6 0,0 0 0,0 0 0,0 0 0,0-2 0,0 1 0,0-2 0,0 3 0,0 0 0,0 0 0,0 0 0,0 0 0,3 0 0,-3 0 0,7 7 0,-6-6 0,5 6 0,-2-10 0,-1 2 0,5-1 0,-4 2 0,2 0 0,2 0 0,-1 0 0,-1-3 0,11 1 0,-11-4 0,12 4 0,-2-2 0,-3 4 0,6-4 0,-7 0 0,0 1 0,0-2 0,0 1 0,0-2 0,9 1 0,-7 0 0,7-3 0,-9-1 0,0-3 0,0 0 0,-3 0 0,3 0 0,-6 0 0,6 0 0,-6-3 0,3 0 0,-3-3 0,0 0 0,0-3 0,-3 2 0,3-4 0,-3 1 0,4-8 0,-3 7 0,0-5 0,-4 8 0,0 1 0,0-2 0,0 0 0,0 2 0,0-4 0,0 2 0,0-1 0,-3 1 0,0 6 0,-1-2 0,-1 4 0,1-2 0,-2 3 0,0-3 0,0 3 0,0-3 0,0 3 0,0 0 0,-3 0 0,2 0 0,-2 0 0,1 3 0,-2-3 0,1 3 0,-3 0 0,5-3 0,-1 3 0,2-3 0,-1 3 0,1-3 0,0 3 0,0-3 0,0 3 0,0-3 0,-3 6 0,2-3 0,-2 0 0,3 3 0,0-6 0,0 6 0,0-3 0,0 0 0,27 0 0,-17-3 0,21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19:55:53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24575,'9'0'0,"0"0"0,3 0 0,7 0 0,1-4 0,19 3 0,4-9 0,13 9 0,-20-6 0,-7 5 0,-20 1 0,-6 1 0,0 6 0,-3 3 0,0 3 0,0 7 0,0-6 0,0 12 0,0-5 0,0 6 0,0 1 0,-4-1 0,3 1 0,-6-10 0,7 7 0,-6-13 0,2 14 0,0-5 0,-3-3 0,7 1 0,-6-9 0,2 10 0,0-6 0,0 3 0,1-5 0,2-4 0,-1 2 0,-1-3 0,2 0 0,-1 2 0,2-1 0,2 4 0,-1-4 0,2 4 0,-1-4 0,-1 4 0,2-4 0,-3 2 0,0-3 0,0 0 0,0 0 0,0 0 0,0 0 0,0 0 0,2 0 0,-1 0 0,2 0 0,-3 0 0,0 0 0,0 0 0,0-6 0,0-3 0,0-6 0,0-1 0,0 4 0,0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2T19:55:54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24575,'6'0'0,"0"0"0,0 0 0,3 0 0,-3 0 0,3-3 0,6 3 0,-4-6 0,5 5 0,1-5 0,1 5 0,2-6 0,-2 4 0,-6-1 0,0-1 0,0 4 0,-2-1 0,1 2 0,-4 0 0,4 0 0,-2-3 0,3 2 0,-2-2 0,-2 3 0,1 0 0,-2 0 0,4 0 0,-2 0 0,3 0 0,-2 0 0,-2 0 0,-4-2 0,-2 1 0,-2-2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7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5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644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78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55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79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27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87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DA51639-B2D6-4652-B8C3-1B4C224A7BAF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29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2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3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30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20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343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13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615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352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407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87183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47022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70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94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94996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60378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71711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11A6AA8-A04B-4104-9AE2-BD48D340E27F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79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4E0BF79-FAC6-4A96-8DE1-F7B82E2E1652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5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8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2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7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3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45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computer, food&#10;&#10;Description automatically generated">
            <a:extLst>
              <a:ext uri="{FF2B5EF4-FFF2-40B4-BE49-F238E27FC236}">
                <a16:creationId xmlns:a16="http://schemas.microsoft.com/office/drawing/2014/main" id="{DB7C5286-B0C8-584E-BDC0-2E26600143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>
            <a:alphaModFix amt="10000"/>
          </a:blip>
          <a:srcRect/>
          <a:stretch/>
        </p:blipFill>
        <p:spPr>
          <a:xfrm>
            <a:off x="481701" y="1460984"/>
            <a:ext cx="10270381" cy="523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7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1.png"/><Relationship Id="rId18" Type="http://schemas.openxmlformats.org/officeDocument/2006/relationships/customXml" Target="../ink/ink8.xml"/><Relationship Id="rId3" Type="http://schemas.openxmlformats.org/officeDocument/2006/relationships/image" Target="../media/image16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5.xml"/><Relationship Id="rId17" Type="http://schemas.openxmlformats.org/officeDocument/2006/relationships/image" Target="../media/image23.png"/><Relationship Id="rId2" Type="http://schemas.openxmlformats.org/officeDocument/2006/relationships/image" Target="../media/image8.jpe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customXml" Target="../ink/ink4.xml"/><Relationship Id="rId19" Type="http://schemas.openxmlformats.org/officeDocument/2006/relationships/image" Target="../media/image24.png"/><Relationship Id="rId4" Type="http://schemas.openxmlformats.org/officeDocument/2006/relationships/customXml" Target="../ink/ink1.xml"/><Relationship Id="rId9" Type="http://schemas.openxmlformats.org/officeDocument/2006/relationships/image" Target="../media/image1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innovationmasters" TargetMode="External"/><Relationship Id="rId2" Type="http://schemas.openxmlformats.org/officeDocument/2006/relationships/hyperlink" Target="https://www.instagram.com/innovationmast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heinnovationmasters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51BA1-4212-2247-B120-3E24FA301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/>
              <a:t>Python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58875-B262-8B49-86DC-E0BA0AC0D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9CA912"/>
                </a:solidFill>
              </a:rPr>
              <a:t>Innovation Masters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9CA912"/>
                </a:solidFill>
              </a:rPr>
              <a:t>Day 12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32BFC8-0800-4DC7-8A6C-18F669FCC2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80" r="-1" b="58321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45F64A-498F-0E43-B573-4DBED532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Adios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3EE456-8F7D-4A13-9FC7-3D9DD9FB4D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934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A367-59FF-F74E-BB1A-49634EAB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Today’s 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2D312E-7D7B-4C2F-8794-22827298C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37910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056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D0A83-A38B-0346-A624-EB6A1057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Tic Tac Toe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0C4BC0-041B-4C42-9F24-81454658C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6024" y="514350"/>
            <a:ext cx="7515873" cy="58435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6654A3-5C47-8B4B-943F-10932011AA45}"/>
                  </a:ext>
                </a:extLst>
              </p14:cNvPr>
              <p14:cNvContentPartPr/>
              <p14:nvPr/>
            </p14:nvContentPartPr>
            <p14:xfrm>
              <a:off x="5793438" y="1265291"/>
              <a:ext cx="167400" cy="172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6654A3-5C47-8B4B-943F-10932011AA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84438" y="1256651"/>
                <a:ext cx="1850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8F5147-A95B-2F40-97FC-904117AC718D}"/>
                  </a:ext>
                </a:extLst>
              </p14:cNvPr>
              <p14:cNvContentPartPr/>
              <p14:nvPr/>
            </p14:nvContentPartPr>
            <p14:xfrm>
              <a:off x="7815558" y="1102211"/>
              <a:ext cx="16920" cy="163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8F5147-A95B-2F40-97FC-904117AC71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06558" y="1093571"/>
                <a:ext cx="345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DBC8E92-C715-6D4A-A670-87FAAB5DC587}"/>
                  </a:ext>
                </a:extLst>
              </p14:cNvPr>
              <p14:cNvContentPartPr/>
              <p14:nvPr/>
            </p14:nvContentPartPr>
            <p14:xfrm>
              <a:off x="9781158" y="1088531"/>
              <a:ext cx="166320" cy="177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DBC8E92-C715-6D4A-A670-87FAAB5DC5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72158" y="1079531"/>
                <a:ext cx="1839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1DE9DF5-50F9-1142-8902-9DA4D713BA17}"/>
                  </a:ext>
                </a:extLst>
              </p14:cNvPr>
              <p14:cNvContentPartPr/>
              <p14:nvPr/>
            </p14:nvContentPartPr>
            <p14:xfrm>
              <a:off x="5722158" y="2730131"/>
              <a:ext cx="192240" cy="236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DE9DF5-50F9-1142-8902-9DA4D713BA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13518" y="2721491"/>
                <a:ext cx="2098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9C5D663-BA75-154C-921B-87E97F14CD90}"/>
                  </a:ext>
                </a:extLst>
              </p14:cNvPr>
              <p14:cNvContentPartPr/>
              <p14:nvPr/>
            </p14:nvContentPartPr>
            <p14:xfrm>
              <a:off x="7628358" y="2664611"/>
              <a:ext cx="140040" cy="219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9C5D663-BA75-154C-921B-87E97F14CD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19718" y="2655611"/>
                <a:ext cx="1576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D9465D9-450B-A649-BDC8-77CFFF9DFCC3}"/>
                  </a:ext>
                </a:extLst>
              </p14:cNvPr>
              <p14:cNvContentPartPr/>
              <p14:nvPr/>
            </p14:nvContentPartPr>
            <p14:xfrm>
              <a:off x="9744078" y="2672891"/>
              <a:ext cx="256320" cy="221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D9465D9-450B-A649-BDC8-77CFFF9DFC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35438" y="2664251"/>
                <a:ext cx="2739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82AC28F-C347-FE48-9BA6-A28FB6ED6CFD}"/>
                  </a:ext>
                </a:extLst>
              </p14:cNvPr>
              <p14:cNvContentPartPr/>
              <p14:nvPr/>
            </p14:nvContentPartPr>
            <p14:xfrm>
              <a:off x="5716038" y="4456331"/>
              <a:ext cx="145440" cy="215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82AC28F-C347-FE48-9BA6-A28FB6ED6CF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07398" y="4447331"/>
                <a:ext cx="163080" cy="23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F6F422D-3E8C-DA47-A325-F5CFBB4CA3B3}"/>
              </a:ext>
            </a:extLst>
          </p:cNvPr>
          <p:cNvGrpSpPr/>
          <p:nvPr/>
        </p:nvGrpSpPr>
        <p:grpSpPr>
          <a:xfrm>
            <a:off x="7756518" y="4412411"/>
            <a:ext cx="159840" cy="212400"/>
            <a:chOff x="7756518" y="4412411"/>
            <a:chExt cx="15984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6BFB7F7-C313-5441-8DFB-32792A45F59A}"/>
                    </a:ext>
                  </a:extLst>
                </p14:cNvPr>
                <p14:cNvContentPartPr/>
                <p14:nvPr/>
              </p14:nvContentPartPr>
              <p14:xfrm>
                <a:off x="7756518" y="4412411"/>
                <a:ext cx="103680" cy="212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6BFB7F7-C313-5441-8DFB-32792A45F5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47518" y="4403771"/>
                  <a:ext cx="121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56DB62-5EAE-6541-85F4-EE0DBE97A4D8}"/>
                    </a:ext>
                  </a:extLst>
                </p14:cNvPr>
                <p14:cNvContentPartPr/>
                <p14:nvPr/>
              </p14:nvContentPartPr>
              <p14:xfrm>
                <a:off x="7792518" y="4522211"/>
                <a:ext cx="123840" cy="19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56DB62-5EAE-6541-85F4-EE0DBE97A4D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83878" y="4513211"/>
                  <a:ext cx="14148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7325B17-F359-EB44-B86B-D8EA9A8ABE7C}"/>
                  </a:ext>
                </a:extLst>
              </p14:cNvPr>
              <p14:cNvContentPartPr/>
              <p14:nvPr/>
            </p14:nvContentPartPr>
            <p14:xfrm>
              <a:off x="9686478" y="4353731"/>
              <a:ext cx="198720" cy="250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7325B17-F359-EB44-B86B-D8EA9A8ABE7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77478" y="4345091"/>
                <a:ext cx="216360" cy="2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587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C0D0-76F6-DE4C-B98A-7FD1D897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66307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5442F-2B42-CC4B-8C81-0E2F824F6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75908"/>
            <a:ext cx="10353762" cy="451529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board = [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"_", "_", "_", "_", "_", "_", "_", "_", "_"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]</a:t>
            </a: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x_turn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=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True</a:t>
            </a: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</a:b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def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print_board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():</a:t>
            </a: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print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(board[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0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] +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" "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+ board[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] +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" "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+ board[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])</a:t>
            </a: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print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(board[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] +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" "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+ board[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4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] +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" "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+ board[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5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])</a:t>
            </a: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print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(board[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6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] +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" "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+ board[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7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] +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" "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+ board[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8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])</a:t>
            </a: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def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process_move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():</a:t>
            </a: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mark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=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""</a:t>
            </a: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    if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x_turn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</a:t>
            </a: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print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"X's Turn!"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</a:t>
            </a: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   mark =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int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input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"Where do you want to put your X? (0,1,2...8) "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))</a:t>
            </a: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   board[mark] =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"X"</a:t>
            </a: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    else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</a:t>
            </a: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print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"O's Turn!"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</a:t>
            </a: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   mark =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int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input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"Where do you want to put your O? (0,1,2...8) "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))</a:t>
            </a:r>
            <a:b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   board[mark] =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"O"</a:t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7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4D77-FA25-F742-AD43-B8781E48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457201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38032-71B1-E24C-AA27-B9F45DD80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66802"/>
            <a:ext cx="10353762" cy="579119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F0"/>
                </a:solidFill>
                <a:effectLst/>
              </a:rPr>
              <a:t>def </a:t>
            </a:r>
            <a:r>
              <a:rPr lang="en-US" dirty="0" err="1">
                <a:solidFill>
                  <a:srgbClr val="00B0F0"/>
                </a:solidFill>
                <a:effectLst/>
              </a:rPr>
              <a:t>check_win</a:t>
            </a:r>
            <a:r>
              <a:rPr lang="en-US" dirty="0">
                <a:solidFill>
                  <a:srgbClr val="00B0F0"/>
                </a:solidFill>
              </a:rPr>
              <a:t>():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    </a:t>
            </a:r>
            <a:r>
              <a:rPr lang="en-US" dirty="0">
                <a:solidFill>
                  <a:srgbClr val="00B0F0"/>
                </a:solidFill>
                <a:effectLst/>
              </a:rPr>
              <a:t># Checking columns</a:t>
            </a:r>
            <a:br>
              <a:rPr lang="en-US" dirty="0">
                <a:solidFill>
                  <a:srgbClr val="00B0F0"/>
                </a:solidFill>
                <a:effectLst/>
              </a:rPr>
            </a:br>
            <a:r>
              <a:rPr lang="en-US" dirty="0">
                <a:solidFill>
                  <a:srgbClr val="00B0F0"/>
                </a:solidFill>
                <a:effectLst/>
              </a:rPr>
              <a:t>    for 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  <a:effectLst/>
              </a:rPr>
              <a:t>in range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  <a:effectLst/>
              </a:rPr>
              <a:t>0, 3</a:t>
            </a:r>
            <a:r>
              <a:rPr lang="en-US" dirty="0">
                <a:solidFill>
                  <a:srgbClr val="00B0F0"/>
                </a:solidFill>
              </a:rPr>
              <a:t>):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        </a:t>
            </a:r>
            <a:r>
              <a:rPr lang="en-US" dirty="0">
                <a:solidFill>
                  <a:srgbClr val="00B0F0"/>
                </a:solidFill>
                <a:effectLst/>
              </a:rPr>
              <a:t>if </a:t>
            </a:r>
            <a:r>
              <a:rPr lang="en-US" dirty="0">
                <a:solidFill>
                  <a:srgbClr val="00B0F0"/>
                </a:solidFill>
              </a:rPr>
              <a:t>board[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] == </a:t>
            </a:r>
            <a:r>
              <a:rPr lang="en-US" dirty="0">
                <a:solidFill>
                  <a:srgbClr val="00B0F0"/>
                </a:solidFill>
                <a:effectLst/>
              </a:rPr>
              <a:t>"X" and </a:t>
            </a:r>
            <a:r>
              <a:rPr lang="en-US" dirty="0">
                <a:solidFill>
                  <a:srgbClr val="00B0F0"/>
                </a:solidFill>
              </a:rPr>
              <a:t>board[i+</a:t>
            </a:r>
            <a:r>
              <a:rPr lang="en-US" dirty="0">
                <a:solidFill>
                  <a:srgbClr val="00B0F0"/>
                </a:solidFill>
                <a:effectLst/>
              </a:rPr>
              <a:t>3</a:t>
            </a:r>
            <a:r>
              <a:rPr lang="en-US" dirty="0">
                <a:solidFill>
                  <a:srgbClr val="00B0F0"/>
                </a:solidFill>
              </a:rPr>
              <a:t>] == </a:t>
            </a:r>
            <a:r>
              <a:rPr lang="en-US" dirty="0">
                <a:solidFill>
                  <a:srgbClr val="00B0F0"/>
                </a:solidFill>
                <a:effectLst/>
              </a:rPr>
              <a:t>"X" and </a:t>
            </a:r>
            <a:r>
              <a:rPr lang="en-US" dirty="0">
                <a:solidFill>
                  <a:srgbClr val="00B0F0"/>
                </a:solidFill>
              </a:rPr>
              <a:t>board[i+</a:t>
            </a:r>
            <a:r>
              <a:rPr lang="en-US" dirty="0">
                <a:solidFill>
                  <a:srgbClr val="00B0F0"/>
                </a:solidFill>
                <a:effectLst/>
              </a:rPr>
              <a:t>6</a:t>
            </a:r>
            <a:r>
              <a:rPr lang="en-US" dirty="0">
                <a:solidFill>
                  <a:srgbClr val="00B0F0"/>
                </a:solidFill>
              </a:rPr>
              <a:t>] == </a:t>
            </a:r>
            <a:r>
              <a:rPr lang="en-US" dirty="0">
                <a:solidFill>
                  <a:srgbClr val="00B0F0"/>
                </a:solidFill>
                <a:effectLst/>
              </a:rPr>
              <a:t>"X"</a:t>
            </a:r>
            <a:r>
              <a:rPr lang="en-US" dirty="0">
                <a:solidFill>
                  <a:srgbClr val="00B0F0"/>
                </a:solidFill>
              </a:rPr>
              <a:t>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            </a:t>
            </a:r>
            <a:r>
              <a:rPr lang="en-US" dirty="0">
                <a:solidFill>
                  <a:srgbClr val="00B0F0"/>
                </a:solidFill>
                <a:effectLst/>
              </a:rPr>
              <a:t>return 1</a:t>
            </a:r>
            <a:br>
              <a:rPr lang="en-US" dirty="0">
                <a:solidFill>
                  <a:srgbClr val="00B0F0"/>
                </a:solidFill>
                <a:effectLst/>
              </a:rPr>
            </a:br>
            <a:r>
              <a:rPr lang="en-US" dirty="0">
                <a:solidFill>
                  <a:srgbClr val="00B0F0"/>
                </a:solidFill>
                <a:effectLst/>
              </a:rPr>
              <a:t>        if </a:t>
            </a:r>
            <a:r>
              <a:rPr lang="en-US" dirty="0">
                <a:solidFill>
                  <a:srgbClr val="00B0F0"/>
                </a:solidFill>
              </a:rPr>
              <a:t>board[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] == </a:t>
            </a:r>
            <a:r>
              <a:rPr lang="en-US" dirty="0">
                <a:solidFill>
                  <a:srgbClr val="00B0F0"/>
                </a:solidFill>
                <a:effectLst/>
              </a:rPr>
              <a:t>"O" and </a:t>
            </a:r>
            <a:r>
              <a:rPr lang="en-US" dirty="0">
                <a:solidFill>
                  <a:srgbClr val="00B0F0"/>
                </a:solidFill>
              </a:rPr>
              <a:t>board[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 + </a:t>
            </a:r>
            <a:r>
              <a:rPr lang="en-US" dirty="0">
                <a:solidFill>
                  <a:srgbClr val="00B0F0"/>
                </a:solidFill>
                <a:effectLst/>
              </a:rPr>
              <a:t>3</a:t>
            </a:r>
            <a:r>
              <a:rPr lang="en-US" dirty="0">
                <a:solidFill>
                  <a:srgbClr val="00B0F0"/>
                </a:solidFill>
              </a:rPr>
              <a:t>] == </a:t>
            </a:r>
            <a:r>
              <a:rPr lang="en-US" dirty="0">
                <a:solidFill>
                  <a:srgbClr val="00B0F0"/>
                </a:solidFill>
                <a:effectLst/>
              </a:rPr>
              <a:t>"O" and </a:t>
            </a:r>
            <a:r>
              <a:rPr lang="en-US" dirty="0">
                <a:solidFill>
                  <a:srgbClr val="00B0F0"/>
                </a:solidFill>
              </a:rPr>
              <a:t>board[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 + </a:t>
            </a:r>
            <a:r>
              <a:rPr lang="en-US" dirty="0">
                <a:solidFill>
                  <a:srgbClr val="00B0F0"/>
                </a:solidFill>
                <a:effectLst/>
              </a:rPr>
              <a:t>6</a:t>
            </a:r>
            <a:r>
              <a:rPr lang="en-US" dirty="0">
                <a:solidFill>
                  <a:srgbClr val="00B0F0"/>
                </a:solidFill>
              </a:rPr>
              <a:t>] == </a:t>
            </a:r>
            <a:r>
              <a:rPr lang="en-US" dirty="0">
                <a:solidFill>
                  <a:srgbClr val="00B0F0"/>
                </a:solidFill>
                <a:effectLst/>
              </a:rPr>
              <a:t>"O"</a:t>
            </a:r>
            <a:r>
              <a:rPr lang="en-US" dirty="0">
                <a:solidFill>
                  <a:srgbClr val="00B0F0"/>
                </a:solidFill>
              </a:rPr>
              <a:t>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            </a:t>
            </a:r>
            <a:r>
              <a:rPr lang="en-US" dirty="0">
                <a:solidFill>
                  <a:srgbClr val="00B0F0"/>
                </a:solidFill>
                <a:effectLst/>
              </a:rPr>
              <a:t>return 2</a:t>
            </a:r>
            <a:br>
              <a:rPr lang="en-US" dirty="0">
                <a:solidFill>
                  <a:srgbClr val="00B0F0"/>
                </a:solidFill>
                <a:effectLst/>
              </a:rPr>
            </a:br>
            <a:r>
              <a:rPr lang="en-US" dirty="0">
                <a:solidFill>
                  <a:srgbClr val="00B0F0"/>
                </a:solidFill>
                <a:effectLst/>
              </a:rPr>
              <a:t>    # Checking rows</a:t>
            </a:r>
            <a:br>
              <a:rPr lang="en-US" dirty="0">
                <a:solidFill>
                  <a:srgbClr val="00B0F0"/>
                </a:solidFill>
                <a:effectLst/>
              </a:rPr>
            </a:br>
            <a:r>
              <a:rPr lang="en-US" dirty="0">
                <a:solidFill>
                  <a:srgbClr val="00B0F0"/>
                </a:solidFill>
                <a:effectLst/>
              </a:rPr>
              <a:t>    for 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  <a:effectLst/>
              </a:rPr>
              <a:t>in range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  <a:effectLst/>
              </a:rPr>
              <a:t>0, 7, 3</a:t>
            </a:r>
            <a:r>
              <a:rPr lang="en-US" dirty="0">
                <a:solidFill>
                  <a:srgbClr val="00B0F0"/>
                </a:solidFill>
              </a:rPr>
              <a:t>):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        </a:t>
            </a:r>
            <a:r>
              <a:rPr lang="en-US" dirty="0">
                <a:solidFill>
                  <a:srgbClr val="00B0F0"/>
                </a:solidFill>
                <a:effectLst/>
              </a:rPr>
              <a:t>if </a:t>
            </a:r>
            <a:r>
              <a:rPr lang="en-US" dirty="0">
                <a:solidFill>
                  <a:srgbClr val="00B0F0"/>
                </a:solidFill>
              </a:rPr>
              <a:t>board[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] == </a:t>
            </a:r>
            <a:r>
              <a:rPr lang="en-US" dirty="0">
                <a:solidFill>
                  <a:srgbClr val="00B0F0"/>
                </a:solidFill>
                <a:effectLst/>
              </a:rPr>
              <a:t>"X" and </a:t>
            </a:r>
            <a:r>
              <a:rPr lang="en-US" dirty="0">
                <a:solidFill>
                  <a:srgbClr val="00B0F0"/>
                </a:solidFill>
              </a:rPr>
              <a:t>board[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 + </a:t>
            </a:r>
            <a:r>
              <a:rPr lang="en-US" dirty="0">
                <a:solidFill>
                  <a:srgbClr val="00B0F0"/>
                </a:solidFill>
                <a:effectLst/>
              </a:rPr>
              <a:t>1</a:t>
            </a:r>
            <a:r>
              <a:rPr lang="en-US" dirty="0">
                <a:solidFill>
                  <a:srgbClr val="00B0F0"/>
                </a:solidFill>
              </a:rPr>
              <a:t>] == </a:t>
            </a:r>
            <a:r>
              <a:rPr lang="en-US" dirty="0">
                <a:solidFill>
                  <a:srgbClr val="00B0F0"/>
                </a:solidFill>
                <a:effectLst/>
              </a:rPr>
              <a:t>"X" and </a:t>
            </a:r>
            <a:r>
              <a:rPr lang="en-US" dirty="0">
                <a:solidFill>
                  <a:srgbClr val="00B0F0"/>
                </a:solidFill>
              </a:rPr>
              <a:t>board[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 + </a:t>
            </a:r>
            <a:r>
              <a:rPr lang="en-US" dirty="0">
                <a:solidFill>
                  <a:srgbClr val="00B0F0"/>
                </a:solidFill>
                <a:effectLst/>
              </a:rPr>
              <a:t>2</a:t>
            </a:r>
            <a:r>
              <a:rPr lang="en-US" dirty="0">
                <a:solidFill>
                  <a:srgbClr val="00B0F0"/>
                </a:solidFill>
              </a:rPr>
              <a:t>] == </a:t>
            </a:r>
            <a:r>
              <a:rPr lang="en-US" dirty="0">
                <a:solidFill>
                  <a:srgbClr val="00B0F0"/>
                </a:solidFill>
                <a:effectLst/>
              </a:rPr>
              <a:t>"X"</a:t>
            </a:r>
            <a:r>
              <a:rPr lang="en-US" dirty="0">
                <a:solidFill>
                  <a:srgbClr val="00B0F0"/>
                </a:solidFill>
              </a:rPr>
              <a:t>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            </a:t>
            </a:r>
            <a:r>
              <a:rPr lang="en-US" dirty="0">
                <a:solidFill>
                  <a:srgbClr val="00B0F0"/>
                </a:solidFill>
                <a:effectLst/>
              </a:rPr>
              <a:t>return 1</a:t>
            </a:r>
            <a:br>
              <a:rPr lang="en-US" dirty="0">
                <a:solidFill>
                  <a:srgbClr val="00B0F0"/>
                </a:solidFill>
                <a:effectLst/>
              </a:rPr>
            </a:br>
            <a:r>
              <a:rPr lang="en-US" dirty="0">
                <a:solidFill>
                  <a:srgbClr val="00B0F0"/>
                </a:solidFill>
                <a:effectLst/>
              </a:rPr>
              <a:t>        if </a:t>
            </a:r>
            <a:r>
              <a:rPr lang="en-US" dirty="0">
                <a:solidFill>
                  <a:srgbClr val="00B0F0"/>
                </a:solidFill>
              </a:rPr>
              <a:t>board[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] == </a:t>
            </a:r>
            <a:r>
              <a:rPr lang="en-US" dirty="0">
                <a:solidFill>
                  <a:srgbClr val="00B0F0"/>
                </a:solidFill>
                <a:effectLst/>
              </a:rPr>
              <a:t>"O" and </a:t>
            </a:r>
            <a:r>
              <a:rPr lang="en-US" dirty="0">
                <a:solidFill>
                  <a:srgbClr val="00B0F0"/>
                </a:solidFill>
              </a:rPr>
              <a:t>board[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 + </a:t>
            </a:r>
            <a:r>
              <a:rPr lang="en-US" dirty="0">
                <a:solidFill>
                  <a:srgbClr val="00B0F0"/>
                </a:solidFill>
                <a:effectLst/>
              </a:rPr>
              <a:t>1</a:t>
            </a:r>
            <a:r>
              <a:rPr lang="en-US" dirty="0">
                <a:solidFill>
                  <a:srgbClr val="00B0F0"/>
                </a:solidFill>
              </a:rPr>
              <a:t>] == </a:t>
            </a:r>
            <a:r>
              <a:rPr lang="en-US" dirty="0">
                <a:solidFill>
                  <a:srgbClr val="00B0F0"/>
                </a:solidFill>
                <a:effectLst/>
              </a:rPr>
              <a:t>"O" and </a:t>
            </a:r>
            <a:r>
              <a:rPr lang="en-US" dirty="0">
                <a:solidFill>
                  <a:srgbClr val="00B0F0"/>
                </a:solidFill>
              </a:rPr>
              <a:t>board[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 + </a:t>
            </a:r>
            <a:r>
              <a:rPr lang="en-US" dirty="0">
                <a:solidFill>
                  <a:srgbClr val="00B0F0"/>
                </a:solidFill>
                <a:effectLst/>
              </a:rPr>
              <a:t>2</a:t>
            </a:r>
            <a:r>
              <a:rPr lang="en-US" dirty="0">
                <a:solidFill>
                  <a:srgbClr val="00B0F0"/>
                </a:solidFill>
              </a:rPr>
              <a:t>] == </a:t>
            </a:r>
            <a:r>
              <a:rPr lang="en-US" dirty="0">
                <a:solidFill>
                  <a:srgbClr val="00B0F0"/>
                </a:solidFill>
                <a:effectLst/>
              </a:rPr>
              <a:t>"O"</a:t>
            </a:r>
            <a:r>
              <a:rPr lang="en-US" dirty="0">
                <a:solidFill>
                  <a:srgbClr val="00B0F0"/>
                </a:solidFill>
              </a:rPr>
              <a:t>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            </a:t>
            </a:r>
            <a:r>
              <a:rPr lang="en-US" dirty="0">
                <a:solidFill>
                  <a:srgbClr val="00B0F0"/>
                </a:solidFill>
                <a:effectLst/>
              </a:rPr>
              <a:t>return 2</a:t>
            </a:r>
            <a:br>
              <a:rPr lang="en-US" dirty="0">
                <a:solidFill>
                  <a:srgbClr val="00B0F0"/>
                </a:solidFill>
                <a:effectLst/>
              </a:rPr>
            </a:br>
            <a:r>
              <a:rPr lang="en-US" dirty="0">
                <a:solidFill>
                  <a:srgbClr val="00B0F0"/>
                </a:solidFill>
                <a:effectLst/>
              </a:rPr>
              <a:t>    # Checking Diagonals</a:t>
            </a:r>
            <a:br>
              <a:rPr lang="en-US" dirty="0">
                <a:solidFill>
                  <a:srgbClr val="00B0F0"/>
                </a:solidFill>
                <a:effectLst/>
              </a:rPr>
            </a:br>
            <a:r>
              <a:rPr lang="en-US" dirty="0">
                <a:solidFill>
                  <a:srgbClr val="00B0F0"/>
                </a:solidFill>
                <a:effectLst/>
              </a:rPr>
              <a:t>    if </a:t>
            </a:r>
            <a:r>
              <a:rPr lang="en-US" dirty="0">
                <a:solidFill>
                  <a:srgbClr val="00B0F0"/>
                </a:solidFill>
              </a:rPr>
              <a:t>board[</a:t>
            </a:r>
            <a:r>
              <a:rPr lang="en-US" dirty="0">
                <a:solidFill>
                  <a:srgbClr val="00B0F0"/>
                </a:solidFill>
                <a:effectLst/>
              </a:rPr>
              <a:t>0</a:t>
            </a:r>
            <a:r>
              <a:rPr lang="en-US" dirty="0">
                <a:solidFill>
                  <a:srgbClr val="00B0F0"/>
                </a:solidFill>
              </a:rPr>
              <a:t>] == </a:t>
            </a:r>
            <a:r>
              <a:rPr lang="en-US" dirty="0">
                <a:solidFill>
                  <a:srgbClr val="00B0F0"/>
                </a:solidFill>
                <a:effectLst/>
              </a:rPr>
              <a:t>"X" and </a:t>
            </a:r>
            <a:r>
              <a:rPr lang="en-US" dirty="0">
                <a:solidFill>
                  <a:srgbClr val="00B0F0"/>
                </a:solidFill>
              </a:rPr>
              <a:t>board[</a:t>
            </a:r>
            <a:r>
              <a:rPr lang="en-US" dirty="0">
                <a:solidFill>
                  <a:srgbClr val="00B0F0"/>
                </a:solidFill>
                <a:effectLst/>
              </a:rPr>
              <a:t>4</a:t>
            </a:r>
            <a:r>
              <a:rPr lang="en-US" dirty="0">
                <a:solidFill>
                  <a:srgbClr val="00B0F0"/>
                </a:solidFill>
              </a:rPr>
              <a:t>] == </a:t>
            </a:r>
            <a:r>
              <a:rPr lang="en-US" dirty="0">
                <a:solidFill>
                  <a:srgbClr val="00B0F0"/>
                </a:solidFill>
                <a:effectLst/>
              </a:rPr>
              <a:t>"X" and </a:t>
            </a:r>
            <a:r>
              <a:rPr lang="en-US" dirty="0">
                <a:solidFill>
                  <a:srgbClr val="00B0F0"/>
                </a:solidFill>
              </a:rPr>
              <a:t>board[</a:t>
            </a:r>
            <a:r>
              <a:rPr lang="en-US" dirty="0">
                <a:solidFill>
                  <a:srgbClr val="00B0F0"/>
                </a:solidFill>
                <a:effectLst/>
              </a:rPr>
              <a:t>8</a:t>
            </a:r>
            <a:r>
              <a:rPr lang="en-US" dirty="0">
                <a:solidFill>
                  <a:srgbClr val="00B0F0"/>
                </a:solidFill>
              </a:rPr>
              <a:t>] == </a:t>
            </a:r>
            <a:r>
              <a:rPr lang="en-US" dirty="0">
                <a:solidFill>
                  <a:srgbClr val="00B0F0"/>
                </a:solidFill>
                <a:effectLst/>
              </a:rPr>
              <a:t>"X"</a:t>
            </a:r>
            <a:r>
              <a:rPr lang="en-US" dirty="0">
                <a:solidFill>
                  <a:srgbClr val="00B0F0"/>
                </a:solidFill>
              </a:rPr>
              <a:t>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        </a:t>
            </a:r>
            <a:r>
              <a:rPr lang="en-US" dirty="0">
                <a:solidFill>
                  <a:srgbClr val="00B0F0"/>
                </a:solidFill>
                <a:effectLst/>
              </a:rPr>
              <a:t>return 1</a:t>
            </a:r>
            <a:br>
              <a:rPr lang="en-US" dirty="0">
                <a:solidFill>
                  <a:srgbClr val="00B0F0"/>
                </a:solidFill>
                <a:effectLst/>
              </a:rPr>
            </a:br>
            <a:r>
              <a:rPr lang="en-US" dirty="0">
                <a:solidFill>
                  <a:srgbClr val="00B0F0"/>
                </a:solidFill>
                <a:effectLst/>
              </a:rPr>
              <a:t>    if </a:t>
            </a:r>
            <a:r>
              <a:rPr lang="en-US" dirty="0">
                <a:solidFill>
                  <a:srgbClr val="00B0F0"/>
                </a:solidFill>
              </a:rPr>
              <a:t>board[</a:t>
            </a:r>
            <a:r>
              <a:rPr lang="en-US" dirty="0">
                <a:solidFill>
                  <a:srgbClr val="00B0F0"/>
                </a:solidFill>
                <a:effectLst/>
              </a:rPr>
              <a:t>6</a:t>
            </a:r>
            <a:r>
              <a:rPr lang="en-US" dirty="0">
                <a:solidFill>
                  <a:srgbClr val="00B0F0"/>
                </a:solidFill>
              </a:rPr>
              <a:t>] == </a:t>
            </a:r>
            <a:r>
              <a:rPr lang="en-US" dirty="0">
                <a:solidFill>
                  <a:srgbClr val="00B0F0"/>
                </a:solidFill>
                <a:effectLst/>
              </a:rPr>
              <a:t>"X" and </a:t>
            </a:r>
            <a:r>
              <a:rPr lang="en-US" dirty="0">
                <a:solidFill>
                  <a:srgbClr val="00B0F0"/>
                </a:solidFill>
              </a:rPr>
              <a:t>board[</a:t>
            </a:r>
            <a:r>
              <a:rPr lang="en-US" dirty="0">
                <a:solidFill>
                  <a:srgbClr val="00B0F0"/>
                </a:solidFill>
                <a:effectLst/>
              </a:rPr>
              <a:t>4</a:t>
            </a:r>
            <a:r>
              <a:rPr lang="en-US" dirty="0">
                <a:solidFill>
                  <a:srgbClr val="00B0F0"/>
                </a:solidFill>
              </a:rPr>
              <a:t>] == </a:t>
            </a:r>
            <a:r>
              <a:rPr lang="en-US" dirty="0">
                <a:solidFill>
                  <a:srgbClr val="00B0F0"/>
                </a:solidFill>
                <a:effectLst/>
              </a:rPr>
              <a:t>"X" and </a:t>
            </a:r>
            <a:r>
              <a:rPr lang="en-US" dirty="0">
                <a:solidFill>
                  <a:srgbClr val="00B0F0"/>
                </a:solidFill>
              </a:rPr>
              <a:t>board[</a:t>
            </a:r>
            <a:r>
              <a:rPr lang="en-US" dirty="0">
                <a:solidFill>
                  <a:srgbClr val="00B0F0"/>
                </a:solidFill>
                <a:effectLst/>
              </a:rPr>
              <a:t>2</a:t>
            </a:r>
            <a:r>
              <a:rPr lang="en-US" dirty="0">
                <a:solidFill>
                  <a:srgbClr val="00B0F0"/>
                </a:solidFill>
              </a:rPr>
              <a:t>] == </a:t>
            </a:r>
            <a:r>
              <a:rPr lang="en-US" dirty="0">
                <a:solidFill>
                  <a:srgbClr val="00B0F0"/>
                </a:solidFill>
                <a:effectLst/>
              </a:rPr>
              <a:t>"X"</a:t>
            </a:r>
            <a:r>
              <a:rPr lang="en-US" dirty="0">
                <a:solidFill>
                  <a:srgbClr val="00B0F0"/>
                </a:solidFill>
              </a:rPr>
              <a:t>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        </a:t>
            </a:r>
            <a:r>
              <a:rPr lang="en-US" dirty="0">
                <a:solidFill>
                  <a:srgbClr val="00B0F0"/>
                </a:solidFill>
                <a:effectLst/>
              </a:rPr>
              <a:t>return 1</a:t>
            </a:r>
            <a:br>
              <a:rPr lang="en-US" dirty="0">
                <a:solidFill>
                  <a:srgbClr val="00B0F0"/>
                </a:solidFill>
                <a:effectLst/>
              </a:rPr>
            </a:br>
            <a:r>
              <a:rPr lang="en-US" dirty="0">
                <a:solidFill>
                  <a:srgbClr val="00B0F0"/>
                </a:solidFill>
                <a:effectLst/>
              </a:rPr>
              <a:t>    if </a:t>
            </a:r>
            <a:r>
              <a:rPr lang="en-US" dirty="0">
                <a:solidFill>
                  <a:srgbClr val="00B0F0"/>
                </a:solidFill>
              </a:rPr>
              <a:t>board[</a:t>
            </a:r>
            <a:r>
              <a:rPr lang="en-US" dirty="0">
                <a:solidFill>
                  <a:srgbClr val="00B0F0"/>
                </a:solidFill>
                <a:effectLst/>
              </a:rPr>
              <a:t>0</a:t>
            </a:r>
            <a:r>
              <a:rPr lang="en-US" dirty="0">
                <a:solidFill>
                  <a:srgbClr val="00B0F0"/>
                </a:solidFill>
              </a:rPr>
              <a:t>] == </a:t>
            </a:r>
            <a:r>
              <a:rPr lang="en-US" dirty="0">
                <a:solidFill>
                  <a:srgbClr val="00B0F0"/>
                </a:solidFill>
                <a:effectLst/>
              </a:rPr>
              <a:t>"O" and </a:t>
            </a:r>
            <a:r>
              <a:rPr lang="en-US" dirty="0">
                <a:solidFill>
                  <a:srgbClr val="00B0F0"/>
                </a:solidFill>
              </a:rPr>
              <a:t>board[</a:t>
            </a:r>
            <a:r>
              <a:rPr lang="en-US" dirty="0">
                <a:solidFill>
                  <a:srgbClr val="00B0F0"/>
                </a:solidFill>
                <a:effectLst/>
              </a:rPr>
              <a:t>4</a:t>
            </a:r>
            <a:r>
              <a:rPr lang="en-US" dirty="0">
                <a:solidFill>
                  <a:srgbClr val="00B0F0"/>
                </a:solidFill>
              </a:rPr>
              <a:t>] == </a:t>
            </a:r>
            <a:r>
              <a:rPr lang="en-US" dirty="0">
                <a:solidFill>
                  <a:srgbClr val="00B0F0"/>
                </a:solidFill>
                <a:effectLst/>
              </a:rPr>
              <a:t>"O" and </a:t>
            </a:r>
            <a:r>
              <a:rPr lang="en-US" dirty="0">
                <a:solidFill>
                  <a:srgbClr val="00B0F0"/>
                </a:solidFill>
              </a:rPr>
              <a:t>board[</a:t>
            </a:r>
            <a:r>
              <a:rPr lang="en-US" dirty="0">
                <a:solidFill>
                  <a:srgbClr val="00B0F0"/>
                </a:solidFill>
                <a:effectLst/>
              </a:rPr>
              <a:t>8</a:t>
            </a:r>
            <a:r>
              <a:rPr lang="en-US" dirty="0">
                <a:solidFill>
                  <a:srgbClr val="00B0F0"/>
                </a:solidFill>
              </a:rPr>
              <a:t>] == </a:t>
            </a:r>
            <a:r>
              <a:rPr lang="en-US" dirty="0">
                <a:solidFill>
                  <a:srgbClr val="00B0F0"/>
                </a:solidFill>
                <a:effectLst/>
              </a:rPr>
              <a:t>"O"</a:t>
            </a:r>
            <a:r>
              <a:rPr lang="en-US" dirty="0">
                <a:solidFill>
                  <a:srgbClr val="00B0F0"/>
                </a:solidFill>
              </a:rPr>
              <a:t>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        </a:t>
            </a:r>
            <a:r>
              <a:rPr lang="en-US" dirty="0">
                <a:solidFill>
                  <a:srgbClr val="00B0F0"/>
                </a:solidFill>
                <a:effectLst/>
              </a:rPr>
              <a:t>return 2</a:t>
            </a:r>
            <a:br>
              <a:rPr lang="en-US" dirty="0">
                <a:solidFill>
                  <a:srgbClr val="00B0F0"/>
                </a:solidFill>
                <a:effectLst/>
              </a:rPr>
            </a:br>
            <a:r>
              <a:rPr lang="en-US" dirty="0">
                <a:solidFill>
                  <a:srgbClr val="00B0F0"/>
                </a:solidFill>
                <a:effectLst/>
              </a:rPr>
              <a:t>    if </a:t>
            </a:r>
            <a:r>
              <a:rPr lang="en-US" dirty="0">
                <a:solidFill>
                  <a:srgbClr val="00B0F0"/>
                </a:solidFill>
              </a:rPr>
              <a:t>board[</a:t>
            </a:r>
            <a:r>
              <a:rPr lang="en-US" dirty="0">
                <a:solidFill>
                  <a:srgbClr val="00B0F0"/>
                </a:solidFill>
                <a:effectLst/>
              </a:rPr>
              <a:t>6</a:t>
            </a:r>
            <a:r>
              <a:rPr lang="en-US" dirty="0">
                <a:solidFill>
                  <a:srgbClr val="00B0F0"/>
                </a:solidFill>
              </a:rPr>
              <a:t>] == </a:t>
            </a:r>
            <a:r>
              <a:rPr lang="en-US" dirty="0">
                <a:solidFill>
                  <a:srgbClr val="00B0F0"/>
                </a:solidFill>
                <a:effectLst/>
              </a:rPr>
              <a:t>"O" and </a:t>
            </a:r>
            <a:r>
              <a:rPr lang="en-US" dirty="0">
                <a:solidFill>
                  <a:srgbClr val="00B0F0"/>
                </a:solidFill>
              </a:rPr>
              <a:t>board[</a:t>
            </a:r>
            <a:r>
              <a:rPr lang="en-US" dirty="0">
                <a:solidFill>
                  <a:srgbClr val="00B0F0"/>
                </a:solidFill>
                <a:effectLst/>
              </a:rPr>
              <a:t>4</a:t>
            </a:r>
            <a:r>
              <a:rPr lang="en-US" dirty="0">
                <a:solidFill>
                  <a:srgbClr val="00B0F0"/>
                </a:solidFill>
              </a:rPr>
              <a:t>] == </a:t>
            </a:r>
            <a:r>
              <a:rPr lang="en-US" dirty="0">
                <a:solidFill>
                  <a:srgbClr val="00B0F0"/>
                </a:solidFill>
                <a:effectLst/>
              </a:rPr>
              <a:t>"O" and </a:t>
            </a:r>
            <a:r>
              <a:rPr lang="en-US" dirty="0">
                <a:solidFill>
                  <a:srgbClr val="00B0F0"/>
                </a:solidFill>
              </a:rPr>
              <a:t>board[</a:t>
            </a:r>
            <a:r>
              <a:rPr lang="en-US" dirty="0">
                <a:solidFill>
                  <a:srgbClr val="00B0F0"/>
                </a:solidFill>
                <a:effectLst/>
              </a:rPr>
              <a:t>2</a:t>
            </a:r>
            <a:r>
              <a:rPr lang="en-US" dirty="0">
                <a:solidFill>
                  <a:srgbClr val="00B0F0"/>
                </a:solidFill>
              </a:rPr>
              <a:t>] == </a:t>
            </a:r>
            <a:r>
              <a:rPr lang="en-US" dirty="0">
                <a:solidFill>
                  <a:srgbClr val="00B0F0"/>
                </a:solidFill>
                <a:effectLst/>
              </a:rPr>
              <a:t>"O"</a:t>
            </a:r>
            <a:r>
              <a:rPr lang="en-US" dirty="0">
                <a:solidFill>
                  <a:srgbClr val="00B0F0"/>
                </a:solidFill>
              </a:rPr>
              <a:t>: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        </a:t>
            </a:r>
            <a:r>
              <a:rPr lang="en-US" dirty="0">
                <a:solidFill>
                  <a:srgbClr val="00B0F0"/>
                </a:solidFill>
                <a:effectLst/>
              </a:rPr>
              <a:t>return 2</a:t>
            </a:r>
            <a:br>
              <a:rPr lang="en-US" dirty="0">
                <a:solidFill>
                  <a:srgbClr val="00B0F0"/>
                </a:solidFill>
                <a:effectLst/>
              </a:rPr>
            </a:br>
            <a:r>
              <a:rPr lang="en-US" dirty="0">
                <a:solidFill>
                  <a:srgbClr val="00B0F0"/>
                </a:solidFill>
                <a:effectLst/>
              </a:rPr>
              <a:t>    </a:t>
            </a:r>
            <a:br>
              <a:rPr lang="en-US" dirty="0">
                <a:solidFill>
                  <a:srgbClr val="00B0F0"/>
                </a:solidFill>
                <a:effectLst/>
              </a:rPr>
            </a:br>
            <a:r>
              <a:rPr lang="en-US" dirty="0">
                <a:solidFill>
                  <a:srgbClr val="00B0F0"/>
                </a:solidFill>
                <a:effectLst/>
              </a:rPr>
              <a:t>    return 0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72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7608-A86F-C64A-ABE6-D775DDE4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457201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72A18-428D-DE4D-A08E-A9C0DF57B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57201"/>
            <a:ext cx="10353762" cy="619878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def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board_full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():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count =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0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    for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i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in range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0,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len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(board)):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if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board[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i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] ==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"_"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: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        count +=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1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</a:b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    if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count ==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0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: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return True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    else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: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return False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</a:b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</a:b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print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"Welcome to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TicTacToe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!\n"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)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print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str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0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) +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" "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+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str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1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) +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" "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+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str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2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))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print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str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3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) +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" "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+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str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4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) +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" "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+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str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5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))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print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str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6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) +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" "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+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str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7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) +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" "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+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str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8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))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keep_playing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=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True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while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keep_playing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: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process_move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()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print_board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()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print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()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if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check_win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() ==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1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: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print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"Player X won the game!"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)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keep_playing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=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False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   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elif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check_win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() ==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2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: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print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"Player O won the game!"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)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keep_playing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=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False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   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elif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check_win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() ==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0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: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if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board_full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():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print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"The game is tied!"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)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keep_playing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=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False</a:t>
            </a:r>
            <a:b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</a:b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   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x_turn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=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</a:rPr>
              <a:t>not 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x_turn</a:t>
            </a: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9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535D-FB19-7043-8DE0-3D91577E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sz="3700"/>
              <a:t>Congratulations!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E83DB9-ED30-4E12-ADCB-BF9E38EBF7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771057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5922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2C79-63CD-4641-B53D-03E679F0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touch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AE839-446A-A24C-9323-F66346B25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Follow our IG and Facebook pages:</a:t>
            </a:r>
          </a:p>
          <a:p>
            <a:pPr lvl="1"/>
            <a:r>
              <a:rPr lang="en-US" sz="2400" dirty="0">
                <a:hlinkClick r:id="rId2"/>
              </a:rPr>
              <a:t>https://www.instagram.com/innovationmasters/</a:t>
            </a:r>
            <a:endParaRPr lang="en-US" sz="2400" dirty="0"/>
          </a:p>
          <a:p>
            <a:pPr lvl="1"/>
            <a:r>
              <a:rPr lang="en-US" sz="2400" dirty="0">
                <a:hlinkClick r:id="rId3"/>
              </a:rPr>
              <a:t>https://www.facebook.com/innovationmasters</a:t>
            </a:r>
            <a:r>
              <a:rPr lang="en-US" sz="2400" dirty="0"/>
              <a:t> </a:t>
            </a:r>
          </a:p>
          <a:p>
            <a:r>
              <a:rPr lang="en-US" sz="2400" dirty="0"/>
              <a:t>Learn more at the website: </a:t>
            </a:r>
            <a:r>
              <a:rPr lang="en-US" sz="2400" dirty="0">
                <a:solidFill>
                  <a:srgbClr val="4A3FB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theinnovationmasters.com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Shahrifat.Bhuiyan@gmail.com 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Matthew.Cano@stonybrook.edu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900" indent="0">
              <a:buNone/>
            </a:pP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70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9B3E7C-A94A-1640-894D-5E71CEEA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Some final words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2A8759-AC92-45EB-A37B-3776215F07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822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0F0F3"/>
      </a:lt2>
      <a:accent1>
        <a:srgbClr val="9CA912"/>
      </a:accent1>
      <a:accent2>
        <a:srgbClr val="CD9524"/>
      </a:accent2>
      <a:accent3>
        <a:srgbClr val="69B320"/>
      </a:accent3>
      <a:accent4>
        <a:srgbClr val="1787D5"/>
      </a:accent4>
      <a:accent5>
        <a:srgbClr val="294AE7"/>
      </a:accent5>
      <a:accent6>
        <a:srgbClr val="6038DB"/>
      </a:accent6>
      <a:hlink>
        <a:srgbClr val="4A3FBF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Ion Boardroom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1042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Gill Sans MT</vt:lpstr>
      <vt:lpstr>Wingdings 2</vt:lpstr>
      <vt:lpstr>Wingdings 3</vt:lpstr>
      <vt:lpstr>SlateVTI</vt:lpstr>
      <vt:lpstr>Ion Boardroom</vt:lpstr>
      <vt:lpstr>Python Fundamentals</vt:lpstr>
      <vt:lpstr>Today’s Agenda</vt:lpstr>
      <vt:lpstr>Tic Tac Toe</vt:lpstr>
      <vt:lpstr>Solution</vt:lpstr>
      <vt:lpstr>Continued..</vt:lpstr>
      <vt:lpstr>Continued…</vt:lpstr>
      <vt:lpstr>Congratulations!</vt:lpstr>
      <vt:lpstr>Final touch up</vt:lpstr>
      <vt:lpstr>Some final words</vt:lpstr>
      <vt:lpstr>Adios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Shah Rifat Alam Bhuiyan</dc:creator>
  <cp:lastModifiedBy>Shah Rifat Alam Bhuiyan</cp:lastModifiedBy>
  <cp:revision>7</cp:revision>
  <dcterms:created xsi:type="dcterms:W3CDTF">2020-12-12T17:50:02Z</dcterms:created>
  <dcterms:modified xsi:type="dcterms:W3CDTF">2020-12-12T20:05:37Z</dcterms:modified>
</cp:coreProperties>
</file>