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  <p:sldMasterId id="2147483696" r:id="rId3"/>
    <p:sldMasterId id="2147483714" r:id="rId4"/>
  </p:sldMasterIdLst>
  <p:notesMasterIdLst>
    <p:notesMasterId r:id="rId21"/>
  </p:notesMasterIdLst>
  <p:sldIdLst>
    <p:sldId id="256" r:id="rId5"/>
    <p:sldId id="278" r:id="rId6"/>
    <p:sldId id="268" r:id="rId7"/>
    <p:sldId id="269" r:id="rId8"/>
    <p:sldId id="271" r:id="rId9"/>
    <p:sldId id="272" r:id="rId10"/>
    <p:sldId id="275" r:id="rId11"/>
    <p:sldId id="259" r:id="rId12"/>
    <p:sldId id="276" r:id="rId13"/>
    <p:sldId id="261" r:id="rId14"/>
    <p:sldId id="262" r:id="rId15"/>
    <p:sldId id="270" r:id="rId16"/>
    <p:sldId id="263" r:id="rId17"/>
    <p:sldId id="264" r:id="rId18"/>
    <p:sldId id="27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615A2-2FCB-4FC6-9EC2-5DE5C8596B6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347746-2FCD-40D8-AC2D-1478E3A0442B}">
      <dgm:prSet/>
      <dgm:spPr/>
      <dgm:t>
        <a:bodyPr/>
        <a:lstStyle/>
        <a:p>
          <a:r>
            <a:rPr lang="en-US" dirty="0"/>
            <a:t>Lists</a:t>
          </a:r>
        </a:p>
      </dgm:t>
    </dgm:pt>
    <dgm:pt modelId="{6657826F-0EC8-48D8-968A-0FF87677B0F4}" type="parTrans" cxnId="{BEEF3DBF-CFAD-47BA-ACB5-E464C7C8A12B}">
      <dgm:prSet/>
      <dgm:spPr/>
      <dgm:t>
        <a:bodyPr/>
        <a:lstStyle/>
        <a:p>
          <a:endParaRPr lang="en-US"/>
        </a:p>
      </dgm:t>
    </dgm:pt>
    <dgm:pt modelId="{796A3AA7-0852-4A3B-81B3-1423A02529AB}" type="sibTrans" cxnId="{BEEF3DBF-CFAD-47BA-ACB5-E464C7C8A12B}">
      <dgm:prSet/>
      <dgm:spPr/>
      <dgm:t>
        <a:bodyPr/>
        <a:lstStyle/>
        <a:p>
          <a:endParaRPr lang="en-US"/>
        </a:p>
      </dgm:t>
    </dgm:pt>
    <dgm:pt modelId="{091F03A9-C0D2-4005-B4ED-70CD6716ED79}">
      <dgm:prSet/>
      <dgm:spPr/>
      <dgm:t>
        <a:bodyPr/>
        <a:lstStyle/>
        <a:p>
          <a:r>
            <a:rPr lang="en-US"/>
            <a:t>Use lists to store different information about a person</a:t>
          </a:r>
        </a:p>
      </dgm:t>
    </dgm:pt>
    <dgm:pt modelId="{DDEB1773-CD72-4ED0-BD9D-03C7E0EF6BCD}" type="parTrans" cxnId="{AB9198B8-D6CC-40BB-AA36-4EE5599880EC}">
      <dgm:prSet/>
      <dgm:spPr/>
      <dgm:t>
        <a:bodyPr/>
        <a:lstStyle/>
        <a:p>
          <a:endParaRPr lang="en-US"/>
        </a:p>
      </dgm:t>
    </dgm:pt>
    <dgm:pt modelId="{5FAD19AC-6967-4925-AAC8-CDB94A474852}" type="sibTrans" cxnId="{AB9198B8-D6CC-40BB-AA36-4EE5599880EC}">
      <dgm:prSet/>
      <dgm:spPr/>
      <dgm:t>
        <a:bodyPr/>
        <a:lstStyle/>
        <a:p>
          <a:endParaRPr lang="en-US"/>
        </a:p>
      </dgm:t>
    </dgm:pt>
    <dgm:pt modelId="{86E1A3ED-4714-4168-A38F-E2E141D1DC81}">
      <dgm:prSet/>
      <dgm:spPr/>
      <dgm:t>
        <a:bodyPr/>
        <a:lstStyle/>
        <a:p>
          <a:r>
            <a:rPr lang="en-US" dirty="0"/>
            <a:t>Info</a:t>
          </a:r>
        </a:p>
      </dgm:t>
    </dgm:pt>
    <dgm:pt modelId="{4D19AAB5-88DC-4E6C-A677-EE34B7370177}" type="parTrans" cxnId="{C340D731-C430-44CC-8F6D-BDD74B4257FC}">
      <dgm:prSet/>
      <dgm:spPr/>
      <dgm:t>
        <a:bodyPr/>
        <a:lstStyle/>
        <a:p>
          <a:endParaRPr lang="en-US"/>
        </a:p>
      </dgm:t>
    </dgm:pt>
    <dgm:pt modelId="{A1852E0B-BFD9-4672-9E3B-CE73590560A6}" type="sibTrans" cxnId="{C340D731-C430-44CC-8F6D-BDD74B4257FC}">
      <dgm:prSet/>
      <dgm:spPr/>
      <dgm:t>
        <a:bodyPr/>
        <a:lstStyle/>
        <a:p>
          <a:endParaRPr lang="en-US"/>
        </a:p>
      </dgm:t>
    </dgm:pt>
    <dgm:pt modelId="{5C9ADF98-F878-42CB-A49B-D04E386FE0B3}">
      <dgm:prSet/>
      <dgm:spPr/>
      <dgm:t>
        <a:bodyPr/>
        <a:lstStyle/>
        <a:p>
          <a:r>
            <a:rPr lang="en-US" dirty="0"/>
            <a:t>Name, age, nationality</a:t>
          </a:r>
        </a:p>
      </dgm:t>
    </dgm:pt>
    <dgm:pt modelId="{E48A021A-8FC1-4E83-8690-08A75E567D5F}" type="parTrans" cxnId="{68305078-2E04-4A31-B043-E5FF79BA19E5}">
      <dgm:prSet/>
      <dgm:spPr/>
      <dgm:t>
        <a:bodyPr/>
        <a:lstStyle/>
        <a:p>
          <a:endParaRPr lang="en-US"/>
        </a:p>
      </dgm:t>
    </dgm:pt>
    <dgm:pt modelId="{23CC5806-E812-44C8-B2AF-90CD7AD09D88}" type="sibTrans" cxnId="{68305078-2E04-4A31-B043-E5FF79BA19E5}">
      <dgm:prSet/>
      <dgm:spPr/>
      <dgm:t>
        <a:bodyPr/>
        <a:lstStyle/>
        <a:p>
          <a:endParaRPr lang="en-US"/>
        </a:p>
      </dgm:t>
    </dgm:pt>
    <dgm:pt modelId="{1309D024-03BC-489D-BF38-5BBD3DDC2F81}">
      <dgm:prSet/>
      <dgm:spPr/>
      <dgm:t>
        <a:bodyPr/>
        <a:lstStyle/>
        <a:p>
          <a:r>
            <a:rPr lang="en-US" dirty="0"/>
            <a:t>Separate</a:t>
          </a:r>
        </a:p>
      </dgm:t>
    </dgm:pt>
    <dgm:pt modelId="{E6F8F762-FC78-4A4D-952E-E9F8650397CD}" type="parTrans" cxnId="{4DF3CDA6-3E27-44B0-92E2-1F7FCE3C2EAB}">
      <dgm:prSet/>
      <dgm:spPr/>
      <dgm:t>
        <a:bodyPr/>
        <a:lstStyle/>
        <a:p>
          <a:endParaRPr lang="en-US"/>
        </a:p>
      </dgm:t>
    </dgm:pt>
    <dgm:pt modelId="{86290929-4182-44EF-A82F-17F7D60B75AF}" type="sibTrans" cxnId="{4DF3CDA6-3E27-44B0-92E2-1F7FCE3C2EAB}">
      <dgm:prSet/>
      <dgm:spPr/>
      <dgm:t>
        <a:bodyPr/>
        <a:lstStyle/>
        <a:p>
          <a:endParaRPr lang="en-US"/>
        </a:p>
      </dgm:t>
    </dgm:pt>
    <dgm:pt modelId="{719E9A18-A58B-4969-8CB7-AA413781712A}">
      <dgm:prSet/>
      <dgm:spPr/>
      <dgm:t>
        <a:bodyPr/>
        <a:lstStyle/>
        <a:p>
          <a:r>
            <a:rPr lang="en-US"/>
            <a:t>Have a separate list for each type of information</a:t>
          </a:r>
        </a:p>
      </dgm:t>
    </dgm:pt>
    <dgm:pt modelId="{89170EB3-4FF6-4EDF-968D-D4065DE8F1EA}" type="parTrans" cxnId="{60E40C46-8155-44AD-B8E4-B139D662A276}">
      <dgm:prSet/>
      <dgm:spPr/>
      <dgm:t>
        <a:bodyPr/>
        <a:lstStyle/>
        <a:p>
          <a:endParaRPr lang="en-US"/>
        </a:p>
      </dgm:t>
    </dgm:pt>
    <dgm:pt modelId="{738185C5-016B-4C61-903C-32864AA501DF}" type="sibTrans" cxnId="{60E40C46-8155-44AD-B8E4-B139D662A276}">
      <dgm:prSet/>
      <dgm:spPr/>
      <dgm:t>
        <a:bodyPr/>
        <a:lstStyle/>
        <a:p>
          <a:endParaRPr lang="en-US"/>
        </a:p>
      </dgm:t>
    </dgm:pt>
    <dgm:pt modelId="{57A4F62F-0078-4A73-AD2B-2B3F4377260D}">
      <dgm:prSet/>
      <dgm:spPr/>
      <dgm:t>
        <a:bodyPr/>
        <a:lstStyle/>
        <a:p>
          <a:r>
            <a:rPr lang="en-US"/>
            <a:t>Ask</a:t>
          </a:r>
        </a:p>
      </dgm:t>
    </dgm:pt>
    <dgm:pt modelId="{78283BA5-ECD9-44EF-A970-B11BD1D09296}" type="parTrans" cxnId="{A2568B94-889F-448B-A5D3-42361CDE2C41}">
      <dgm:prSet/>
      <dgm:spPr/>
      <dgm:t>
        <a:bodyPr/>
        <a:lstStyle/>
        <a:p>
          <a:endParaRPr lang="en-US"/>
        </a:p>
      </dgm:t>
    </dgm:pt>
    <dgm:pt modelId="{728DE925-B938-4F0E-9C40-3879B4869883}" type="sibTrans" cxnId="{A2568B94-889F-448B-A5D3-42361CDE2C41}">
      <dgm:prSet/>
      <dgm:spPr/>
      <dgm:t>
        <a:bodyPr/>
        <a:lstStyle/>
        <a:p>
          <a:endParaRPr lang="en-US"/>
        </a:p>
      </dgm:t>
    </dgm:pt>
    <dgm:pt modelId="{CEC137B0-83EA-4964-B8E1-B62CC30E8F3C}">
      <dgm:prSet/>
      <dgm:spPr/>
      <dgm:t>
        <a:bodyPr/>
        <a:lstStyle/>
        <a:p>
          <a:r>
            <a:rPr lang="en-US"/>
            <a:t>Ask user how many profiles he wants to make</a:t>
          </a:r>
        </a:p>
      </dgm:t>
    </dgm:pt>
    <dgm:pt modelId="{18DF2A0E-9296-4EBF-9FDF-8EC2FCCB5ACF}" type="parTrans" cxnId="{030F43E0-482F-43B6-B080-5795DB82388C}">
      <dgm:prSet/>
      <dgm:spPr/>
      <dgm:t>
        <a:bodyPr/>
        <a:lstStyle/>
        <a:p>
          <a:endParaRPr lang="en-US"/>
        </a:p>
      </dgm:t>
    </dgm:pt>
    <dgm:pt modelId="{D24DFE62-7142-4C1A-8BE4-80FAE9721208}" type="sibTrans" cxnId="{030F43E0-482F-43B6-B080-5795DB82388C}">
      <dgm:prSet/>
      <dgm:spPr/>
      <dgm:t>
        <a:bodyPr/>
        <a:lstStyle/>
        <a:p>
          <a:endParaRPr lang="en-US"/>
        </a:p>
      </dgm:t>
    </dgm:pt>
    <dgm:pt modelId="{179C577F-CFD5-4EED-AB23-0BD03C0FAEB8}">
      <dgm:prSet/>
      <dgm:spPr/>
      <dgm:t>
        <a:bodyPr/>
        <a:lstStyle/>
        <a:p>
          <a:r>
            <a:rPr lang="en-US"/>
            <a:t>Store</a:t>
          </a:r>
        </a:p>
      </dgm:t>
    </dgm:pt>
    <dgm:pt modelId="{C7E7D80A-66E2-42E9-8F5C-56570712C374}" type="parTrans" cxnId="{9F868752-B386-4308-94B0-65EC42F5F459}">
      <dgm:prSet/>
      <dgm:spPr/>
      <dgm:t>
        <a:bodyPr/>
        <a:lstStyle/>
        <a:p>
          <a:endParaRPr lang="en-US"/>
        </a:p>
      </dgm:t>
    </dgm:pt>
    <dgm:pt modelId="{337CF712-CA42-4504-BEC3-9817C10715B7}" type="sibTrans" cxnId="{9F868752-B386-4308-94B0-65EC42F5F459}">
      <dgm:prSet/>
      <dgm:spPr/>
      <dgm:t>
        <a:bodyPr/>
        <a:lstStyle/>
        <a:p>
          <a:endParaRPr lang="en-US"/>
        </a:p>
      </dgm:t>
    </dgm:pt>
    <dgm:pt modelId="{F825CF23-B1D6-4EDD-91EB-DB7A03ECE2A0}">
      <dgm:prSet/>
      <dgm:spPr/>
      <dgm:t>
        <a:bodyPr/>
        <a:lstStyle/>
        <a:p>
          <a:r>
            <a:rPr lang="en-US"/>
            <a:t>Store the information in each list</a:t>
          </a:r>
        </a:p>
      </dgm:t>
    </dgm:pt>
    <dgm:pt modelId="{7A42525E-5DBE-42E4-982C-70C648F56ABA}" type="parTrans" cxnId="{97ADD485-F5B5-43E2-B8A7-D7D5065741CE}">
      <dgm:prSet/>
      <dgm:spPr/>
      <dgm:t>
        <a:bodyPr/>
        <a:lstStyle/>
        <a:p>
          <a:endParaRPr lang="en-US"/>
        </a:p>
      </dgm:t>
    </dgm:pt>
    <dgm:pt modelId="{6682A10D-BA7C-489C-A22F-6F32E3AC1956}" type="sibTrans" cxnId="{97ADD485-F5B5-43E2-B8A7-D7D5065741CE}">
      <dgm:prSet/>
      <dgm:spPr/>
      <dgm:t>
        <a:bodyPr/>
        <a:lstStyle/>
        <a:p>
          <a:endParaRPr lang="en-US"/>
        </a:p>
      </dgm:t>
    </dgm:pt>
    <dgm:pt modelId="{FEA72694-3D01-4B5F-94E5-0C561BB2F741}">
      <dgm:prSet/>
      <dgm:spPr/>
      <dgm:t>
        <a:bodyPr/>
        <a:lstStyle/>
        <a:p>
          <a:r>
            <a:rPr lang="en-US"/>
            <a:t>Print out</a:t>
          </a:r>
        </a:p>
      </dgm:t>
    </dgm:pt>
    <dgm:pt modelId="{28615DBA-C4E8-4B51-A348-7F4FE1CC2DE8}" type="parTrans" cxnId="{472849F9-1EE7-46BA-8860-8538C42CBA92}">
      <dgm:prSet/>
      <dgm:spPr/>
      <dgm:t>
        <a:bodyPr/>
        <a:lstStyle/>
        <a:p>
          <a:endParaRPr lang="en-US"/>
        </a:p>
      </dgm:t>
    </dgm:pt>
    <dgm:pt modelId="{4EE926EE-E2BA-49AC-B3CA-078F750E9C60}" type="sibTrans" cxnId="{472849F9-1EE7-46BA-8860-8538C42CBA92}">
      <dgm:prSet/>
      <dgm:spPr/>
      <dgm:t>
        <a:bodyPr/>
        <a:lstStyle/>
        <a:p>
          <a:endParaRPr lang="en-US"/>
        </a:p>
      </dgm:t>
    </dgm:pt>
    <dgm:pt modelId="{C3732713-CA24-436B-B1A9-67CED290EF0F}">
      <dgm:prSet/>
      <dgm:spPr/>
      <dgm:t>
        <a:bodyPr/>
        <a:lstStyle/>
        <a:p>
          <a:r>
            <a:rPr lang="en-US"/>
            <a:t>Finally print out the profiles nicely</a:t>
          </a:r>
        </a:p>
      </dgm:t>
    </dgm:pt>
    <dgm:pt modelId="{1D3863AA-D161-452B-86BA-1E38DC060A94}" type="parTrans" cxnId="{AD8BBBE7-D096-4B46-8524-B7F01AB49A02}">
      <dgm:prSet/>
      <dgm:spPr/>
      <dgm:t>
        <a:bodyPr/>
        <a:lstStyle/>
        <a:p>
          <a:endParaRPr lang="en-US"/>
        </a:p>
      </dgm:t>
    </dgm:pt>
    <dgm:pt modelId="{A8706FF0-569B-49F2-89CA-A1ADDC26A273}" type="sibTrans" cxnId="{AD8BBBE7-D096-4B46-8524-B7F01AB49A02}">
      <dgm:prSet/>
      <dgm:spPr/>
      <dgm:t>
        <a:bodyPr/>
        <a:lstStyle/>
        <a:p>
          <a:endParaRPr lang="en-US"/>
        </a:p>
      </dgm:t>
    </dgm:pt>
    <dgm:pt modelId="{542E6807-A4C3-DC44-A34F-3BA042223955}" type="pres">
      <dgm:prSet presAssocID="{71C615A2-2FCB-4FC6-9EC2-5DE5C8596B64}" presName="Name0" presStyleCnt="0">
        <dgm:presLayoutVars>
          <dgm:dir/>
          <dgm:animLvl val="lvl"/>
          <dgm:resizeHandles val="exact"/>
        </dgm:presLayoutVars>
      </dgm:prSet>
      <dgm:spPr/>
    </dgm:pt>
    <dgm:pt modelId="{BCAC8638-6C3C-144A-B573-1355424BB847}" type="pres">
      <dgm:prSet presAssocID="{EC347746-2FCD-40D8-AC2D-1478E3A0442B}" presName="linNode" presStyleCnt="0"/>
      <dgm:spPr/>
    </dgm:pt>
    <dgm:pt modelId="{BA3D7283-21C1-DB46-B8A3-EC484BDCC95A}" type="pres">
      <dgm:prSet presAssocID="{EC347746-2FCD-40D8-AC2D-1478E3A0442B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DBDE4820-1958-574A-A749-98C17ED8B486}" type="pres">
      <dgm:prSet presAssocID="{EC347746-2FCD-40D8-AC2D-1478E3A0442B}" presName="descendantText" presStyleLbl="alignNode1" presStyleIdx="0" presStyleCnt="6">
        <dgm:presLayoutVars>
          <dgm:bulletEnabled/>
        </dgm:presLayoutVars>
      </dgm:prSet>
      <dgm:spPr/>
    </dgm:pt>
    <dgm:pt modelId="{9C18CF8A-62C7-0340-AC18-ABDDF5243023}" type="pres">
      <dgm:prSet presAssocID="{796A3AA7-0852-4A3B-81B3-1423A02529AB}" presName="sp" presStyleCnt="0"/>
      <dgm:spPr/>
    </dgm:pt>
    <dgm:pt modelId="{AE0459B9-2A06-A94A-AE7C-3303CDD1F0C1}" type="pres">
      <dgm:prSet presAssocID="{86E1A3ED-4714-4168-A38F-E2E141D1DC81}" presName="linNode" presStyleCnt="0"/>
      <dgm:spPr/>
    </dgm:pt>
    <dgm:pt modelId="{0DADF980-6867-9942-BAE4-98BB48577DB1}" type="pres">
      <dgm:prSet presAssocID="{86E1A3ED-4714-4168-A38F-E2E141D1DC81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82405974-9D9E-F845-AF8D-3444FEECDF9C}" type="pres">
      <dgm:prSet presAssocID="{86E1A3ED-4714-4168-A38F-E2E141D1DC81}" presName="descendantText" presStyleLbl="alignNode1" presStyleIdx="1" presStyleCnt="6">
        <dgm:presLayoutVars>
          <dgm:bulletEnabled/>
        </dgm:presLayoutVars>
      </dgm:prSet>
      <dgm:spPr/>
    </dgm:pt>
    <dgm:pt modelId="{6CA5E965-0BF9-0E49-A28B-58959ECC9C76}" type="pres">
      <dgm:prSet presAssocID="{A1852E0B-BFD9-4672-9E3B-CE73590560A6}" presName="sp" presStyleCnt="0"/>
      <dgm:spPr/>
    </dgm:pt>
    <dgm:pt modelId="{475E7ACE-545A-1249-9A7E-1446919B23DE}" type="pres">
      <dgm:prSet presAssocID="{1309D024-03BC-489D-BF38-5BBD3DDC2F81}" presName="linNode" presStyleCnt="0"/>
      <dgm:spPr/>
    </dgm:pt>
    <dgm:pt modelId="{8480E5A1-FA96-754F-BBEE-69D18A84B215}" type="pres">
      <dgm:prSet presAssocID="{1309D024-03BC-489D-BF38-5BBD3DDC2F81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40FA4D24-0DC8-A146-9FAD-336F3576DF11}" type="pres">
      <dgm:prSet presAssocID="{1309D024-03BC-489D-BF38-5BBD3DDC2F81}" presName="descendantText" presStyleLbl="alignNode1" presStyleIdx="2" presStyleCnt="6">
        <dgm:presLayoutVars>
          <dgm:bulletEnabled/>
        </dgm:presLayoutVars>
      </dgm:prSet>
      <dgm:spPr/>
    </dgm:pt>
    <dgm:pt modelId="{188FE3F9-B3CC-B043-BC0D-4844B42C2676}" type="pres">
      <dgm:prSet presAssocID="{86290929-4182-44EF-A82F-17F7D60B75AF}" presName="sp" presStyleCnt="0"/>
      <dgm:spPr/>
    </dgm:pt>
    <dgm:pt modelId="{FDC05C30-4942-DC49-BA35-9E7A361F26F5}" type="pres">
      <dgm:prSet presAssocID="{57A4F62F-0078-4A73-AD2B-2B3F4377260D}" presName="linNode" presStyleCnt="0"/>
      <dgm:spPr/>
    </dgm:pt>
    <dgm:pt modelId="{816AF555-A788-894F-99C8-498428DBBBEB}" type="pres">
      <dgm:prSet presAssocID="{57A4F62F-0078-4A73-AD2B-2B3F4377260D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C9426447-8332-D646-B3AC-308D01D4309D}" type="pres">
      <dgm:prSet presAssocID="{57A4F62F-0078-4A73-AD2B-2B3F4377260D}" presName="descendantText" presStyleLbl="alignNode1" presStyleIdx="3" presStyleCnt="6">
        <dgm:presLayoutVars>
          <dgm:bulletEnabled/>
        </dgm:presLayoutVars>
      </dgm:prSet>
      <dgm:spPr/>
    </dgm:pt>
    <dgm:pt modelId="{04C60015-0591-7A42-85B6-E9FC2C33D728}" type="pres">
      <dgm:prSet presAssocID="{728DE925-B938-4F0E-9C40-3879B4869883}" presName="sp" presStyleCnt="0"/>
      <dgm:spPr/>
    </dgm:pt>
    <dgm:pt modelId="{7FE23F9A-C3DA-C442-A3E5-063CA00B88E6}" type="pres">
      <dgm:prSet presAssocID="{179C577F-CFD5-4EED-AB23-0BD03C0FAEB8}" presName="linNode" presStyleCnt="0"/>
      <dgm:spPr/>
    </dgm:pt>
    <dgm:pt modelId="{AB5AFF41-213C-D645-913D-D63188BD2508}" type="pres">
      <dgm:prSet presAssocID="{179C577F-CFD5-4EED-AB23-0BD03C0FAEB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413E0776-5E3E-EC46-97DE-3A5660D61ED8}" type="pres">
      <dgm:prSet presAssocID="{179C577F-CFD5-4EED-AB23-0BD03C0FAEB8}" presName="descendantText" presStyleLbl="alignNode1" presStyleIdx="4" presStyleCnt="6">
        <dgm:presLayoutVars>
          <dgm:bulletEnabled/>
        </dgm:presLayoutVars>
      </dgm:prSet>
      <dgm:spPr/>
    </dgm:pt>
    <dgm:pt modelId="{141FFEFF-7F15-C849-A2BD-F702AE7BD200}" type="pres">
      <dgm:prSet presAssocID="{337CF712-CA42-4504-BEC3-9817C10715B7}" presName="sp" presStyleCnt="0"/>
      <dgm:spPr/>
    </dgm:pt>
    <dgm:pt modelId="{D02C9C80-3D7B-C942-AD91-5CD00A8F0BE7}" type="pres">
      <dgm:prSet presAssocID="{FEA72694-3D01-4B5F-94E5-0C561BB2F741}" presName="linNode" presStyleCnt="0"/>
      <dgm:spPr/>
    </dgm:pt>
    <dgm:pt modelId="{5FCB94C4-4662-D547-960D-18C551DFF78A}" type="pres">
      <dgm:prSet presAssocID="{FEA72694-3D01-4B5F-94E5-0C561BB2F74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D79CBE23-9AC8-AA4C-AACA-9CABAC8DDF4F}" type="pres">
      <dgm:prSet presAssocID="{FEA72694-3D01-4B5F-94E5-0C561BB2F74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8823C10F-228A-104A-A6E6-5E16EA6B9EC1}" type="presOf" srcId="{5C9ADF98-F878-42CB-A49B-D04E386FE0B3}" destId="{82405974-9D9E-F845-AF8D-3444FEECDF9C}" srcOrd="0" destOrd="0" presId="urn:microsoft.com/office/officeart/2016/7/layout/VerticalHollowActionList"/>
    <dgm:cxn modelId="{F142A12D-0947-1546-ADD6-975468EA5CB4}" type="presOf" srcId="{CEC137B0-83EA-4964-B8E1-B62CC30E8F3C}" destId="{C9426447-8332-D646-B3AC-308D01D4309D}" srcOrd="0" destOrd="0" presId="urn:microsoft.com/office/officeart/2016/7/layout/VerticalHollowActionList"/>
    <dgm:cxn modelId="{C340D731-C430-44CC-8F6D-BDD74B4257FC}" srcId="{71C615A2-2FCB-4FC6-9EC2-5DE5C8596B64}" destId="{86E1A3ED-4714-4168-A38F-E2E141D1DC81}" srcOrd="1" destOrd="0" parTransId="{4D19AAB5-88DC-4E6C-A677-EE34B7370177}" sibTransId="{A1852E0B-BFD9-4672-9E3B-CE73590560A6}"/>
    <dgm:cxn modelId="{DD9DF73B-EB30-FD43-AE6F-4C25C80F038B}" type="presOf" srcId="{719E9A18-A58B-4969-8CB7-AA413781712A}" destId="{40FA4D24-0DC8-A146-9FAD-336F3576DF11}" srcOrd="0" destOrd="0" presId="urn:microsoft.com/office/officeart/2016/7/layout/VerticalHollowActionList"/>
    <dgm:cxn modelId="{60E40C46-8155-44AD-B8E4-B139D662A276}" srcId="{1309D024-03BC-489D-BF38-5BBD3DDC2F81}" destId="{719E9A18-A58B-4969-8CB7-AA413781712A}" srcOrd="0" destOrd="0" parTransId="{89170EB3-4FF6-4EDF-968D-D4065DE8F1EA}" sibTransId="{738185C5-016B-4C61-903C-32864AA501DF}"/>
    <dgm:cxn modelId="{9F868752-B386-4308-94B0-65EC42F5F459}" srcId="{71C615A2-2FCB-4FC6-9EC2-5DE5C8596B64}" destId="{179C577F-CFD5-4EED-AB23-0BD03C0FAEB8}" srcOrd="4" destOrd="0" parTransId="{C7E7D80A-66E2-42E9-8F5C-56570712C374}" sibTransId="{337CF712-CA42-4504-BEC3-9817C10715B7}"/>
    <dgm:cxn modelId="{A3481159-98CA-164A-B69F-DBECB99B00B7}" type="presOf" srcId="{091F03A9-C0D2-4005-B4ED-70CD6716ED79}" destId="{DBDE4820-1958-574A-A749-98C17ED8B486}" srcOrd="0" destOrd="0" presId="urn:microsoft.com/office/officeart/2016/7/layout/VerticalHollowActionList"/>
    <dgm:cxn modelId="{E7E0645F-BA71-9E43-B2A5-2286F5A40483}" type="presOf" srcId="{86E1A3ED-4714-4168-A38F-E2E141D1DC81}" destId="{0DADF980-6867-9942-BAE4-98BB48577DB1}" srcOrd="0" destOrd="0" presId="urn:microsoft.com/office/officeart/2016/7/layout/VerticalHollowActionList"/>
    <dgm:cxn modelId="{B77F2468-2576-D645-8FDA-33A6DA5777E6}" type="presOf" srcId="{179C577F-CFD5-4EED-AB23-0BD03C0FAEB8}" destId="{AB5AFF41-213C-D645-913D-D63188BD2508}" srcOrd="0" destOrd="0" presId="urn:microsoft.com/office/officeart/2016/7/layout/VerticalHollowActionList"/>
    <dgm:cxn modelId="{68305078-2E04-4A31-B043-E5FF79BA19E5}" srcId="{86E1A3ED-4714-4168-A38F-E2E141D1DC81}" destId="{5C9ADF98-F878-42CB-A49B-D04E386FE0B3}" srcOrd="0" destOrd="0" parTransId="{E48A021A-8FC1-4E83-8690-08A75E567D5F}" sibTransId="{23CC5806-E812-44C8-B2AF-90CD7AD09D88}"/>
    <dgm:cxn modelId="{EA7E187C-58F5-3841-9126-BB18FD1375FC}" type="presOf" srcId="{71C615A2-2FCB-4FC6-9EC2-5DE5C8596B64}" destId="{542E6807-A4C3-DC44-A34F-3BA042223955}" srcOrd="0" destOrd="0" presId="urn:microsoft.com/office/officeart/2016/7/layout/VerticalHollowActionList"/>
    <dgm:cxn modelId="{97ADD485-F5B5-43E2-B8A7-D7D5065741CE}" srcId="{179C577F-CFD5-4EED-AB23-0BD03C0FAEB8}" destId="{F825CF23-B1D6-4EDD-91EB-DB7A03ECE2A0}" srcOrd="0" destOrd="0" parTransId="{7A42525E-5DBE-42E4-982C-70C648F56ABA}" sibTransId="{6682A10D-BA7C-489C-A22F-6F32E3AC1956}"/>
    <dgm:cxn modelId="{A2568B94-889F-448B-A5D3-42361CDE2C41}" srcId="{71C615A2-2FCB-4FC6-9EC2-5DE5C8596B64}" destId="{57A4F62F-0078-4A73-AD2B-2B3F4377260D}" srcOrd="3" destOrd="0" parTransId="{78283BA5-ECD9-44EF-A970-B11BD1D09296}" sibTransId="{728DE925-B938-4F0E-9C40-3879B4869883}"/>
    <dgm:cxn modelId="{4DF3CDA6-3E27-44B0-92E2-1F7FCE3C2EAB}" srcId="{71C615A2-2FCB-4FC6-9EC2-5DE5C8596B64}" destId="{1309D024-03BC-489D-BF38-5BBD3DDC2F81}" srcOrd="2" destOrd="0" parTransId="{E6F8F762-FC78-4A4D-952E-E9F8650397CD}" sibTransId="{86290929-4182-44EF-A82F-17F7D60B75AF}"/>
    <dgm:cxn modelId="{A07184A7-BBF2-9C4A-8449-F27F6CD917A7}" type="presOf" srcId="{57A4F62F-0078-4A73-AD2B-2B3F4377260D}" destId="{816AF555-A788-894F-99C8-498428DBBBEB}" srcOrd="0" destOrd="0" presId="urn:microsoft.com/office/officeart/2016/7/layout/VerticalHollowActionList"/>
    <dgm:cxn modelId="{AB9198B8-D6CC-40BB-AA36-4EE5599880EC}" srcId="{EC347746-2FCD-40D8-AC2D-1478E3A0442B}" destId="{091F03A9-C0D2-4005-B4ED-70CD6716ED79}" srcOrd="0" destOrd="0" parTransId="{DDEB1773-CD72-4ED0-BD9D-03C7E0EF6BCD}" sibTransId="{5FAD19AC-6967-4925-AAC8-CDB94A474852}"/>
    <dgm:cxn modelId="{BEEF3DBF-CFAD-47BA-ACB5-E464C7C8A12B}" srcId="{71C615A2-2FCB-4FC6-9EC2-5DE5C8596B64}" destId="{EC347746-2FCD-40D8-AC2D-1478E3A0442B}" srcOrd="0" destOrd="0" parTransId="{6657826F-0EC8-48D8-968A-0FF87677B0F4}" sibTransId="{796A3AA7-0852-4A3B-81B3-1423A02529AB}"/>
    <dgm:cxn modelId="{169117D2-5708-E54F-9562-5FE07464A7C7}" type="presOf" srcId="{F825CF23-B1D6-4EDD-91EB-DB7A03ECE2A0}" destId="{413E0776-5E3E-EC46-97DE-3A5660D61ED8}" srcOrd="0" destOrd="0" presId="urn:microsoft.com/office/officeart/2016/7/layout/VerticalHollowActionList"/>
    <dgm:cxn modelId="{B7718FD4-896A-8E46-BCAB-AB1E49E2F278}" type="presOf" srcId="{1309D024-03BC-489D-BF38-5BBD3DDC2F81}" destId="{8480E5A1-FA96-754F-BBEE-69D18A84B215}" srcOrd="0" destOrd="0" presId="urn:microsoft.com/office/officeart/2016/7/layout/VerticalHollowActionList"/>
    <dgm:cxn modelId="{03F069D6-F33B-3347-AF77-17CF5536EF2E}" type="presOf" srcId="{EC347746-2FCD-40D8-AC2D-1478E3A0442B}" destId="{BA3D7283-21C1-DB46-B8A3-EC484BDCC95A}" srcOrd="0" destOrd="0" presId="urn:microsoft.com/office/officeart/2016/7/layout/VerticalHollowActionList"/>
    <dgm:cxn modelId="{030F43E0-482F-43B6-B080-5795DB82388C}" srcId="{57A4F62F-0078-4A73-AD2B-2B3F4377260D}" destId="{CEC137B0-83EA-4964-B8E1-B62CC30E8F3C}" srcOrd="0" destOrd="0" parTransId="{18DF2A0E-9296-4EBF-9FDF-8EC2FCCB5ACF}" sibTransId="{D24DFE62-7142-4C1A-8BE4-80FAE9721208}"/>
    <dgm:cxn modelId="{AD8BBBE7-D096-4B46-8524-B7F01AB49A02}" srcId="{FEA72694-3D01-4B5F-94E5-0C561BB2F741}" destId="{C3732713-CA24-436B-B1A9-67CED290EF0F}" srcOrd="0" destOrd="0" parTransId="{1D3863AA-D161-452B-86BA-1E38DC060A94}" sibTransId="{A8706FF0-569B-49F2-89CA-A1ADDC26A273}"/>
    <dgm:cxn modelId="{887598EC-D321-5043-BD3D-BCF9783F6A69}" type="presOf" srcId="{FEA72694-3D01-4B5F-94E5-0C561BB2F741}" destId="{5FCB94C4-4662-D547-960D-18C551DFF78A}" srcOrd="0" destOrd="0" presId="urn:microsoft.com/office/officeart/2016/7/layout/VerticalHollowActionList"/>
    <dgm:cxn modelId="{D00044ED-FBE2-BF42-99E5-866D79F5B87B}" type="presOf" srcId="{C3732713-CA24-436B-B1A9-67CED290EF0F}" destId="{D79CBE23-9AC8-AA4C-AACA-9CABAC8DDF4F}" srcOrd="0" destOrd="0" presId="urn:microsoft.com/office/officeart/2016/7/layout/VerticalHollowActionList"/>
    <dgm:cxn modelId="{472849F9-1EE7-46BA-8860-8538C42CBA92}" srcId="{71C615A2-2FCB-4FC6-9EC2-5DE5C8596B64}" destId="{FEA72694-3D01-4B5F-94E5-0C561BB2F741}" srcOrd="5" destOrd="0" parTransId="{28615DBA-C4E8-4B51-A348-7F4FE1CC2DE8}" sibTransId="{4EE926EE-E2BA-49AC-B3CA-078F750E9C60}"/>
    <dgm:cxn modelId="{DE6BCAF5-B0C4-964C-84EA-AEF828D8C68F}" type="presParOf" srcId="{542E6807-A4C3-DC44-A34F-3BA042223955}" destId="{BCAC8638-6C3C-144A-B573-1355424BB847}" srcOrd="0" destOrd="0" presId="urn:microsoft.com/office/officeart/2016/7/layout/VerticalHollowActionList"/>
    <dgm:cxn modelId="{606DD489-2E98-6742-BA04-E0349C561058}" type="presParOf" srcId="{BCAC8638-6C3C-144A-B573-1355424BB847}" destId="{BA3D7283-21C1-DB46-B8A3-EC484BDCC95A}" srcOrd="0" destOrd="0" presId="urn:microsoft.com/office/officeart/2016/7/layout/VerticalHollowActionList"/>
    <dgm:cxn modelId="{FCBBEFF3-5E71-7F48-8FDB-90001E03F82B}" type="presParOf" srcId="{BCAC8638-6C3C-144A-B573-1355424BB847}" destId="{DBDE4820-1958-574A-A749-98C17ED8B486}" srcOrd="1" destOrd="0" presId="urn:microsoft.com/office/officeart/2016/7/layout/VerticalHollowActionList"/>
    <dgm:cxn modelId="{D781726B-D495-484B-9662-8F4889485C84}" type="presParOf" srcId="{542E6807-A4C3-DC44-A34F-3BA042223955}" destId="{9C18CF8A-62C7-0340-AC18-ABDDF5243023}" srcOrd="1" destOrd="0" presId="urn:microsoft.com/office/officeart/2016/7/layout/VerticalHollowActionList"/>
    <dgm:cxn modelId="{6B7E3E0F-0805-1947-8A26-2B3C201A8764}" type="presParOf" srcId="{542E6807-A4C3-DC44-A34F-3BA042223955}" destId="{AE0459B9-2A06-A94A-AE7C-3303CDD1F0C1}" srcOrd="2" destOrd="0" presId="urn:microsoft.com/office/officeart/2016/7/layout/VerticalHollowActionList"/>
    <dgm:cxn modelId="{EEB4533D-82C5-D947-B814-792E7072AA6F}" type="presParOf" srcId="{AE0459B9-2A06-A94A-AE7C-3303CDD1F0C1}" destId="{0DADF980-6867-9942-BAE4-98BB48577DB1}" srcOrd="0" destOrd="0" presId="urn:microsoft.com/office/officeart/2016/7/layout/VerticalHollowActionList"/>
    <dgm:cxn modelId="{C75225F4-1C8B-C34A-8B93-E7DDA67DFFEC}" type="presParOf" srcId="{AE0459B9-2A06-A94A-AE7C-3303CDD1F0C1}" destId="{82405974-9D9E-F845-AF8D-3444FEECDF9C}" srcOrd="1" destOrd="0" presId="urn:microsoft.com/office/officeart/2016/7/layout/VerticalHollowActionList"/>
    <dgm:cxn modelId="{69238211-B7B3-D44D-97AF-72B960FE0E11}" type="presParOf" srcId="{542E6807-A4C3-DC44-A34F-3BA042223955}" destId="{6CA5E965-0BF9-0E49-A28B-58959ECC9C76}" srcOrd="3" destOrd="0" presId="urn:microsoft.com/office/officeart/2016/7/layout/VerticalHollowActionList"/>
    <dgm:cxn modelId="{15243760-54F4-284C-A2A2-85AD061E8B00}" type="presParOf" srcId="{542E6807-A4C3-DC44-A34F-3BA042223955}" destId="{475E7ACE-545A-1249-9A7E-1446919B23DE}" srcOrd="4" destOrd="0" presId="urn:microsoft.com/office/officeart/2016/7/layout/VerticalHollowActionList"/>
    <dgm:cxn modelId="{266E3285-E0CD-5845-83F7-8BC84F4317DB}" type="presParOf" srcId="{475E7ACE-545A-1249-9A7E-1446919B23DE}" destId="{8480E5A1-FA96-754F-BBEE-69D18A84B215}" srcOrd="0" destOrd="0" presId="urn:microsoft.com/office/officeart/2016/7/layout/VerticalHollowActionList"/>
    <dgm:cxn modelId="{497A0B33-C92B-224A-B576-EA2A09919364}" type="presParOf" srcId="{475E7ACE-545A-1249-9A7E-1446919B23DE}" destId="{40FA4D24-0DC8-A146-9FAD-336F3576DF11}" srcOrd="1" destOrd="0" presId="urn:microsoft.com/office/officeart/2016/7/layout/VerticalHollowActionList"/>
    <dgm:cxn modelId="{B15434C8-330D-B84C-96DA-9329BEB06943}" type="presParOf" srcId="{542E6807-A4C3-DC44-A34F-3BA042223955}" destId="{188FE3F9-B3CC-B043-BC0D-4844B42C2676}" srcOrd="5" destOrd="0" presId="urn:microsoft.com/office/officeart/2016/7/layout/VerticalHollowActionList"/>
    <dgm:cxn modelId="{7C1E0CCB-E434-5347-A615-1EFC9D90A687}" type="presParOf" srcId="{542E6807-A4C3-DC44-A34F-3BA042223955}" destId="{FDC05C30-4942-DC49-BA35-9E7A361F26F5}" srcOrd="6" destOrd="0" presId="urn:microsoft.com/office/officeart/2016/7/layout/VerticalHollowActionList"/>
    <dgm:cxn modelId="{D1B4A891-5ADE-004B-9379-47931FE97D33}" type="presParOf" srcId="{FDC05C30-4942-DC49-BA35-9E7A361F26F5}" destId="{816AF555-A788-894F-99C8-498428DBBBEB}" srcOrd="0" destOrd="0" presId="urn:microsoft.com/office/officeart/2016/7/layout/VerticalHollowActionList"/>
    <dgm:cxn modelId="{D4F36ABE-0804-084A-BFBD-4A895FCFDFAE}" type="presParOf" srcId="{FDC05C30-4942-DC49-BA35-9E7A361F26F5}" destId="{C9426447-8332-D646-B3AC-308D01D4309D}" srcOrd="1" destOrd="0" presId="urn:microsoft.com/office/officeart/2016/7/layout/VerticalHollowActionList"/>
    <dgm:cxn modelId="{D8EA074E-3237-214D-8749-3C9D3189AF0F}" type="presParOf" srcId="{542E6807-A4C3-DC44-A34F-3BA042223955}" destId="{04C60015-0591-7A42-85B6-E9FC2C33D728}" srcOrd="7" destOrd="0" presId="urn:microsoft.com/office/officeart/2016/7/layout/VerticalHollowActionList"/>
    <dgm:cxn modelId="{DB203285-6CF2-504E-AEC3-E1F5714E406C}" type="presParOf" srcId="{542E6807-A4C3-DC44-A34F-3BA042223955}" destId="{7FE23F9A-C3DA-C442-A3E5-063CA00B88E6}" srcOrd="8" destOrd="0" presId="urn:microsoft.com/office/officeart/2016/7/layout/VerticalHollowActionList"/>
    <dgm:cxn modelId="{1E718476-DA93-9B41-BC35-64CD70261D02}" type="presParOf" srcId="{7FE23F9A-C3DA-C442-A3E5-063CA00B88E6}" destId="{AB5AFF41-213C-D645-913D-D63188BD2508}" srcOrd="0" destOrd="0" presId="urn:microsoft.com/office/officeart/2016/7/layout/VerticalHollowActionList"/>
    <dgm:cxn modelId="{64ECB686-82D5-6848-BDC4-51EBA07B165E}" type="presParOf" srcId="{7FE23F9A-C3DA-C442-A3E5-063CA00B88E6}" destId="{413E0776-5E3E-EC46-97DE-3A5660D61ED8}" srcOrd="1" destOrd="0" presId="urn:microsoft.com/office/officeart/2016/7/layout/VerticalHollowActionList"/>
    <dgm:cxn modelId="{9E5C1E70-C8DB-374F-A9A0-C096CC224C3B}" type="presParOf" srcId="{542E6807-A4C3-DC44-A34F-3BA042223955}" destId="{141FFEFF-7F15-C849-A2BD-F702AE7BD200}" srcOrd="9" destOrd="0" presId="urn:microsoft.com/office/officeart/2016/7/layout/VerticalHollowActionList"/>
    <dgm:cxn modelId="{BD351604-605C-C948-BAE3-983DF8887AF7}" type="presParOf" srcId="{542E6807-A4C3-DC44-A34F-3BA042223955}" destId="{D02C9C80-3D7B-C942-AD91-5CD00A8F0BE7}" srcOrd="10" destOrd="0" presId="urn:microsoft.com/office/officeart/2016/7/layout/VerticalHollowActionList"/>
    <dgm:cxn modelId="{414174B1-8618-7B41-87E0-F2A8C0AC50E0}" type="presParOf" srcId="{D02C9C80-3D7B-C942-AD91-5CD00A8F0BE7}" destId="{5FCB94C4-4662-D547-960D-18C551DFF78A}" srcOrd="0" destOrd="0" presId="urn:microsoft.com/office/officeart/2016/7/layout/VerticalHollowActionList"/>
    <dgm:cxn modelId="{AB0D6FF9-E7EC-BA46-AD5D-A03E57DA3E52}" type="presParOf" srcId="{D02C9C80-3D7B-C942-AD91-5CD00A8F0BE7}" destId="{D79CBE23-9AC8-AA4C-AACA-9CABAC8DDF4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32A4-ACBE-4DF8-AC7F-1CA9980FF3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E8C59A-4F3A-43F8-BF2B-D7529B2FBF9A}">
      <dgm:prSet/>
      <dgm:spPr/>
      <dgm:t>
        <a:bodyPr/>
        <a:lstStyle/>
        <a:p>
          <a:r>
            <a:rPr lang="en-US" dirty="0"/>
            <a:t>Now let’s try to retrieve information for a specific person</a:t>
          </a:r>
        </a:p>
      </dgm:t>
    </dgm:pt>
    <dgm:pt modelId="{9E668438-BE2F-4310-B0E7-0DDCABF9C94B}" type="parTrans" cxnId="{A5C74667-A9E2-4A8B-8D14-7647DBFD4D2B}">
      <dgm:prSet/>
      <dgm:spPr/>
      <dgm:t>
        <a:bodyPr/>
        <a:lstStyle/>
        <a:p>
          <a:endParaRPr lang="en-US"/>
        </a:p>
      </dgm:t>
    </dgm:pt>
    <dgm:pt modelId="{2C217260-E284-4844-A1D9-E9C6D0683BCF}" type="sibTrans" cxnId="{A5C74667-A9E2-4A8B-8D14-7647DBFD4D2B}">
      <dgm:prSet/>
      <dgm:spPr/>
      <dgm:t>
        <a:bodyPr/>
        <a:lstStyle/>
        <a:p>
          <a:endParaRPr lang="en-US"/>
        </a:p>
      </dgm:t>
    </dgm:pt>
    <dgm:pt modelId="{CB3210B9-4B7E-4E93-8870-AE3807E9D27C}">
      <dgm:prSet/>
      <dgm:spPr/>
      <dgm:t>
        <a:bodyPr/>
        <a:lstStyle/>
        <a:p>
          <a:r>
            <a:rPr lang="en-US"/>
            <a:t>We can use their name to get all the other information</a:t>
          </a:r>
        </a:p>
      </dgm:t>
    </dgm:pt>
    <dgm:pt modelId="{460F04D9-08A2-4F6E-A731-7D255A0B6280}" type="parTrans" cxnId="{9D754768-3BAC-4CF5-8CE4-A0DC7A480A1F}">
      <dgm:prSet/>
      <dgm:spPr/>
      <dgm:t>
        <a:bodyPr/>
        <a:lstStyle/>
        <a:p>
          <a:endParaRPr lang="en-US"/>
        </a:p>
      </dgm:t>
    </dgm:pt>
    <dgm:pt modelId="{118D9E78-D262-4782-889A-898A1944EBD0}" type="sibTrans" cxnId="{9D754768-3BAC-4CF5-8CE4-A0DC7A480A1F}">
      <dgm:prSet/>
      <dgm:spPr/>
      <dgm:t>
        <a:bodyPr/>
        <a:lstStyle/>
        <a:p>
          <a:endParaRPr lang="en-US"/>
        </a:p>
      </dgm:t>
    </dgm:pt>
    <dgm:pt modelId="{3780E294-F2E9-4481-8C72-D39197E42747}">
      <dgm:prSet/>
      <dgm:spPr/>
      <dgm:t>
        <a:bodyPr/>
        <a:lstStyle/>
        <a:p>
          <a:r>
            <a:rPr lang="en-US"/>
            <a:t>Ask the user for a name </a:t>
          </a:r>
        </a:p>
      </dgm:t>
    </dgm:pt>
    <dgm:pt modelId="{B9E2E4DF-B59D-42DE-A403-1C9C35BF6810}" type="parTrans" cxnId="{6C70A9E1-E019-49A5-AA5D-06ABF4750EA6}">
      <dgm:prSet/>
      <dgm:spPr/>
      <dgm:t>
        <a:bodyPr/>
        <a:lstStyle/>
        <a:p>
          <a:endParaRPr lang="en-US"/>
        </a:p>
      </dgm:t>
    </dgm:pt>
    <dgm:pt modelId="{C1213DD8-A510-4FD4-B088-A9764D8D3F8F}" type="sibTrans" cxnId="{6C70A9E1-E019-49A5-AA5D-06ABF4750EA6}">
      <dgm:prSet/>
      <dgm:spPr/>
      <dgm:t>
        <a:bodyPr/>
        <a:lstStyle/>
        <a:p>
          <a:endParaRPr lang="en-US"/>
        </a:p>
      </dgm:t>
    </dgm:pt>
    <dgm:pt modelId="{53A44EBF-0187-4146-9BD7-A6B1FDEDDE01}">
      <dgm:prSet/>
      <dgm:spPr/>
      <dgm:t>
        <a:bodyPr/>
        <a:lstStyle/>
        <a:p>
          <a:r>
            <a:rPr lang="en-US"/>
            <a:t>Display all the relevant information regarding that person</a:t>
          </a:r>
        </a:p>
      </dgm:t>
    </dgm:pt>
    <dgm:pt modelId="{BA1E4BD2-1344-4431-871A-E4ACB3BB4F93}" type="parTrans" cxnId="{36B6E25D-1A66-47F4-B522-71407471C2B8}">
      <dgm:prSet/>
      <dgm:spPr/>
      <dgm:t>
        <a:bodyPr/>
        <a:lstStyle/>
        <a:p>
          <a:endParaRPr lang="en-US"/>
        </a:p>
      </dgm:t>
    </dgm:pt>
    <dgm:pt modelId="{A44DF04E-25BF-4213-A755-5A585B59E141}" type="sibTrans" cxnId="{36B6E25D-1A66-47F4-B522-71407471C2B8}">
      <dgm:prSet/>
      <dgm:spPr/>
      <dgm:t>
        <a:bodyPr/>
        <a:lstStyle/>
        <a:p>
          <a:endParaRPr lang="en-US"/>
        </a:p>
      </dgm:t>
    </dgm:pt>
    <dgm:pt modelId="{CA04C8A1-232F-C54F-9B0B-A7169CDF6E82}" type="pres">
      <dgm:prSet presAssocID="{639232A4-ACBE-4DF8-AC7F-1CA9980FF3AB}" presName="linear" presStyleCnt="0">
        <dgm:presLayoutVars>
          <dgm:animLvl val="lvl"/>
          <dgm:resizeHandles val="exact"/>
        </dgm:presLayoutVars>
      </dgm:prSet>
      <dgm:spPr/>
    </dgm:pt>
    <dgm:pt modelId="{6C8ED65E-D7D2-CB46-8164-B0C04530FB0F}" type="pres">
      <dgm:prSet presAssocID="{45E8C59A-4F3A-43F8-BF2B-D7529B2FBF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415230-6FE0-0345-BE02-5DBA58E44AC3}" type="pres">
      <dgm:prSet presAssocID="{2C217260-E284-4844-A1D9-E9C6D0683BCF}" presName="spacer" presStyleCnt="0"/>
      <dgm:spPr/>
    </dgm:pt>
    <dgm:pt modelId="{3ACC0811-0CB8-E547-A468-3B95CB0C8BED}" type="pres">
      <dgm:prSet presAssocID="{CB3210B9-4B7E-4E93-8870-AE3807E9D2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4793A6-B193-F140-AEC3-3AF42CE2C3FF}" type="pres">
      <dgm:prSet presAssocID="{118D9E78-D262-4782-889A-898A1944EBD0}" presName="spacer" presStyleCnt="0"/>
      <dgm:spPr/>
    </dgm:pt>
    <dgm:pt modelId="{227406BB-4E63-6C4E-B812-475FA0DE38C6}" type="pres">
      <dgm:prSet presAssocID="{3780E294-F2E9-4481-8C72-D39197E427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ED62F9-6136-7346-BB40-91220E899B83}" type="pres">
      <dgm:prSet presAssocID="{C1213DD8-A510-4FD4-B088-A9764D8D3F8F}" presName="spacer" presStyleCnt="0"/>
      <dgm:spPr/>
    </dgm:pt>
    <dgm:pt modelId="{49261233-0A61-2F43-BDA9-4AFB1CE874AD}" type="pres">
      <dgm:prSet presAssocID="{53A44EBF-0187-4146-9BD7-A6B1FDEDDE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01DF0C-1F99-324E-A89E-B06A984D9052}" type="presOf" srcId="{CB3210B9-4B7E-4E93-8870-AE3807E9D27C}" destId="{3ACC0811-0CB8-E547-A468-3B95CB0C8BED}" srcOrd="0" destOrd="0" presId="urn:microsoft.com/office/officeart/2005/8/layout/vList2"/>
    <dgm:cxn modelId="{5F5E770E-30CD-E942-9050-798FDA48DAFD}" type="presOf" srcId="{45E8C59A-4F3A-43F8-BF2B-D7529B2FBF9A}" destId="{6C8ED65E-D7D2-CB46-8164-B0C04530FB0F}" srcOrd="0" destOrd="0" presId="urn:microsoft.com/office/officeart/2005/8/layout/vList2"/>
    <dgm:cxn modelId="{C7A6333B-8D90-9B4A-AA0B-71B6BE327ECF}" type="presOf" srcId="{3780E294-F2E9-4481-8C72-D39197E42747}" destId="{227406BB-4E63-6C4E-B812-475FA0DE38C6}" srcOrd="0" destOrd="0" presId="urn:microsoft.com/office/officeart/2005/8/layout/vList2"/>
    <dgm:cxn modelId="{36B6E25D-1A66-47F4-B522-71407471C2B8}" srcId="{639232A4-ACBE-4DF8-AC7F-1CA9980FF3AB}" destId="{53A44EBF-0187-4146-9BD7-A6B1FDEDDE01}" srcOrd="3" destOrd="0" parTransId="{BA1E4BD2-1344-4431-871A-E4ACB3BB4F93}" sibTransId="{A44DF04E-25BF-4213-A755-5A585B59E141}"/>
    <dgm:cxn modelId="{A5C74667-A9E2-4A8B-8D14-7647DBFD4D2B}" srcId="{639232A4-ACBE-4DF8-AC7F-1CA9980FF3AB}" destId="{45E8C59A-4F3A-43F8-BF2B-D7529B2FBF9A}" srcOrd="0" destOrd="0" parTransId="{9E668438-BE2F-4310-B0E7-0DDCABF9C94B}" sibTransId="{2C217260-E284-4844-A1D9-E9C6D0683BCF}"/>
    <dgm:cxn modelId="{9D754768-3BAC-4CF5-8CE4-A0DC7A480A1F}" srcId="{639232A4-ACBE-4DF8-AC7F-1CA9980FF3AB}" destId="{CB3210B9-4B7E-4E93-8870-AE3807E9D27C}" srcOrd="1" destOrd="0" parTransId="{460F04D9-08A2-4F6E-A731-7D255A0B6280}" sibTransId="{118D9E78-D262-4782-889A-898A1944EBD0}"/>
    <dgm:cxn modelId="{FA300B84-78EE-B64B-92D3-5FD12F0289E1}" type="presOf" srcId="{639232A4-ACBE-4DF8-AC7F-1CA9980FF3AB}" destId="{CA04C8A1-232F-C54F-9B0B-A7169CDF6E82}" srcOrd="0" destOrd="0" presId="urn:microsoft.com/office/officeart/2005/8/layout/vList2"/>
    <dgm:cxn modelId="{6C70A9E1-E019-49A5-AA5D-06ABF4750EA6}" srcId="{639232A4-ACBE-4DF8-AC7F-1CA9980FF3AB}" destId="{3780E294-F2E9-4481-8C72-D39197E42747}" srcOrd="2" destOrd="0" parTransId="{B9E2E4DF-B59D-42DE-A403-1C9C35BF6810}" sibTransId="{C1213DD8-A510-4FD4-B088-A9764D8D3F8F}"/>
    <dgm:cxn modelId="{84E140E7-F54B-AB4B-8F8F-8C5257D052D0}" type="presOf" srcId="{53A44EBF-0187-4146-9BD7-A6B1FDEDDE01}" destId="{49261233-0A61-2F43-BDA9-4AFB1CE874AD}" srcOrd="0" destOrd="0" presId="urn:microsoft.com/office/officeart/2005/8/layout/vList2"/>
    <dgm:cxn modelId="{B1F9326C-ADA4-F74F-9791-8F14D1D7A5E8}" type="presParOf" srcId="{CA04C8A1-232F-C54F-9B0B-A7169CDF6E82}" destId="{6C8ED65E-D7D2-CB46-8164-B0C04530FB0F}" srcOrd="0" destOrd="0" presId="urn:microsoft.com/office/officeart/2005/8/layout/vList2"/>
    <dgm:cxn modelId="{3F3F36C5-F12B-404B-AC7F-6FBCC825EA7E}" type="presParOf" srcId="{CA04C8A1-232F-C54F-9B0B-A7169CDF6E82}" destId="{11415230-6FE0-0345-BE02-5DBA58E44AC3}" srcOrd="1" destOrd="0" presId="urn:microsoft.com/office/officeart/2005/8/layout/vList2"/>
    <dgm:cxn modelId="{E1145590-4EDF-DD4F-90E8-07D831167513}" type="presParOf" srcId="{CA04C8A1-232F-C54F-9B0B-A7169CDF6E82}" destId="{3ACC0811-0CB8-E547-A468-3B95CB0C8BED}" srcOrd="2" destOrd="0" presId="urn:microsoft.com/office/officeart/2005/8/layout/vList2"/>
    <dgm:cxn modelId="{E1BE0919-2CC8-6148-8D3F-9712C4576139}" type="presParOf" srcId="{CA04C8A1-232F-C54F-9B0B-A7169CDF6E82}" destId="{074793A6-B193-F140-AEC3-3AF42CE2C3FF}" srcOrd="3" destOrd="0" presId="urn:microsoft.com/office/officeart/2005/8/layout/vList2"/>
    <dgm:cxn modelId="{44D94139-B746-0F4A-92B6-EF6F599551BE}" type="presParOf" srcId="{CA04C8A1-232F-C54F-9B0B-A7169CDF6E82}" destId="{227406BB-4E63-6C4E-B812-475FA0DE38C6}" srcOrd="4" destOrd="0" presId="urn:microsoft.com/office/officeart/2005/8/layout/vList2"/>
    <dgm:cxn modelId="{EFADE45E-AD8E-9D4D-9DEF-8FBF4E5A5504}" type="presParOf" srcId="{CA04C8A1-232F-C54F-9B0B-A7169CDF6E82}" destId="{D1ED62F9-6136-7346-BB40-91220E899B83}" srcOrd="5" destOrd="0" presId="urn:microsoft.com/office/officeart/2005/8/layout/vList2"/>
    <dgm:cxn modelId="{4438BFA4-5C87-D641-B094-A6F25AFED301}" type="presParOf" srcId="{CA04C8A1-232F-C54F-9B0B-A7169CDF6E82}" destId="{49261233-0A61-2F43-BDA9-4AFB1CE874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E4820-1958-574A-A749-98C17ED8B486}">
      <dsp:nvSpPr>
        <dsp:cNvPr id="0" name=""/>
        <dsp:cNvSpPr/>
      </dsp:nvSpPr>
      <dsp:spPr>
        <a:xfrm>
          <a:off x="1558363" y="632"/>
          <a:ext cx="6233455" cy="822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46" tIns="208858" rIns="120946" bIns="208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lists to store different information about a person</a:t>
          </a:r>
        </a:p>
      </dsp:txBody>
      <dsp:txXfrm>
        <a:off x="1558363" y="632"/>
        <a:ext cx="6233455" cy="822275"/>
      </dsp:txXfrm>
    </dsp:sp>
    <dsp:sp modelId="{BA3D7283-21C1-DB46-B8A3-EC484BDCC95A}">
      <dsp:nvSpPr>
        <dsp:cNvPr id="0" name=""/>
        <dsp:cNvSpPr/>
      </dsp:nvSpPr>
      <dsp:spPr>
        <a:xfrm>
          <a:off x="0" y="632"/>
          <a:ext cx="1558363" cy="82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3" tIns="81223" rIns="82463" bIns="8122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Lists</a:t>
          </a:r>
        </a:p>
      </dsp:txBody>
      <dsp:txXfrm>
        <a:off x="0" y="632"/>
        <a:ext cx="1558363" cy="822275"/>
      </dsp:txXfrm>
    </dsp:sp>
    <dsp:sp modelId="{82405974-9D9E-F845-AF8D-3444FEECDF9C}">
      <dsp:nvSpPr>
        <dsp:cNvPr id="0" name=""/>
        <dsp:cNvSpPr/>
      </dsp:nvSpPr>
      <dsp:spPr>
        <a:xfrm>
          <a:off x="1558363" y="872244"/>
          <a:ext cx="6233455" cy="8222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46" tIns="208858" rIns="120946" bIns="208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Name, age, nationality</a:t>
          </a:r>
        </a:p>
      </dsp:txBody>
      <dsp:txXfrm>
        <a:off x="1558363" y="872244"/>
        <a:ext cx="6233455" cy="822275"/>
      </dsp:txXfrm>
    </dsp:sp>
    <dsp:sp modelId="{0DADF980-6867-9942-BAE4-98BB48577DB1}">
      <dsp:nvSpPr>
        <dsp:cNvPr id="0" name=""/>
        <dsp:cNvSpPr/>
      </dsp:nvSpPr>
      <dsp:spPr>
        <a:xfrm>
          <a:off x="0" y="872244"/>
          <a:ext cx="1558363" cy="82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3" tIns="81223" rIns="82463" bIns="8122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</a:t>
          </a:r>
        </a:p>
      </dsp:txBody>
      <dsp:txXfrm>
        <a:off x="0" y="872244"/>
        <a:ext cx="1558363" cy="822275"/>
      </dsp:txXfrm>
    </dsp:sp>
    <dsp:sp modelId="{40FA4D24-0DC8-A146-9FAD-336F3576DF11}">
      <dsp:nvSpPr>
        <dsp:cNvPr id="0" name=""/>
        <dsp:cNvSpPr/>
      </dsp:nvSpPr>
      <dsp:spPr>
        <a:xfrm>
          <a:off x="1558363" y="1743856"/>
          <a:ext cx="6233455" cy="8222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46" tIns="208858" rIns="120946" bIns="208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Have a separate list for each type of information</a:t>
          </a:r>
        </a:p>
      </dsp:txBody>
      <dsp:txXfrm>
        <a:off x="1558363" y="1743856"/>
        <a:ext cx="6233455" cy="822275"/>
      </dsp:txXfrm>
    </dsp:sp>
    <dsp:sp modelId="{8480E5A1-FA96-754F-BBEE-69D18A84B215}">
      <dsp:nvSpPr>
        <dsp:cNvPr id="0" name=""/>
        <dsp:cNvSpPr/>
      </dsp:nvSpPr>
      <dsp:spPr>
        <a:xfrm>
          <a:off x="0" y="1743856"/>
          <a:ext cx="1558363" cy="82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3" tIns="81223" rIns="82463" bIns="8122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Separate</a:t>
          </a:r>
        </a:p>
      </dsp:txBody>
      <dsp:txXfrm>
        <a:off x="0" y="1743856"/>
        <a:ext cx="1558363" cy="822275"/>
      </dsp:txXfrm>
    </dsp:sp>
    <dsp:sp modelId="{C9426447-8332-D646-B3AC-308D01D4309D}">
      <dsp:nvSpPr>
        <dsp:cNvPr id="0" name=""/>
        <dsp:cNvSpPr/>
      </dsp:nvSpPr>
      <dsp:spPr>
        <a:xfrm>
          <a:off x="1558363" y="2615468"/>
          <a:ext cx="6233455" cy="8222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46" tIns="208858" rIns="120946" bIns="208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Ask user how many profiles he wants to make</a:t>
          </a:r>
        </a:p>
      </dsp:txBody>
      <dsp:txXfrm>
        <a:off x="1558363" y="2615468"/>
        <a:ext cx="6233455" cy="822275"/>
      </dsp:txXfrm>
    </dsp:sp>
    <dsp:sp modelId="{816AF555-A788-894F-99C8-498428DBBBEB}">
      <dsp:nvSpPr>
        <dsp:cNvPr id="0" name=""/>
        <dsp:cNvSpPr/>
      </dsp:nvSpPr>
      <dsp:spPr>
        <a:xfrm>
          <a:off x="0" y="2615468"/>
          <a:ext cx="1558363" cy="82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3" tIns="81223" rIns="82463" bIns="8122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Ask</a:t>
          </a:r>
        </a:p>
      </dsp:txBody>
      <dsp:txXfrm>
        <a:off x="0" y="2615468"/>
        <a:ext cx="1558363" cy="822275"/>
      </dsp:txXfrm>
    </dsp:sp>
    <dsp:sp modelId="{413E0776-5E3E-EC46-97DE-3A5660D61ED8}">
      <dsp:nvSpPr>
        <dsp:cNvPr id="0" name=""/>
        <dsp:cNvSpPr/>
      </dsp:nvSpPr>
      <dsp:spPr>
        <a:xfrm>
          <a:off x="1558363" y="3487080"/>
          <a:ext cx="6233455" cy="8222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46" tIns="208858" rIns="120946" bIns="208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Store the information in each list</a:t>
          </a:r>
        </a:p>
      </dsp:txBody>
      <dsp:txXfrm>
        <a:off x="1558363" y="3487080"/>
        <a:ext cx="6233455" cy="822275"/>
      </dsp:txXfrm>
    </dsp:sp>
    <dsp:sp modelId="{AB5AFF41-213C-D645-913D-D63188BD2508}">
      <dsp:nvSpPr>
        <dsp:cNvPr id="0" name=""/>
        <dsp:cNvSpPr/>
      </dsp:nvSpPr>
      <dsp:spPr>
        <a:xfrm>
          <a:off x="0" y="3487080"/>
          <a:ext cx="1558363" cy="82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3" tIns="81223" rIns="82463" bIns="8122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Store</a:t>
          </a:r>
        </a:p>
      </dsp:txBody>
      <dsp:txXfrm>
        <a:off x="0" y="3487080"/>
        <a:ext cx="1558363" cy="822275"/>
      </dsp:txXfrm>
    </dsp:sp>
    <dsp:sp modelId="{D79CBE23-9AC8-AA4C-AACA-9CABAC8DDF4F}">
      <dsp:nvSpPr>
        <dsp:cNvPr id="0" name=""/>
        <dsp:cNvSpPr/>
      </dsp:nvSpPr>
      <dsp:spPr>
        <a:xfrm>
          <a:off x="1558363" y="4358692"/>
          <a:ext cx="6233455" cy="822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46" tIns="208858" rIns="120946" bIns="208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Finally print out the profiles nicely</a:t>
          </a:r>
        </a:p>
      </dsp:txBody>
      <dsp:txXfrm>
        <a:off x="1558363" y="4358692"/>
        <a:ext cx="6233455" cy="822275"/>
      </dsp:txXfrm>
    </dsp:sp>
    <dsp:sp modelId="{5FCB94C4-4662-D547-960D-18C551DFF78A}">
      <dsp:nvSpPr>
        <dsp:cNvPr id="0" name=""/>
        <dsp:cNvSpPr/>
      </dsp:nvSpPr>
      <dsp:spPr>
        <a:xfrm>
          <a:off x="0" y="4358692"/>
          <a:ext cx="1558363" cy="822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63" tIns="81223" rIns="82463" bIns="8122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Print out</a:t>
          </a:r>
        </a:p>
      </dsp:txBody>
      <dsp:txXfrm>
        <a:off x="0" y="4358692"/>
        <a:ext cx="1558363" cy="822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ED65E-D7D2-CB46-8164-B0C04530FB0F}">
      <dsp:nvSpPr>
        <dsp:cNvPr id="0" name=""/>
        <dsp:cNvSpPr/>
      </dsp:nvSpPr>
      <dsp:spPr>
        <a:xfrm>
          <a:off x="0" y="51120"/>
          <a:ext cx="7240146" cy="1378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Now let’s try to retrieve information for a specific person</a:t>
          </a:r>
        </a:p>
      </dsp:txBody>
      <dsp:txXfrm>
        <a:off x="67281" y="118401"/>
        <a:ext cx="7105584" cy="1243697"/>
      </dsp:txXfrm>
    </dsp:sp>
    <dsp:sp modelId="{3ACC0811-0CB8-E547-A468-3B95CB0C8BED}">
      <dsp:nvSpPr>
        <dsp:cNvPr id="0" name=""/>
        <dsp:cNvSpPr/>
      </dsp:nvSpPr>
      <dsp:spPr>
        <a:xfrm>
          <a:off x="0" y="1538820"/>
          <a:ext cx="7240146" cy="1378259"/>
        </a:xfrm>
        <a:prstGeom prst="roundRect">
          <a:avLst/>
        </a:prstGeom>
        <a:solidFill>
          <a:schemeClr val="accent2">
            <a:hueOff val="-500471"/>
            <a:satOff val="-3710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can use their name to get all the other information</a:t>
          </a:r>
        </a:p>
      </dsp:txBody>
      <dsp:txXfrm>
        <a:off x="67281" y="1606101"/>
        <a:ext cx="7105584" cy="1243697"/>
      </dsp:txXfrm>
    </dsp:sp>
    <dsp:sp modelId="{227406BB-4E63-6C4E-B812-475FA0DE38C6}">
      <dsp:nvSpPr>
        <dsp:cNvPr id="0" name=""/>
        <dsp:cNvSpPr/>
      </dsp:nvSpPr>
      <dsp:spPr>
        <a:xfrm>
          <a:off x="0" y="3026519"/>
          <a:ext cx="7240146" cy="1378259"/>
        </a:xfrm>
        <a:prstGeom prst="roundRect">
          <a:avLst/>
        </a:prstGeom>
        <a:solidFill>
          <a:schemeClr val="accent2">
            <a:hueOff val="-1000942"/>
            <a:satOff val="-7421"/>
            <a:lumOff val="13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Ask the user for a name </a:t>
          </a:r>
        </a:p>
      </dsp:txBody>
      <dsp:txXfrm>
        <a:off x="67281" y="3093800"/>
        <a:ext cx="7105584" cy="1243697"/>
      </dsp:txXfrm>
    </dsp:sp>
    <dsp:sp modelId="{49261233-0A61-2F43-BDA9-4AFB1CE874AD}">
      <dsp:nvSpPr>
        <dsp:cNvPr id="0" name=""/>
        <dsp:cNvSpPr/>
      </dsp:nvSpPr>
      <dsp:spPr>
        <a:xfrm>
          <a:off x="0" y="4514220"/>
          <a:ext cx="7240146" cy="1378259"/>
        </a:xfrm>
        <a:prstGeom prst="roundRect">
          <a:avLst/>
        </a:prstGeom>
        <a:solidFill>
          <a:schemeClr val="accent2">
            <a:hueOff val="-1501414"/>
            <a:satOff val="-11131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Display all the relevant information regarding that person</a:t>
          </a:r>
        </a:p>
      </dsp:txBody>
      <dsp:txXfrm>
        <a:off x="67281" y="4581501"/>
        <a:ext cx="7105584" cy="1243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7T15:11:11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29 842 24575,'0'12'0,"0"6"0,0 15 0,-6 10 0,-2 13 0,0 13 0,2 4-1310,6 25 1310,0-41 0,0 2-611,0 12 0,0 2 611,0 3 0,0-4 0,0-19 0,0 0 0,0 18 0,0 2 0,-1-13 0,2 2 0,3 26 0,1 2 0,-4-16 0,1 0 0,8 9 0,-1-2 0,-8-26 0,1-1-171,6 11 1,1-2 170,-7 23 0,5-31 0,-1-3 0,-4-6 0,10 43 0,-10-66 895,10 30-895,-10-24 1589,4 11-1589,-3-20 389,-3 5-389,3-5 0,-3 6 0,6 14 0,-4 1 0,8 2 0,-1 21 0,-4-31 0,11 46 0,-15 7-239,7-34 1,1 1 238,-3 36 0,3-36 0,0-1 0,-3 24 0,6-20 0,1 3 0,-11-7 0,0-2 0,10 0 0,1-1 0,-4 36-59,7-12 59,-7-4 0,-2-16 0,0 1 0,10 28 0,-11-26 0,0-2 0,9 16 0,-9-14 0,-5 0 0,10-14 0,-10 11 475,6-23-475,-6 22 61,3-22-61,4 36 0,0-20 0,1 23 0,11 25 0,-17-28 0,8-12 0,0-1 0,-3 6 0,1 10 0,1-26 0,-9 10 0,6-30 0,-7 28 0,7-28 0,0 30 0,3-23 0,-3 9 0,-1-21 0,-5-1 0,4-10 0,-4 2 0,2-3 0,-1 0 0,2-3 0,2 2 0,2-4 0,8 2 0,-2-3 0,10 4 0,10-3 0,8 9 0,1-9 0,36 14 0,-16-13-600,-3 2 1,5 1 599,-6 0 0,0-1 0,-2-3 0,5 0 0,3 2 0,6 1 0,-4-2-920,8-2 0,-2 0 920,-8 2 0,3 1 0,0 1-773,2 0 0,0 0 0,-3 1 773,18 0 0,1 1 0,-10 0 0,3 2 0,-4-2 0,17 0 0,-6 0-612,-13 4 1,-1 0 611,5-4 0,-3-1 0,-21 4 0,3-2 0,42-5 0,-2-2 0,-8 9 0,4-8 0,1-2 0,2 1 0,-24 0 0,3 0 275,-15-4 1,-3 0-276,29 2 0,-2-13 0,2 4 0,-34 2 0,0 0 0,38-2 0,2-7 0,4 1 0,-28 14 0,1-1 60,24-12 0,2-2-60,-17 11 0,-3 3 0,-14-1 0,-2 0 683,8-4 0,0 0-683,-3 4 0,2-1 0,19-4 0,0-1-8,-20 5 1,0 1 7,29-1 0,-5 2 0,-9 4 33,-25-4 0,-3 0-33,9 2 0,12-5 0,-16 7 1541,-3 0-1541,-25 0 956,5 0-956,-9 0 1645,-4 0-1645,20 0 351,2 0-351,27 0 0,4 0 0,26 8-760,-48-7 0,0 0 760,37 14 0,-22-14 0,3-1 0,-2 8 0,0 0 0,8-7 0,1 1 0,2 7 0,-3 0-28,-21-8 1,-6 0 27,18 8 0,25-1 0,-35 2 0,-7-1 0,0 0 0,11 0 0,32 7 0,-16-14-438,-20 7 0,3-1 438,-2-6 0,1-1 0,4 7 0,4 1 0,25-7 0,1-1 0,-20 7 0,0 1-151,25-7 1,-1-2 150,-30 4 0,-1 1 0,22 0 0,-3 0 0,15-3 0,-13 4 0,-1-1 0,-3-5 0,-18 0 0,1 0-40,33 0 40,-25 0 0,-17 0 0,-17 0 860,-21 0-860,-3 0 1827,-9 0-1827,2 0 105,-1 0-105,11 0 0,12 0 0,39-9 0,20 7-592,-32-3 1,1 1 591,8 4 0,-3 0 0,9 0 0,-14 0 0,1 0 0,23 0 0,-30 0 0,2 0 0,7 0 0,1 0 0,-2 0 0,-5 0-23,16 0 23,-20 0 0,2 0 0,1 0 0,-3 0 0,22 0-788,10 0 0,5 0 788,-34 0 0,1 0 0,23 0 0,5 0 0,3 0 0,-1 0 0,-10 0 0,-2 0 0,-8 0 0,1 0 0,20 0 0,-7 0 0,-7 0 0,3 0 0,16 0 0,-8 0 0,-19 0 0,0 0 0,12 0 0,9 0 0,-8 0 0,-9 0 0,-4 0 0,5 0 0,0 0 0,-10 0 0,0 0 0,14 0 0,-1 0-512,-13 0 0,0 0 512,11 0 0,-2 0 0,-15 1 0,0-2 0,11-3 0,0 0 0,-6 3 0,-1 0 0,-1-7 0,3-2 0,24 4 0,2 0-368,-15-4 0,1-1 368,18 5 0,7 0 0,-11-1 0,6 0 0,-6 1 0,3 0 0,-2 0 0,-7 2 0,3 0 0,-8 0 0,-9-1 0,-5 0-405,12 0 1,-2 0 404,28 3 0,-15-7 0,-6 0 0,-24 7 1347,18-8-1347,-53 9 1012,-9-2-1012,0 3 1929,-6-2-1929,5 1 1063,-1-5-1063,5 3 0,7 0 0,1-4 0,18 2 0,17-7 0,-10 2 0,1 1 0,-21 5 0,-5 0 0,7 3 0,12-3 0,4-2 0,13 4 0,0-4 0,0 6 0,-20 0 0,15 0 0,-14 0 0,19 0 0,0 0 0,-13 0 0,47-7 0,-37 5-258,5-2 0,4 0 258,14 4 0,-22 0 0,3 0 0,0 1 0,2-2 0,7-3 0,-1-1 0,-13 4 0,1-1-1060,22-2 0,-2-1 1060,23-3 0,-27 6 0,3 2 0,-8-4 0,1-1 0,12 1 0,2 0 0,3-1 0,0-1-584,-1 1 1,-2 0 583,-14-5 0,-2 2 0,-5 7 0,-4 0 0,22-6-106,19-1 106,-9 6 0,3-13 0,-4 13 1968,-35-6-1968,-12 4 0,-25 3 0,3-2 1298,-7 0-1298,-1 2 643,2-2-643,2 3 0,6-4 0,2 3 0,-3-2 0,21-4 0,-18 6 0,20-10 0,13 10 0,-20-2 0,32 3 0,-35 0 0,10 0 0,-14 0 0,-6-3 0,-4 2 0,-7-2 0,-6 1 0,2 1 0,1-2 0,-2 1 0,4 1 0,-4-5 0,2 6 0,-3-6 0,2 6 0,-4-6 0,2 3 0,-3-3 0,0 0 0,0 0 0,2-1 0,-1 1 0,2 0 0,-1-3 0,-1 0 0,4-3 0,-4-7 0,5-1 0,-5-6 0,7-1 0,-7-13 0,3 11 0,4-37 0,-6 19 0,11-22 0,-5 13 0,0-13 0,6-4 0,-5-12 0,1-1 0,5 0 0,-13 14 0,5 2 0,-7 1 0,7 10 0,-6 3 0,5 16 0,0 0 0,-4-3 0,8 0 0,-9-9 0,7 22 0,-7-36 0,9 20 0,-8-11 0,6-27 0,-7 33 0,4 1 0,0-1 0,-3-8 0,13-24 0,-9 37 0,3-33 0,-5 33 0,2-23 0,-5 12 0,6 1 0,-1 0 0,-5 0 0,6 0 0,-4 1 0,-2-13 0,3 10 0,-4-12 0,0 14 0,0-13 0,8-4 0,-6-12 0,5 25 0,1-19 0,1 20 0,1-14 0,-2-9 0,-8 22 0,0-9 0,8-13 0,-6-6 0,7 13 0,-9-3 0,0 48 0,0-23 0,0 24 0,0-11 0,0 0 0,0-3 0,0 7 0,0-2 0,0 4 0,0-7 0,0-15 0,0 24 0,0-6 0,0 21 0,0-10 0,0 7 0,0 2 0,0 5 0,0 1 0,0 0 0,0 0 0,0 0 0,0 0 0,0-12 0,0 9 0,0-15 0,0 16 0,0-11 0,0-8 0,0 3 0,0-10 0,-4 14 0,3-1 0,-6 7 0,6 1 0,-1 1 0,-1 4 0,2-11 0,-1 12 0,-2-18 0,-1 10 0,0-5 0,-2 8 0,2-1 0,2 8 0,-7-7 0,6 9 0,-2-10 0,-2 6 0,7-12 0,-12 5 0,7-12 0,-11 4 0,11 2 0,-6 1 0,7 5 0,-2 0 0,-2-5 0,3 11 0,1-4 0,-1 6 0,3 2 0,0 2 0,-3-1 0,6 2 0,-6-2 0,5 3 0,-7-3 0,7 3 0,-7-3 0,7 3 0,-4-1 0,1 1 0,-2 0 0,3 0 0,-3 0 0,3 0 0,-3 0 0,0 0 0,0 0 0,-1-1 0,-1 1 0,1 0 0,-11-1 0,1-5 0,-1 4 0,-19-13 0,22 15 0,-36-19 0,2 14 0,-11-16 0,-22 9 0,22-9 0,-11 9 0,-4 0 0,24 0 0,0 0-612,-32-2 1,-1 1 611,25 5 0,3 0 0,5 5 0,0 0 0,-14-6 0,5 1-269,0 2 269,-1-3 0,5 3 0,26 10 0,-49-13 0,36 13 0,7-4 1206,-15 6-1206,27 0 286,-29-6-286,24 4 0,-11-4 0,0 6 0,-28 0 0,6 0 0,-19 0 0,25-6 0,13 4 0,3-4 0,1 6 0,9 0 0,-10 0 0,14 0 0,-26 4 0,20-3 0,-33 3 0,9 3 0,10-5 0,-20 6 0,10-8 0,-4 0 0,-22 7 0,35-5 0,-5 6 0,12-8 0,-3 6 0,-13-4 0,19 4 0,-40 2 0,-17-5 0,12 5-415,16-3 1,1-1 414,-11-2 0,12 7 0,0-1 0,-9-5 0,15 5 0,-1 1 0,-23 3 0,24-7 0,-3 0 0,3 0 0,1 0 0,-42 2-309,27-5 309,-11 6 0,-2-8 0,22 0 0,-16 0 0,44 0 0,0 0 0,14 0 816,9 0-816,-4 0 322,-4 0-322,-6 0 0,-14 0 0,-3 0 0,-13-7 0,-2 2 0,-4 0 0,-37-3-784,24 3 0,-3 1 784,13 5 0,1-2 0,5-3 0,0 0-539,-5 3 1,0 0 538,-1-4 0,1 1 0,-2 4 0,0 0 0,7 0 0,0 0 0,-10 0 0,0 0 0,8 0 0,3 0 0,6 0 0,-1 0 0,-22 0 0,2 0 0,-23 0 0,33 0 0,-2 0 0,-4 0 0,-1 0 0,-3 0 0,0 0 0,-3 0 0,1 0 0,2 0 0,5 0 0,-17 0-310,2 0 310,11 0 0,-1 0 0,26 0 0,16 0 1453,15 0-1453,3 0 1146,-12 0-1146,11 3 356,-11-3-356,-7 7 0,-11-6 0,-24 3 0,7-4 0,-9 0 0,13 0 0,19 0 0,-14 0 0,-12 0 0,-13 0-210,21 0 1,-1 0 209,-20 0 0,-20 0 0,-3 0 0,45 0 0,-2 0 0,-3 0 0,1 0 0,4 0 0,4 0 0,-23 0 0,-9 0 0,36 0 0,-47 0 0,17 0 0,26-1 0,-2 2 0,-33 5 0,28-4 0,24 4 0,8-6 0,-8 0 419,-10 6-419,0-4 0,-15 10 0,33-10 0,-12 6 0,6-7 0,-19 9 0,10-8 0,-24 12 0,14-12 0,-9 4 0,-24 1 0,11 3 0,-14-1 0,13-1 0,-9-8 0,4 8 0,17-7 0,-10 13 0,41-12 0,-23 4 0,-3-6 0,-16 8 0,-14-7 0,0 7 0,27-8 0,2 4 0,-3 0 0,-36-2 0,45 1 0,-2 1-314,-7-3 0,2-2 314,-18 1 0,18 0 0,1 0 0,-19 0-204,-16 0 204,32 0 0,-12 0 0,-11 0 0,-3 0 0,35 0 0,0 0 0,-24 0 0,-18 0 0,34 0 0,-14 0 0,4 0 0,16 0 0,-1 0 0,-28 0-612,15 0 0,-3 0 612,12 0 0,1 0 0,-3 4 0,1 1-48,1-5 0,1 2 48,-1 6 0,4 1 0,-22-7 0,22 6 0,-1 1 0,-21-7 0,14 7 0,-1 0 0,-16-7 0,19 2 0,-2 1 0,-26 4 0,6-9 0,-3 2 0,27 6 0,1 0-738,-26-6 0,3-2 738,-9 7 0,32-6 0,2-2-470,-21 1 470,16 0 0,-2 0 0,10 0 0,-1 0 0,-5 4 0,-3 0 18,-8-3 1,0 0-19,11 3 0,-2 0-985,-25-4 0,-1 0 985,9 0 0,2 0 0,-5 0 0,2 0 290,13 0 1,2 0-291,4 0 0,3 0 255,-33 0-255,-7 0 0,10 0 43,35 0 1,0 0-44,-25 0 2512,-16 0-2512,33 0 1008,-1 0-1008,-6 0 218,37 0-218,-11 0 1109,20 0-1109,-5 0 261,5 3-261,-7-2 0,1 3 0,-14 3 0,10-2 0,-9 2 0,12 1 0,0-3 0,-12 6 0,-4 1 0,-13-5 0,0 6 0,0-6 0,0 7 0,19-6 0,-26 5 0,37-8 0,-26 2 0,32 0 0,2-7 0,5 3 0,4-3 0,-2 0 0,-5 4 0,2-3 0,-5 3 0,7-4 0,-12 0 0,3 0 0,-5 0 0,2 0 0,3 0 0,-5 0 0,-1 0 0,1 4 0,-1-3 0,7 3 0,2-4 0,8 0 0,-1 0 0,-5 0 0,2 0 0,-11 0 0,-8 0 0,-10 0 0,-12 0 0,13 0 0,-23 0 0,41 0 0,-27 0 0,34 0 0,-23 0 0,10 0 0,-9 0 0,19 0 0,1 0 0,1 0 0,-27 0 0,-1 0 0,-22 6 0,12-5 0,13 6 0,3-7 0,14 0 0,-14 0 0,10 0 0,-9 0 0,-1 0 0,16 0 0,-19 0 0,31 0 0,-9 0 0,15 0 0,0 0 0,-3 0 0,2 0 0,-4 0 0,1 0 0,-2 0 0,-6 0 0,-2 4 0,-1-4 0,3 4 0,-1-4 0,6 0 0,-6 0 0,10 0 0,-3 3 0,3-2 0,-3 1 0,-7-2 0,5 3 0,-10-2 0,10 1 0,-5-2 0,10 3 0,0-2 0,3 1 0,0-2 0,0 3 0,0-2 0,-1 1 0,1 1 0,0-2 0,0 4 0,0-4 0,0 4 0,0-4 0,0 4 0,0-2 0,-3 3 0,2 0 0,-2 0 0,0 0 0,0 0 0,0-2 0,-9 6 0,9-8 0,-9 9 0,3-11 0,4 6 0,-7-3 0,11 0 0,-2 3 0,3-6 0,0 3 0,0-3 0,-3 3 0,2-3 0,-4 6 0,4-3 0,-2 0 0,0 0 0,3 0 0,-3-3 0,5 6 0,-1-6 0,2 3 0,-3-3 0,2 3 0,-4-3 0,7 6 0,-7-6 0,4 3 0,-2 0 0,0 0 0,0 0 0,2 3 0,-1-6 0,2 6 0,-4-6 0,4 6 0,0-6 0,3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2:17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 24575,'7'3'0,"1"-3"0,-5 3 0,6-3 0,0 0 0,3 0 0,-3 0 0,3-3 0,-6 3 0,6-3 0,-6 3 0,3 0 0,-3 0 0,0 0 0,0 0 0,0 0 0,-3-3 0,5 2 0,-4-1 0,5 2 0,0 0 0,-3 0 0,3 0 0,-3 0 0,0 0 0,0 0 0,0-3 0,2 2 0,-1-1 0,2 2 0,-3 0 0,0 0 0,0 0 0,0-3 0,0 2 0,0-2 0,0 3 0,0-2 0,2 1 0,-1-2 0,4 3 0,-4-2 0,2 1 0,-1-2 0,-1 3 0,2-2 0,-3 1 0,0-2 0,-3 0 0,5 3 0,-4-3 0,5 3 0,-3 0 0,0-3 0,0 3 0,0-6 0,0 5 0,0-1 0,0 2 0,0 0 0,0 0 0,0 0 0,-3-3 0,2 2 0,-1-1 0,2 2 0,0 0 0,0-3 0,0 2 0,0-1 0,-3-1 0,2 2 0,-4-2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7T15:11:21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1736 24575,'-7'1'0,"-1"-2"0,5-5 0,-3 0 0,0 0 0,-1 0 0,4-3 0,-5 0 0,7-1 0,-8 1 0,9 1 0,-6 1 0,3-5 0,0 6 0,-3-6 0,5 3 0,-4-1 0,4-1 0,-5-5 0,5 2 0,-6-4 0,6-1 0,-1 8 0,-2-13 0,3 13 0,-3-14 0,4-8 0,-3 9 0,2-14 0,-1 24 0,2-10 0,0 3 0,0 4 0,0-7 0,0 6 0,0-2 0,0 2 0,0-26 0,0 24 0,0-30 0,0 30 0,0 0 0,0 2 0,0-1 0,0-1 0,4-7 0,-4 7 0,4-5 0,0 5 0,1-12 0,3 11 0,0-10 0,-4 11 0,2 0 0,-2 2 0,2 6 0,1-7 0,-1 5 0,1-4 0,-3 6 0,4 2 0,-4-1 0,4 1 0,1-2 0,3-6 0,6 1 0,4-4 0,-6 5 0,9-1 0,-8 2 0,3-1 0,-4 5 0,1-3 0,-6 6 0,14-8 0,-11 6 0,11-8 0,0 4 0,3-3 0,-3 6 0,-9-1 0,2 5 0,-1-1 0,3 1 0,-2-1 0,1 1 0,1-5 0,6 2 0,1-2 0,-7 7 0,-2-2 0,6 0 0,-9 0 0,6-1 0,-13 3 0,-2 4 0,-2-4 0,1 4 0,-4-4 0,-4-1 0,-4-1 0,-5-2 0,0 0 0,0 2 0,0-1 0,2 2 0,-1-1 0,1-1 0,-2 1 0,0-2 0,0 0 0,-7 1 0,-8-17 0,8 17 0,-6-14 0,16 19 0,0-3 0,0 2 0,3 2 0,2-1 0,-1 2 0,1-4 0,-4 4 0,1-4 0,-2 4 0,0-5 0,0 6 0,-1-6 0,2 6 0,2-3 0,-1 0 0,1 3 0,0-3 0,0 0 0,0 2 0,3-4 0,-3 4 0,3-1 0,-3-1 0,-1 2 0,-1-4 0,1 4 0,-5-4 0,6 4 0,-3-4 0,3 4 0,0-5 0,-3 6 0,-1-6 0,-2 3 0,3-3 0,0 2 0,3 2 0,3-1 0,-3 2 0,16-1 0,-7 4 0,11-1 0,-8 2 0,0-1 0,0-1 0,0 4 0,0-4 0,0 2 0,-3-1 0,2-1 0,-1 4 0,2-4 0,0 2 0,2-1 0,-1-1 0,4 4 0,-4-4 0,4 2 0,-7-1 0,4-1 0,-4 2 0,2-3 0,-3 2 0,2-1 0,-1 4 0,2-4 0,0 4 0,2-1 0,-1-1 0,2 2 0,-3-4 0,0 4 0,0-4 0,-3 4 0,2-4 0,-4 4 0,4-4 0,-1 2 0,-1-1 0,2-1 0,-1 2 0,2-1 0,0 2 0,0-1 0,0 2 0,2-1 0,-1-1 0,-1 2 0,-1-4 0,-4 4 0,4-4 0,-4 4 0,4-4 0,-1 4 0,4-1 0,-4 2 0,4 0 0,-4 0 0,2 0 0,-3 0 0,2-3 0,-4 2 0,4-4 0,-4 4 0,4-1 0,-1 2 0,-1 0 0,2-3 0,-4 2 0,4-4 0,-1 4 0,-1-1 0,2-1 0,-1 2 0,2-4 0,-3 4 0,2-4 0,-4 4 0,4-4 0,-1 4 0,-1-1 0,2-1 0,-1 0 0,2-1 0,0-1 0,0 4 0,0-4 0,0 4 0,0-4 0,-3 4 0,2-4 0,-1 2 0,-1-1 0,2-1 0,-4 4 0,2-1 0,-3 2 0,0 0 0,0 0 0,0 2 0,-3 2 0,0 2 0,-1-3 0,-1 0 0,4-3 0,-2 0 0,1 0 0,1 0 0,-2 0 0,3 0 0,-2-3 0,1 2 0,-2-1 0,3 2 0,0 0 0,-3-3 0,3 2 0,-3-2 0,3 3 0,0 0 0,0 0 0,0 3 0,-3-2 0,3 1 0,-3 1 0,3-2 0,0 4 0,0-4 0,0 4 0,0-4 0,0 1 0,0 1 0,-3-2 0,3 1 0,-3-2 0,3 0 0,0 0 0,0 0 0,0 0 0,0 0 0,0 3 0,0-2 0,0 1 0,0-2 0,0 3 0,0-2 0,0 1 0,0-2 0,0 0 0,-3 0 0,2 3 0,-1-2 0,2 1 0,0-2 0,0 0 0,0 0 0,0 0 0,0 0 0,0 0 0,-3 0 0,2 0 0,-1 0 0,2 0 0,0 0 0,0 0 0,0 0 0,0 0 0,0 0 0,0 0 0,0 0 0,-3 0 0,2 0 0,-2 0 0,3 0 0,0 0 0,0 0 0,0 0 0,0 0 0,0 0 0,0 0 0,0 0 0,0 0 0,0 0 0,0 0 0,-2-2 0,1 1 0,-2-2 0,3 3 0,0 0 0,0 0 0,0 0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1:51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0 24575,'0'10'0,"-2"-2"0,1 1 0,-4-2 0,4 1 0,-5-2 0,6 3 0,-6-2 0,6 1 0,-6 1 0,6 0 0,-6 3 0,3-2 0,-1-2 0,-1 1 0,4-2 0,-4 1 0,4-2 0,-4 0 0,4 0 0,-4 0 0,4 0 0,-2 0 0,0-2 0,3 1 0,-3-2 0,0 3 0,3 0 0,-6 0 0,6 0 0,-6 0 0,5 0 0,-4 0 0,4 0 0,-4 0 0,4 0 0,-4 0 0,4 0 0,-4 0 0,4 0 0,-5 0 0,6 0 0,-6 0 0,6 0 0,-6 0 0,6 0 0,-6 0 0,5 0 0,-4 0 0,4 0 0,-4 0 0,4 0 0,-4 0 0,4 0 0,-4 0 0,4 0 0,-4 0 0,4 0 0,-5 0 0,6 0 0,-6 0 0,6 0 0,-6 0 0,6 0 0,-6-2 0,5 1 0,-1-2 0,-1 1 0,2 1 0,-1-2 0,-1 3 0,2 0 0,-2 0 0,1-2 0,1 1 0,-2-2 0,1 1 0,1 1 0,-2-2 0,3 3 0,0-2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1:54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24575,'3'7'0,"-3"1"0,3-5 0,0 3 0,-3 0 0,3 0 0,0-2 0,-3 1 0,6-2 0,-6 3 0,6 0 0,-6 0 0,6-2 0,-6 1 0,6-2 0,-6 3 0,6 0 0,-6 0 0,3 0 0,0-2 0,-3 1 0,3-2 0,0 1 0,-3 1 0,3-2 0,0 1 0,-3 1 0,6-2 0,-6 3 0,6-2 0,-6 1 0,3-2 0,0 3 0,0 0 0,0 0 0,3 0 0,-3 0 0,0 0 0,3-2 0,-6 1 0,6-2 0,-6 3 0,6 0 0,-3 0 0,0 0 0,3-2 0,-6 1 0,6-2 0,-6 3 0,6 0 0,-3-2 0,0 1 0,3-4 0,-6 4 0,6-2 0,-6 3 0,6 0 0,-3 0 0,3-2 0,-3 4 0,3-7 0,-3 10 0,3-10 0,-3 7 0,3-5 0,-6 3 0,6-2 0,-3 1 0,3-2 0,0 3 0,-3 0 0,3 0 0,-3-2 0,0 1 0,3-2 0,-3 3 0,3-2 0,-3 1 0,3-4 0,-6 4 0,6-2 0,-3 3 0,3 0 0,-3 0 0,3-2 0,-3 1 0,0-2 0,3 3 0,-6 0 0,6-2 0,-6 1 0,6-4 0,-6 4 0,6-4 0,-6 4 0,6-2 0,-3 3 0,3 0 0,0 0 0,-3 0 0,3-2 0,-6 1 0,6-4 0,-6 4 0,6-4 0,-6 4 0,6-2 0,-3 3 0,0 0 0,3-2 0,-6 1 0,6-4 0,-6 4 0,3-4 0,-3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2:00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24575,'3'9'0,"0"0"0,-3-3 0,0 0 0,0 0 0,2 0 0,-1 0 0,2 0 0,-3 0 0,0 0 0,0 0 0,2 0 0,-1 0 0,2 0 0,-3 0 0,0 0 0,2 0 0,-1 0 0,2 0 0,-3 0 0,0 0 0,0 0 0,2 0 0,-1 0 0,2 0 0,-3 0 0,2 0 0,-1 0 0,2 0 0,-3 0 0,2 0 0,-1 0 0,2 0 0,-1 0 0,-1 0 0,2 0 0,-3 0 0,2 2 0,-1-1 0,2 2 0,-3-3 0,0 0 0,2 0 0,-1 0 0,2 0 0,-3 0 0,2 0 0,-1 2 0,2-1 0,-3 4 0,2-4 0,-1 2 0,2-1 0,-3-1 0,0 2 0,0-1 0,0-1 0,2 2 0,-1-1 0,2-1 0,-3 4 0,0-4 0,2 2 0,-1-3 0,2 0 0,-3 2 0,0-1 0,0 2 0,2-1 0,-1-1 0,2 2 0,-3-3 0,0 0 0,0 0 0,2 0 0,-1 0 0,2 2 0,-3 2 0,2-1 0,-1 0 0,2-3 0,-3 2 0,2-1 0,-1 2 0,2-3 0,-3 0 0,2 0 0,-1 0 0,2 0 0,-1 0 0,-1 0 0,2 0 0,-3 0 0,2 0 0,-1 0 0,4 0 0,-4 0 0,2 0 0,-3 0 0,2 0 0,-1 0 0,4 0 0,-4 0 0,2 0 0,-1 0 0,-1 0 0,4 0 0,-4 0 0,2 0 0,-1 0 0,2 0 0,-1 0 0,0 0 0,-1-3 0,-1 2 0,4-1 0,-4 2 0,4 0 0,-4 0 0,4-3 0,-4 2 0,4-1 0,-4 2 0,4-3 0,-4 2 0,4-4 0,-4 4 0,4-4 0,-1 4 0,2-1 0,0-1 0,0 0 0,0-1 0,0-1 0,0 4 0,0-4 0,0 2 0,0-3 0,0 0 0,0 2 0,0-1 0,0 2 0,2-3 0,2 2 0,-1-1 0,0 2 0,-1-1 0,-1-1 0,1 2 0,-2-3 0,3 2 0,-2-1 0,1 2 0,1-3 0,0 2 0,10-1 0,-5 2 0,4-1 0,-6-1 0,-3 2 0,0-3 0,-3 0 0,0 0 0,0 0 0,0 0 0,0 0 0,0 0 0,0 0 0,0 0 0,0 0 0,0 0 0,0 0 0,0 0 0,0 0 0,0-3 0,0 2 0,3-1 0,-3 2 0,6 0 0,-6 0 0,6-3 0,-6 2 0,6-2 0,-3 3 0,0 0 0,9 0 0,-7-2 0,7 1 0,-6-2 0,0 3 0,7 0 0,1 0 0,6 0 0,-6 0 0,-1-2 0,-10 1 0,2-2 0,-4 3 0,2 0 0,-3 0 0,2-3 0,-1 3 0,4-3 0,-4 3 0,2-3 0,6-1 0,-4 0 0,7-3 0,-9 7 0,0-6 0,-3 6 0,3-6 0,0 3 0,3-3 0,0 0 0,-3 2 0,3-1 0,-3 1 0,0-2 0,3 0 0,-3 0 0,0 0 0,3 0 0,-6 0 0,6-1 0,-6 1 0,3 3 0,-3-2 0,-3 1 0,3 1 0,0-3 0,0 3 0,3-3 0,0 2 0,-5-1 0,6 2 0,-6-1 0,5-1 0,-3 1 0,0-2 0,0 3 0,0-3 0,0 3 0,0-3 0,3 2 0,-3-1 0,3 2 0,-3-3 0,0 2 0,3-1 0,-3 1 0,6-2 0,-6-3 0,6 3 0,-6-3 0,6 3 0,-6 0 0,6 0 0,-3-3 0,0 2 0,3-2 0,-6 3 0,3 0 0,0 0 0,-5 0 0,6 0 0,-6-1 0,5 1 0,0 3 0,-3-2 0,3 1 0,0-2 0,0 0 0,0 0 0,0 2 0,0-4 0,0 7 0,0-7 0,0 4 0,0-2 0,0 3 0,0-2 0,9-4 0,-7 2 0,7-5 0,-8 6 0,1 3 0,-4-3 0,4 3 0,-4-1 0,1-1 0,-2 2 0,0-3 0,3-1 0,-2 4 0,1-2 0,1 1 0,-2-2 0,4 3 0,-4-3 0,4 3 0,-4-1 0,4-1 0,-2 2 0,1-1 0,1-1 0,5 0 0,-3 1 0,6-2 0,-7 2 0,0 1 0,0-2 0,6 4 0,-4-5 0,4 3 0,-6 0 0,0 0 0,0 0 0,0 3 0,0-6 0,7 5 0,-6-1 0,6-1 0,-1 2 0,-4-4 0,10 4 0,-4-2 0,7 0 0,-10 2 0,7-3 0,-6 4 0,8-4 0,-6 3 0,-4-3 0,2 0 0,-1 3 0,3-3 0,-4 4 0,-5-3 0,-2 2 0,10-1 0,-8-1 0,6 2 0,-10-1 0,2 2 0,-3 0 0,0-3 0,0 2 0,0-2 0,0 3 0,0 0 0,0 0 0,0 0 0,0 0 0,2-2 0,-1 1 0,11-2 0,-7 3 0,7 0 0,1 0 0,-6 0 0,12 0 0,-14 0 0,7 0 0,-3 0 0,-1 0 0,11 0 0,-12 0 0,6 0 0,-7 0 0,0 0 0,6 0 0,2 0 0,0 0 0,5 0 0,-5 0 0,0 0 0,5 0 0,-12 0 0,3 0 0,-4 0 0,-6 0 0,3 3 0,-3-2 0,0 1 0,0-2 0,0 0 0,0 0 0,0 0 0,0 0 0,0 0 0,0 0 0,3 0 0,6 0 0,5 4 0,20-3 0,16 11 0,3-10 0,23 13 0,4-13 0,3 5 0,-4-1 0,-15-4 0,-28 4 0,-2-6 0,-23 0 0,-2 0 0,-9 0 0,0 0 0,0 0 0,0 0 0,0 0 0,0 0 0,0 0 0,0 0 0,0 0 0,0 0 0,0 0 0,0 0 0,0 0 0,0 0 0,0 0 0,0 0 0,3 0 0,-2 0 0,1 0 0,-2 0 0,0 0 0,0 0 0,0 0 0,-2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2:06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453 813 24575,'-10'0'0,"1"0"0,3 0 0,0 0 0,0 0 0,0 0 0,0 0 0,0 0 0,-1 0 0,1 0 0,3-2 0,-2 1 0,1-2 0,-2 3 0,0 0 0,0 0 0,0-3 0,0 3 0,-1-3 0,1 3 0,3-3 0,-2 3 0,1-3 0,-2 3 0,0 0 0,2-3 0,-1 3 0,2-3 0,-3 3 0,-1 0 0,1-3 0,0 2 0,0-1 0,3-1 0,-3 2 0,3-1 0,-1-1 0,-1 2 0,2-4 0,-3 4 0,2-4 0,-1 4 0,4-4 0,-4 4 0,4-5 0,-5 6 0,3-6 0,-3 3 0,0 0 0,2-3 0,-1 5 0,2-4 0,-4 2 0,1-4 0,0 1 0,0 0 0,3 0 0,-3 0 0,3 0 0,-3 0 0,2 0 0,-1 2 0,4-1 0,-4 1 0,1-2 0,1 0 0,-2 0 0,1 0 0,1 0 0,-3 0 0,6 0 0,-6 2 0,6-1 0,-6 1 0,5-2 0,-4 0 0,4 0 0,-1 0 0,-1 3 0,2-3 0,-1 3 0,2-3 0,-3-1 0,2 1 0,-2 0 0,1 0 0,1 0 0,-2 0 0,3 0 0,0 0 0,0 0 0,0-1 0,0 1 0,0 0 0,0 0 0,0 0 0,-2 0 0,1 0 0,-2 0 0,3 0 0,0-1 0,0 1 0,0 0 0,0 0 0,0 0 0,0 0 0,0 0 0,0 0 0,0-1 0,0 1 0,0 0 0,0 0 0,0 0 0,0 0 0,0 0 0,-3 0 0,3 0 0,-3-1 0,3 1 0,0 0 0,-3 0 0,3 0 0,-3 0 0,3 0 0,0 0 0,0 0 0,-3 2 0,3-1 0,-3 1 0,3-2 0,-3 0 0,2 0 0,-1 0 0,2 0 0,0 0 0,0 0 0,0-1 0,0 1 0,0 0 0,0 0 0,-3 0 0,2 0 0,-1 0 0,2 0 0,0-1 0,0 1 0,0 0 0,0 0 0,-3 3 0,2-3 0,-2 3 0,3-3 0,0 0 0,0 0 0,0-1 0,0 1 0,0 0 0,0 0 0,-2 3 0,1-3 0,-2 3 0,3-3 0,0 0 0,0 0 0,-2-1 0,1 1 0,-2 0 0,3 0 0,0 0 0,0 0 0,0 0 0,-2 2 0,1-1 0,-2 1 0,3-2 0,0 0 0,0 0 0,0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2:10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0 185 24575,'4'21'0,"5"15"0,-2 7 0,7 13 0,0 0 0,-6 0 0,-2-20 0,0 15 0,0-27 0,1 15 0,-3-19 0,-1-1 0,-3-7 0,3-3 0,0 2 0,-3-4 0,3 2 0,-3-3 0,0 0 0,0 2 0,3-4 0,-3 4 0,3-4 0,-3 2 0,0 0 0,0 0 0,0 0 0,0-6 0,0-6 0,0-4 0,0-11 0,0 1 0,-4-7 0,3 0 0,-3 1 0,0-1 0,3 7 0,-3-5 0,4 14 0,-3-7 0,3 12 0,-3-3 0,3 3 0,-3 2 0,3-1 0,-3 2 0,3-6 0,0-1 0,-3 1 0,3-3 0,-3 3 0,0-3 0,2 0 0,-1 0 0,-2-7 0,3-1 0,-6 0 0,6 1 0,-5 1 0,5-2 0,-6 0 0,4 1 0,-1 10 0,2-3 0,2 5 0,0-1 0,0 1 0,0 1 0,0 0 0,0 0 0,0 0 0,0 0 0,0 0 0,0 0 0,-3 0 0,2-1 0,-2 1 0,3 0 0,0 0 0,0 0 0,0-3 0,0 2 0,0-1 0,0 1 0,3 1 0,-2 0 0,1 0 0,-2 0 0,3 0 0,-2 0 0,1 0 0,1 0 0,-2-1 0,1 1 0,1 0 0,-2 0 0,4 3 0,-2 0 0,1 0 0,1 3 0,-2-3 0,6 3 0,-2 0 0,1 0 0,-2 0 0,0 0 0,0 0 0,0 0 0,0 0 0,0 0 0,0 0 0,0 0 0,3 3 0,-2 0 0,4 3 0,-4-3 0,4 3 0,-4-3 0,4 3 0,-4 0 0,4 0 0,-2 0 0,3 0 0,0 0 0,0 0 0,-2 3 0,-2-3 0,1 3 0,0 0 0,3-3 0,0 6 0,0-3 0,0 0 0,7 5 0,-6-4 0,3 2 0,-4-3 0,-6-3 0,0 0 0,0-3 0,-3 2 0,3-1 0,0 2 0,-3 0 0,3 0 0,-3-3 0,3 5 0,0-4 0,-3 5 0,2-3 0,-4 0 0,4 0 0,-4 2 0,4-1 0,-4 2 0,4-1 0,-4-1 0,2 2 0,-3-4 0,2 4 0,-1 0 0,4 1 0,-4 1 0,2-4 0,-9 24 0,4-17 0,-4 17 0,3-19 0,2 7 0,-1-6 0,-1 6 0,-2-1 0,2 2 0,-4 0 0,4-1 0,-1-7 0,-1-3 0,4 0 0,-4-1 0,1-1 0,1 2 0,0-3 0,0-3 0,3 2 0,-6-4 0,6 4 0,-6-4 0,5 4 0,-4-1 0,2-1 0,-1 2 0,-1-4 0,1 4 0,-2-1 0,0-1 0,0 2 0,0-1 0,0-1 0,-3 2 0,2-4 0,-2 2 0,3-1 0,0 2 0,-9 3 0,7-3 0,-8-1 0,10-3 0,0 3 0,0-2 0,0 1 0,0-2 0,2 3 0,-1-2 0,2 1 0,-3-2 0,-1 3 0,1-2 0,0 1 0,3 1 0,0-2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2:13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0 24575,'-10'0'0,"1"0"0,6 3 0,-3 0 0,3 3 0,-3 0 0,0 0 0,0 0 0,0 0 0,0 0 0,-1 3 0,1-2 0,3 4 0,-3-4 0,3 1 0,0-2 0,-3 0 0,6 0 0,-6 3 0,5 0 0,-4 1 0,4-2 0,-1 1 0,-1-2 0,2 1 0,-2-2 0,3 3 0,0-2 0,0 4 0,0-2 0,0 1 0,0-2 0,0-2 0,0 3 0,0-2 0,0 1 0,0-2 0,0 0 0,0 0 0,0 0 0,3 0 0,-2 0 0,4 3 0,-4-2 0,4 4 0,-2-4 0,3 1 0,0-2 0,-2 3 0,1-2 0,-2-1 0,3-1 0,0-2 0,0 3 0,0 0 0,0-2 0,0 1 0,0-4 0,0 1 0,-2 1 0,1-2 0,1 1 0,1-2 0,1 0 0,1 0 0,0 0 0,1 0 0,1 0 0,-4 0 0,1 0 0,1 0 0,-2 0 0,4 0 0,-2 0 0,1-3 0,1 3 0,-4-3 0,4 0 0,-4 3 0,4-6 0,-4 3 0,1-1 0,-2-1 0,0 4 0,-2-4 0,4 1 0,-4-4 0,4-2 0,-2 1 0,0 0 0,0 3 0,0 0 0,0 0 0,-2 0 0,-2-1 0,1-1 0,-2-2 0,4 1 0,-4-3 0,1 6 0,-2-3 0,3 0 0,-2 2 0,1-4 0,-2 4 0,0-2 0,0 3 0,0 0 0,0 0 0,0 0 0,0 0 0,0 0 0,0-1 0,0 1 0,0 0 0,0 0 0,0 0 0,-2 3 0,1-3 0,-2 3 0,1-3 0,1-1 0,-5 1 0,6 0 0,-6 3 0,6-3 0,-3 3 0,0-3 0,0 3 0,-1-3 0,-1 5 0,4-4 0,-4 2 0,2-1 0,-1-1 0,-1 4 0,1-4 0,-2 1 0,0-2 0,0 3 0,0-3 0,0 3 0,0-1 0,-1-1 0,1 4 0,0-1 0,0 2 0,0 0 0,0 0 0,0 0 0,0 0 0,0 0 0,2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5:32:15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24575,'0'12'0,"0"0"0,0 0 0,0 6 0,0-4 0,0 11 0,0-14 0,0 13 0,0-13 0,0 14 0,2-12 0,-1 6 0,2-10 0,-3 0 0,0-1 0,0-1 0,0 2 0,0-1 0,0-1 0,0 2 0,2-3 0,-1 0 0,2 2 0,-3-1 0,0 4 0,2-1 0,-1 2 0,2 0 0,-3 0 0,0-3 0,0 2 0,0-1 0,2-1 0,-1 0 0,2-1 0,-3-1 0,0 2 0,0-1 0,2 2 0,-1-1 0,2 2 0,-3-4 0,2 4 0,-1-1 0,2 2 0,-3-3 0,2 2 0,-1-1 0,2 2 0,-3 0 0,0 0 0,2 0 0,2 0 0,-1 0 0,0 0 0,-3 0 0,0 0 0,0-3 0,2 2 0,2-4 0,-1 4 0,0-4 0,-3 2 0,2-3 0,-1 0 0,4 0 0,-4 0 0,4 2 0,-4-1 0,4 2 0,-1-1 0,2 2 0,0-1 0,-3 0 0,2-3 0,-1 0 0,-1 0 0,2 0 0,-1 2 0,2-1 0,0 2 0,0-3 0,0 0 0,0 0 0,0-3 0,-3 2 0,2-4 0,-1 2 0,-1-1 0,2-1 0,-1 2 0,2-3 0,0 0 0,0 0 0,0 0 0,0 0 0,0 0 0,-3-3 0,2 2 0,-1-4 0,2 1 0,0-2 0,0 0 0,0 0 0,0 0 0,0 0 0,0 0 0,0 0 0,-3 0 0,2 2 0,-4-1 0,4 1 0,-4-2 0,4 3 0,-4-3 0,4 3 0,-4-3 0,2 2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5F1B6-7BFD-EA4A-8583-54313601115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2821C-12EF-2241-AC6B-A5AD28B6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FF0E6-E0FD-B14A-8670-51A10DD2B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6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EA7947-E287-4738-8C82-07CE4F01EF03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3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7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949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231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8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71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4477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4361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952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4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16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4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92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38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13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38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6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937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8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012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328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89281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4949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7877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34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080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425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75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07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71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48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77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43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2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34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8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27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94FDED-1247-B745-A3D4-7625EB1916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249E75-3378-544A-A5FA-682455E3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computer, food&#10;&#10;Description automatically generated">
            <a:extLst>
              <a:ext uri="{FF2B5EF4-FFF2-40B4-BE49-F238E27FC236}">
                <a16:creationId xmlns:a16="http://schemas.microsoft.com/office/drawing/2014/main" id="{970C0A19-D980-314D-BB71-086AE3CA104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320040" y="923543"/>
            <a:ext cx="11186159" cy="58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computer, food&#10;&#10;Description automatically generated">
            <a:extLst>
              <a:ext uri="{FF2B5EF4-FFF2-40B4-BE49-F238E27FC236}">
                <a16:creationId xmlns:a16="http://schemas.microsoft.com/office/drawing/2014/main" id="{30F3D874-1DBC-B246-AB3E-00E1DAF06A9D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20000"/>
          </a:blip>
          <a:stretch>
            <a:fillRect/>
          </a:stretch>
        </p:blipFill>
        <p:spPr>
          <a:xfrm>
            <a:off x="463857" y="1345335"/>
            <a:ext cx="10225450" cy="54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9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66E5B7D-09EB-B746-919C-C76A7A72FF3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000"/>
          </a:blip>
          <a:stretch>
            <a:fillRect/>
          </a:stretch>
        </p:blipFill>
        <p:spPr>
          <a:xfrm>
            <a:off x="2105704" y="1283261"/>
            <a:ext cx="7980592" cy="47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5.png"/><Relationship Id="rId12" Type="http://schemas.openxmlformats.org/officeDocument/2006/relationships/customXml" Target="../ink/ink8.xml"/><Relationship Id="rId17" Type="http://schemas.openxmlformats.org/officeDocument/2006/relationships/image" Target="../media/image20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36.xml"/><Relationship Id="rId6" Type="http://schemas.openxmlformats.org/officeDocument/2006/relationships/customXml" Target="../ink/ink5.xml"/><Relationship Id="rId11" Type="http://schemas.openxmlformats.org/officeDocument/2006/relationships/image" Target="../media/image17.png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6.png"/><Relationship Id="rId1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1VVbKk_OSY&amp;t=968s" TargetMode="Externa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6804E8-2988-2146-8B62-68EA52FFC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3" r="9094" b="144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62141-BE6D-DB49-BB73-E8B38A79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367" y="1079833"/>
            <a:ext cx="465123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732FB-C988-6A47-AE2D-803FC855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67" y="4759719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Innovation Masters</a:t>
            </a:r>
          </a:p>
          <a:p>
            <a:pPr algn="l"/>
            <a:r>
              <a:rPr lang="en-US" sz="2000" dirty="0"/>
              <a:t>Day 14</a:t>
            </a:r>
          </a:p>
        </p:txBody>
      </p:sp>
    </p:spTree>
    <p:extLst>
      <p:ext uri="{BB962C8B-B14F-4D97-AF65-F5344CB8AC3E}">
        <p14:creationId xmlns:p14="http://schemas.microsoft.com/office/powerpoint/2010/main" val="1122135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5F69-CA31-694E-A2BB-7F4FC780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Instances of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56C2-A559-0C4E-8F62-67C924DE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sz="2400" dirty="0"/>
              <a:t>Now we can make objects of Person class</a:t>
            </a:r>
          </a:p>
          <a:p>
            <a:r>
              <a:rPr lang="en-US" sz="2400" dirty="0"/>
              <a:t>Each of the object is like a variable and it has a name</a:t>
            </a:r>
          </a:p>
          <a:p>
            <a:r>
              <a:rPr lang="en-US" sz="2400" dirty="0"/>
              <a:t>The objects have the same placeholder variables, but the data stored in them will vary from object to object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33CE6-4A34-B340-AF87-1CDB8D65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3" y="2332121"/>
            <a:ext cx="6142019" cy="4268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864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72E9-6894-254A-AF58-0CE1275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variables and methods of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ADF2-B3C3-C145-B992-54A4537C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Syntax: </a:t>
            </a:r>
            <a:r>
              <a:rPr lang="en-US" sz="2800" dirty="0">
                <a:solidFill>
                  <a:srgbClr val="FFC000"/>
                </a:solidFill>
              </a:rPr>
              <a:t>object_name.variable</a:t>
            </a:r>
            <a:endParaRPr lang="en-US" sz="2200" dirty="0">
              <a:solidFill>
                <a:srgbClr val="FFC000"/>
              </a:solidFill>
            </a:endParaRPr>
          </a:p>
          <a:p>
            <a:endParaRPr lang="en-US" sz="2800" dirty="0">
              <a:solidFill>
                <a:srgbClr val="FFC000"/>
              </a:solidFill>
            </a:endParaRPr>
          </a:p>
          <a:p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/>
              <a:t>We write the name of the object and then put a dot.</a:t>
            </a:r>
          </a:p>
          <a:p>
            <a:r>
              <a:rPr lang="en-US" sz="2800" dirty="0"/>
              <a:t>After the dot we can refer to its variables and methods.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DBD7E-EE1B-424E-B471-EE6B20AA8C90}"/>
                  </a:ext>
                </a:extLst>
              </p14:cNvPr>
              <p14:cNvContentPartPr/>
              <p14:nvPr/>
            </p14:nvContentPartPr>
            <p14:xfrm>
              <a:off x="5167038" y="2561651"/>
              <a:ext cx="79560" cy="1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DBD7E-EE1B-424E-B471-EE6B20AA8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038" y="2543651"/>
                <a:ext cx="115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2B9BEE-7D2B-C548-B758-0A747792651A}"/>
                  </a:ext>
                </a:extLst>
              </p14:cNvPr>
              <p14:cNvContentPartPr/>
              <p14:nvPr/>
            </p14:nvContentPartPr>
            <p14:xfrm>
              <a:off x="5260998" y="2551211"/>
              <a:ext cx="138600" cy="19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2B9BEE-7D2B-C548-B758-0A7477926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2998" y="2533211"/>
                <a:ext cx="174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641504-DC45-1D4B-B87E-DC13CA955C06}"/>
                  </a:ext>
                </a:extLst>
              </p14:cNvPr>
              <p14:cNvContentPartPr/>
              <p14:nvPr/>
            </p14:nvContentPartPr>
            <p14:xfrm>
              <a:off x="5258478" y="2600171"/>
              <a:ext cx="1391400" cy="31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641504-DC45-1D4B-B87E-DC13CA955C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0838" y="2582531"/>
                <a:ext cx="14270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DF31C8-66C1-FE48-83C1-CBB0AAB49FC2}"/>
                  </a:ext>
                </a:extLst>
              </p14:cNvPr>
              <p14:cNvContentPartPr/>
              <p14:nvPr/>
            </p14:nvContentPartPr>
            <p14:xfrm>
              <a:off x="5264598" y="2621411"/>
              <a:ext cx="163080" cy="293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DF31C8-66C1-FE48-83C1-CBB0AAB49F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6598" y="2603411"/>
                <a:ext cx="19872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1797-1F2C-3042-B634-94965B9FC09F}"/>
              </a:ext>
            </a:extLst>
          </p:cNvPr>
          <p:cNvGrpSpPr/>
          <p:nvPr/>
        </p:nvGrpSpPr>
        <p:grpSpPr>
          <a:xfrm>
            <a:off x="6966318" y="2449691"/>
            <a:ext cx="740160" cy="322200"/>
            <a:chOff x="6966318" y="2449691"/>
            <a:chExt cx="7401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84F23B-1D8E-E94A-B396-17F2897F7C20}"/>
                    </a:ext>
                  </a:extLst>
                </p14:cNvPr>
                <p14:cNvContentPartPr/>
                <p14:nvPr/>
              </p14:nvContentPartPr>
              <p14:xfrm>
                <a:off x="6966318" y="2501531"/>
                <a:ext cx="180360" cy="270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84F23B-1D8E-E94A-B396-17F2897F7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8318" y="2483891"/>
                  <a:ext cx="216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1C2A26-F40B-824D-AB1E-2E62DA43978B}"/>
                    </a:ext>
                  </a:extLst>
                </p14:cNvPr>
                <p14:cNvContentPartPr/>
                <p14:nvPr/>
              </p14:nvContentPartPr>
              <p14:xfrm>
                <a:off x="7278438" y="2602691"/>
                <a:ext cx="134280" cy="142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1C2A26-F40B-824D-AB1E-2E62DA4397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60438" y="2584691"/>
                  <a:ext cx="169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4FCC81-3F10-BE4C-92E6-6A4B944CE884}"/>
                    </a:ext>
                  </a:extLst>
                </p14:cNvPr>
                <p14:cNvContentPartPr/>
                <p14:nvPr/>
              </p14:nvContentPartPr>
              <p14:xfrm>
                <a:off x="7581918" y="2449691"/>
                <a:ext cx="112680" cy="30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4FCC81-3F10-BE4C-92E6-6A4B944CE8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64278" y="2431691"/>
                  <a:ext cx="148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FEBFBE-B612-EC43-A38F-1A481B0EAE68}"/>
                    </a:ext>
                  </a:extLst>
                </p14:cNvPr>
                <p14:cNvContentPartPr/>
                <p14:nvPr/>
              </p14:nvContentPartPr>
              <p14:xfrm>
                <a:off x="7531158" y="2589371"/>
                <a:ext cx="175320" cy="2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FEBFBE-B612-EC43-A38F-1A481B0EAE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3518" y="2571371"/>
                  <a:ext cx="210960" cy="6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108843-A951-2344-AE0D-D9E1F78478C0}"/>
              </a:ext>
            </a:extLst>
          </p:cNvPr>
          <p:cNvSpPr txBox="1"/>
          <p:nvPr/>
        </p:nvSpPr>
        <p:spPr>
          <a:xfrm>
            <a:off x="1499190" y="3062177"/>
            <a:ext cx="76873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methods: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object_name.method()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29A39-5E6A-124C-B385-093E8D8F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How to retrieve information?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C9152B-1740-47DA-84DA-E92A264D2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90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5E47-636B-0D49-BD74-B9593EDE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dirty="0"/>
              <a:t>More on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A4095-128E-455D-A1CF-9E626DE09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2" r="12259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BE1D-6A8A-8342-A7C2-329DB04A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7" y="2438401"/>
            <a:ext cx="5002217" cy="3790334"/>
          </a:xfrm>
        </p:spPr>
        <p:txBody>
          <a:bodyPr>
            <a:normAutofit/>
          </a:bodyPr>
          <a:lstStyle/>
          <a:p>
            <a:r>
              <a:rPr lang="en-US" sz="3200" dirty="0"/>
              <a:t>We can also update variables of an object</a:t>
            </a:r>
          </a:p>
          <a:p>
            <a:r>
              <a:rPr lang="en-US" sz="3200" dirty="0"/>
              <a:t>Let’s give Person some more features</a:t>
            </a:r>
          </a:p>
          <a:p>
            <a:r>
              <a:rPr lang="en-US" sz="3200" dirty="0"/>
              <a:t>Also make some methods for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3C18-2148-5546-9BCF-78A7A452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4063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9960-3E52-014E-8575-84F5E1D7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57058"/>
            <a:ext cx="8946541" cy="4848224"/>
          </a:xfrm>
        </p:spPr>
        <p:txBody>
          <a:bodyPr>
            <a:noAutofit/>
          </a:bodyPr>
          <a:lstStyle/>
          <a:p>
            <a:r>
              <a:rPr lang="en-US" sz="2400" dirty="0"/>
              <a:t>Make a Rectangle class</a:t>
            </a:r>
          </a:p>
          <a:p>
            <a:pPr lvl="1"/>
            <a:r>
              <a:rPr lang="en-US" sz="2400" dirty="0"/>
              <a:t>Variables: </a:t>
            </a:r>
            <a:r>
              <a:rPr lang="en-US" sz="2400" dirty="0">
                <a:solidFill>
                  <a:srgbClr val="FFC000"/>
                </a:solidFill>
              </a:rPr>
              <a:t>length, width</a:t>
            </a:r>
          </a:p>
          <a:p>
            <a:pPr lvl="1"/>
            <a:r>
              <a:rPr lang="en-US" sz="2400" dirty="0"/>
              <a:t>Methods: </a:t>
            </a:r>
            <a:r>
              <a:rPr lang="en-US" sz="2400" dirty="0">
                <a:solidFill>
                  <a:srgbClr val="FFC000"/>
                </a:solidFill>
              </a:rPr>
              <a:t>area(), perimeter()</a:t>
            </a:r>
          </a:p>
          <a:p>
            <a:pPr lvl="1"/>
            <a:r>
              <a:rPr lang="en-US" sz="2400" dirty="0"/>
              <a:t>Hint: area = length*width, perimeter = 2L + 2W</a:t>
            </a:r>
          </a:p>
          <a:p>
            <a:r>
              <a:rPr lang="en-US" sz="2400" dirty="0"/>
              <a:t>Make 5 objects of rectangle class taking user input</a:t>
            </a:r>
          </a:p>
          <a:p>
            <a:r>
              <a:rPr lang="en-US" sz="2400" dirty="0"/>
              <a:t>Store the 5 objects in a list</a:t>
            </a:r>
          </a:p>
          <a:p>
            <a:r>
              <a:rPr lang="en-US" sz="2400" dirty="0"/>
              <a:t>Print out area and perimeter of each rectangle</a:t>
            </a:r>
          </a:p>
          <a:p>
            <a:r>
              <a:rPr lang="en-US" sz="2400" dirty="0"/>
              <a:t>Print out sum of area of all objects</a:t>
            </a:r>
          </a:p>
          <a:p>
            <a:r>
              <a:rPr lang="en-US" sz="2400" dirty="0"/>
              <a:t>Print out sum of perimeters of all objects</a:t>
            </a:r>
          </a:p>
        </p:txBody>
      </p:sp>
    </p:spTree>
    <p:extLst>
      <p:ext uri="{BB962C8B-B14F-4D97-AF65-F5344CB8AC3E}">
        <p14:creationId xmlns:p14="http://schemas.microsoft.com/office/powerpoint/2010/main" val="23344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7EB18-55A0-864B-BC80-C53C57E6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7E02E-CDAD-41C2-8FA4-E71804BB5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E7116D6A-A30D-4218-B9FB-DED28D06F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558088B-0ABA-A24A-ABCB-417138632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0038" y="10786"/>
            <a:ext cx="7022784" cy="68472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672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8FB0-C651-B047-B57E-C342B34C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5C7-FB64-2646-824C-33C40F67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watch snippets of backyard science</a:t>
            </a:r>
          </a:p>
          <a:p>
            <a:pPr lvl="1"/>
            <a:r>
              <a:rPr lang="en-US" dirty="0"/>
              <a:t>How to make a compass</a:t>
            </a:r>
          </a:p>
          <a:p>
            <a:pPr lvl="1"/>
            <a:r>
              <a:rPr lang="en-US" dirty="0"/>
              <a:t>How to make a water filter</a:t>
            </a:r>
          </a:p>
          <a:p>
            <a:pPr lvl="1"/>
            <a:r>
              <a:rPr lang="en-US" dirty="0"/>
              <a:t>Using static electricity to separate salt and pepper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https://www.youtube.com/watch?v=g1VVbKk_OSY&amp;t=968s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40916A1-6B79-4E1A-9C40-62EBE5171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957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027BC-FF3A-ED4E-A303-33B4F398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Warm Up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BCFF-5817-3D4D-B055-1F043195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685" y="4777380"/>
            <a:ext cx="4352710" cy="8614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Today’s topic: Methods</a:t>
            </a:r>
          </a:p>
        </p:txBody>
      </p:sp>
    </p:spTree>
    <p:extLst>
      <p:ext uri="{BB962C8B-B14F-4D97-AF65-F5344CB8AC3E}">
        <p14:creationId xmlns:p14="http://schemas.microsoft.com/office/powerpoint/2010/main" val="19158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DB86-557A-C647-9396-8479F72A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Profile maker for CIA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D84A0-1AD1-415B-9FDC-6006807AA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2481" y="838201"/>
          <a:ext cx="779181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2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0D02-5827-DF4A-B8BE-36344C4D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3005E-7A9D-5141-A99B-689CD88B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9" y="0"/>
            <a:ext cx="7000874" cy="6845053"/>
          </a:xfrm>
        </p:spPr>
      </p:pic>
    </p:spTree>
    <p:extLst>
      <p:ext uri="{BB962C8B-B14F-4D97-AF65-F5344CB8AC3E}">
        <p14:creationId xmlns:p14="http://schemas.microsoft.com/office/powerpoint/2010/main" val="413016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DDE7-288A-B84E-9213-FFA2AD49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there a better way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3F5B-0124-1249-9057-8E5EDD8D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Yes there is!</a:t>
            </a:r>
          </a:p>
          <a:p>
            <a:r>
              <a:rPr lang="en-US" sz="2800" dirty="0"/>
              <a:t>We can make objects to store name, age, and nationality bunched together.</a:t>
            </a:r>
          </a:p>
          <a:p>
            <a:r>
              <a:rPr lang="en-US" sz="2800" dirty="0"/>
              <a:t>An object can have different variables.</a:t>
            </a:r>
          </a:p>
          <a:p>
            <a:r>
              <a:rPr lang="en-US" sz="2800" dirty="0"/>
              <a:t>You can think of an object as a bigger variable that holds smaller variables.</a:t>
            </a:r>
          </a:p>
        </p:txBody>
      </p:sp>
    </p:spTree>
    <p:extLst>
      <p:ext uri="{BB962C8B-B14F-4D97-AF65-F5344CB8AC3E}">
        <p14:creationId xmlns:p14="http://schemas.microsoft.com/office/powerpoint/2010/main" val="274162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8316-C3EB-8749-818C-052E3335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D866-6F84-3F41-80DF-D2509707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144A77-B795-1846-AFDB-A82A292A2F71}"/>
              </a:ext>
            </a:extLst>
          </p:cNvPr>
          <p:cNvSpPr/>
          <p:nvPr/>
        </p:nvSpPr>
        <p:spPr>
          <a:xfrm>
            <a:off x="3987209" y="2482013"/>
            <a:ext cx="3232298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A7F04-C182-994E-9ADD-DD28CF384E28}"/>
              </a:ext>
            </a:extLst>
          </p:cNvPr>
          <p:cNvSpPr txBox="1"/>
          <p:nvPr/>
        </p:nvSpPr>
        <p:spPr>
          <a:xfrm>
            <a:off x="5018216" y="2579440"/>
            <a:ext cx="117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7B5399-AC6E-9043-A9EF-6048D720DE49}"/>
              </a:ext>
            </a:extLst>
          </p:cNvPr>
          <p:cNvSpPr/>
          <p:nvPr/>
        </p:nvSpPr>
        <p:spPr>
          <a:xfrm>
            <a:off x="2421682" y="3975346"/>
            <a:ext cx="1956390" cy="86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6CAAB-5065-D046-BBE5-7D76918DCFFF}"/>
              </a:ext>
            </a:extLst>
          </p:cNvPr>
          <p:cNvSpPr txBox="1"/>
          <p:nvPr/>
        </p:nvSpPr>
        <p:spPr>
          <a:xfrm>
            <a:off x="2902803" y="4144355"/>
            <a:ext cx="13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81A6F1-7310-B742-BF25-A512EB2683AD}"/>
              </a:ext>
            </a:extLst>
          </p:cNvPr>
          <p:cNvSpPr/>
          <p:nvPr/>
        </p:nvSpPr>
        <p:spPr>
          <a:xfrm>
            <a:off x="4869712" y="4019796"/>
            <a:ext cx="1679944" cy="772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0388F-7A15-6F4E-83A9-7CC5D2CE2632}"/>
              </a:ext>
            </a:extLst>
          </p:cNvPr>
          <p:cNvSpPr txBox="1"/>
          <p:nvPr/>
        </p:nvSpPr>
        <p:spPr>
          <a:xfrm>
            <a:off x="5337544" y="4144355"/>
            <a:ext cx="75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60BC84-DF61-8D4F-A2C2-DA3EB4114E31}"/>
              </a:ext>
            </a:extLst>
          </p:cNvPr>
          <p:cNvSpPr/>
          <p:nvPr/>
        </p:nvSpPr>
        <p:spPr>
          <a:xfrm>
            <a:off x="7157856" y="4019796"/>
            <a:ext cx="2590799" cy="772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AFA52-E897-8B44-8F9B-977A8D5D820F}"/>
              </a:ext>
            </a:extLst>
          </p:cNvPr>
          <p:cNvSpPr txBox="1"/>
          <p:nvPr/>
        </p:nvSpPr>
        <p:spPr>
          <a:xfrm>
            <a:off x="7647957" y="4144354"/>
            <a:ext cx="185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768623-77CB-884C-8B87-667B2DCD4624}"/>
              </a:ext>
            </a:extLst>
          </p:cNvPr>
          <p:cNvCxnSpPr>
            <a:cxnSpLocks/>
          </p:cNvCxnSpPr>
          <p:nvPr/>
        </p:nvCxnSpPr>
        <p:spPr>
          <a:xfrm flipH="1">
            <a:off x="3572654" y="3194394"/>
            <a:ext cx="805418" cy="780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4496E-901D-0949-A43C-958200AC64E8}"/>
              </a:ext>
            </a:extLst>
          </p:cNvPr>
          <p:cNvCxnSpPr>
            <a:endCxn id="8" idx="0"/>
          </p:cNvCxnSpPr>
          <p:nvPr/>
        </p:nvCxnSpPr>
        <p:spPr>
          <a:xfrm>
            <a:off x="5603357" y="3194394"/>
            <a:ext cx="106327" cy="825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161C7-C905-C247-AE1F-DCC77163CDF0}"/>
              </a:ext>
            </a:extLst>
          </p:cNvPr>
          <p:cNvCxnSpPr/>
          <p:nvPr/>
        </p:nvCxnSpPr>
        <p:spPr>
          <a:xfrm>
            <a:off x="6897415" y="3194394"/>
            <a:ext cx="1397937" cy="825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1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6A15-A116-3C47-81E6-638ADFDE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the instance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33F9-D75F-154C-AB1B-D0F2B3B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77BA79-56E5-F94F-8EE3-898F4C5D3EC1}"/>
              </a:ext>
            </a:extLst>
          </p:cNvPr>
          <p:cNvSpPr/>
          <p:nvPr/>
        </p:nvSpPr>
        <p:spPr>
          <a:xfrm>
            <a:off x="914400" y="2547186"/>
            <a:ext cx="3965945" cy="283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B8A1EB-34F6-1044-986F-27330FF9DF40}"/>
              </a:ext>
            </a:extLst>
          </p:cNvPr>
          <p:cNvSpPr/>
          <p:nvPr/>
        </p:nvSpPr>
        <p:spPr>
          <a:xfrm>
            <a:off x="6719777" y="2636874"/>
            <a:ext cx="2838893" cy="1456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01B00E-9DF3-B84F-ADDB-03FBC29E8C1B}"/>
              </a:ext>
            </a:extLst>
          </p:cNvPr>
          <p:cNvSpPr/>
          <p:nvPr/>
        </p:nvSpPr>
        <p:spPr>
          <a:xfrm>
            <a:off x="6730409" y="4316819"/>
            <a:ext cx="2817628" cy="1307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4B11D-A5AE-C346-8565-3B499BDE8488}"/>
              </a:ext>
            </a:extLst>
          </p:cNvPr>
          <p:cNvSpPr txBox="1"/>
          <p:nvPr/>
        </p:nvSpPr>
        <p:spPr>
          <a:xfrm>
            <a:off x="1374774" y="3019647"/>
            <a:ext cx="3144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Definition of person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E54D3-98F2-EE4C-ABB9-6A16D2BFA153}"/>
              </a:ext>
            </a:extLst>
          </p:cNvPr>
          <p:cNvSpPr txBox="1"/>
          <p:nvPr/>
        </p:nvSpPr>
        <p:spPr>
          <a:xfrm>
            <a:off x="7017488" y="2934586"/>
            <a:ext cx="215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Rifat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Bengali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E9DE0-DE82-D94D-8E77-9F25A4351CE0}"/>
              </a:ext>
            </a:extLst>
          </p:cNvPr>
          <p:cNvSpPr txBox="1"/>
          <p:nvPr/>
        </p:nvSpPr>
        <p:spPr>
          <a:xfrm>
            <a:off x="7017488" y="4476307"/>
            <a:ext cx="215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Aaron Golf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2E0D3-B584-EF46-B50C-7E53CA665AAC}"/>
              </a:ext>
            </a:extLst>
          </p:cNvPr>
          <p:cNvSpPr txBox="1"/>
          <p:nvPr/>
        </p:nvSpPr>
        <p:spPr>
          <a:xfrm>
            <a:off x="9679542" y="3211585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A2B7B-2759-4846-A01C-59A87DAB76CE}"/>
              </a:ext>
            </a:extLst>
          </p:cNvPr>
          <p:cNvSpPr txBox="1"/>
          <p:nvPr/>
        </p:nvSpPr>
        <p:spPr>
          <a:xfrm>
            <a:off x="9711440" y="4786055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2</a:t>
            </a:r>
          </a:p>
        </p:txBody>
      </p:sp>
    </p:spTree>
    <p:extLst>
      <p:ext uri="{BB962C8B-B14F-4D97-AF65-F5344CB8AC3E}">
        <p14:creationId xmlns:p14="http://schemas.microsoft.com/office/powerpoint/2010/main" val="410409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F78B-A6DD-5544-B9DF-0CCF703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making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6404-62F5-2B45-BE4A-13930904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First, we must define a class</a:t>
            </a:r>
          </a:p>
          <a:p>
            <a:r>
              <a:rPr lang="en-US" sz="2400" dirty="0"/>
              <a:t>A class is like the general definition or blueprint of an object</a:t>
            </a:r>
          </a:p>
          <a:p>
            <a:r>
              <a:rPr lang="en-US" sz="2400" dirty="0"/>
              <a:t>From the class definition we can make (instantiate) as many objects of the same type as we want</a:t>
            </a:r>
          </a:p>
          <a:p>
            <a:r>
              <a:rPr lang="en-US" sz="2400" dirty="0"/>
              <a:t>Class is the blueprint – Object is an instance of that class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400" dirty="0"/>
              <a:t>Class: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Human</a:t>
            </a:r>
            <a:r>
              <a:rPr lang="en-US" sz="2400" dirty="0"/>
              <a:t>, Objects: </a:t>
            </a:r>
            <a:r>
              <a:rPr lang="en-US" sz="2400" dirty="0">
                <a:solidFill>
                  <a:srgbClr val="FFFF00"/>
                </a:solidFill>
              </a:rPr>
              <a:t>Rifat, Matt, Fahad, Tony, Cindy, Pat</a:t>
            </a:r>
          </a:p>
          <a:p>
            <a:pPr lvl="1"/>
            <a:r>
              <a:rPr lang="en-US" sz="2400" dirty="0"/>
              <a:t>Class: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Integer</a:t>
            </a:r>
            <a:r>
              <a:rPr lang="en-US" sz="2400" dirty="0"/>
              <a:t>, Objects: </a:t>
            </a:r>
            <a:r>
              <a:rPr lang="en-US" sz="2400" dirty="0">
                <a:solidFill>
                  <a:srgbClr val="FFFF00"/>
                </a:solidFill>
              </a:rPr>
              <a:t>2, -3, 79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5839-3D2A-7546-9B9F-A59C9DDA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Person Class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4AEDD10-DFE0-6746-BAD9-3143F3A69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718" y="2335505"/>
            <a:ext cx="8062649" cy="44338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68E45B-2720-FB41-A7DD-ECEB9C8CCA04}"/>
                  </a:ext>
                </a:extLst>
              </p14:cNvPr>
              <p14:cNvContentPartPr/>
              <p14:nvPr/>
            </p14:nvContentPartPr>
            <p14:xfrm>
              <a:off x="2412678" y="4228836"/>
              <a:ext cx="7405560" cy="232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68E45B-2720-FB41-A7DD-ECEB9C8CC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4678" y="4210836"/>
                <a:ext cx="7441200" cy="23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40FA63-DC98-E44C-8C36-833478A9C8A4}"/>
                  </a:ext>
                </a:extLst>
              </p14:cNvPr>
              <p14:cNvContentPartPr/>
              <p14:nvPr/>
            </p14:nvContentPartPr>
            <p14:xfrm>
              <a:off x="6432438" y="3512076"/>
              <a:ext cx="261360" cy="62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40FA63-DC98-E44C-8C36-833478A9C8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4798" y="3494436"/>
                <a:ext cx="297000" cy="660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01A2604-4DCB-2A4C-B04B-C67E15460C12}"/>
              </a:ext>
            </a:extLst>
          </p:cNvPr>
          <p:cNvSpPr txBox="1"/>
          <p:nvPr/>
        </p:nvSpPr>
        <p:spPr>
          <a:xfrm>
            <a:off x="6794205" y="3317358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18777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4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6371F"/>
      </a:dk2>
      <a:lt2>
        <a:srgbClr val="E8E2E4"/>
      </a:lt2>
      <a:accent1>
        <a:srgbClr val="20B789"/>
      </a:accent1>
      <a:accent2>
        <a:srgbClr val="14BA42"/>
      </a:accent2>
      <a:accent3>
        <a:srgbClr val="36B721"/>
      </a:accent3>
      <a:accent4>
        <a:srgbClr val="6CB313"/>
      </a:accent4>
      <a:accent5>
        <a:srgbClr val="A2A61D"/>
      </a:accent5>
      <a:accent6>
        <a:srgbClr val="D58B17"/>
      </a:accent6>
      <a:hlink>
        <a:srgbClr val="78892D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{C7239E02-F5A0-F649-952B-570349F1EED6}tf10001076</Template>
  <TotalTime>146</TotalTime>
  <Words>517</Words>
  <Application>Microsoft Macintosh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Tw Cen MT</vt:lpstr>
      <vt:lpstr>Wingdings 3</vt:lpstr>
      <vt:lpstr>Ion Boardroom</vt:lpstr>
      <vt:lpstr>Celestial</vt:lpstr>
      <vt:lpstr>Ion</vt:lpstr>
      <vt:lpstr>GradientRiseVTI</vt:lpstr>
      <vt:lpstr>Python Fundamentals</vt:lpstr>
      <vt:lpstr>Warm Up Questions</vt:lpstr>
      <vt:lpstr>Profile maker for CIA</vt:lpstr>
      <vt:lpstr>Solution</vt:lpstr>
      <vt:lpstr>Was there a better way to do this?</vt:lpstr>
      <vt:lpstr>Conceptualizing an object</vt:lpstr>
      <vt:lpstr>Object is the instance of a class</vt:lpstr>
      <vt:lpstr>Syntax of making objects</vt:lpstr>
      <vt:lpstr>Let’s make a Person Class</vt:lpstr>
      <vt:lpstr>Instances of Person</vt:lpstr>
      <vt:lpstr>Accessing variables and methods of an Object</vt:lpstr>
      <vt:lpstr>How to retrieve information?</vt:lpstr>
      <vt:lpstr>More on Objects</vt:lpstr>
      <vt:lpstr>Homework</vt:lpstr>
      <vt:lpstr>Solution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8</cp:revision>
  <dcterms:created xsi:type="dcterms:W3CDTF">2021-01-23T15:13:52Z</dcterms:created>
  <dcterms:modified xsi:type="dcterms:W3CDTF">2021-01-30T02:11:22Z</dcterms:modified>
</cp:coreProperties>
</file>