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4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0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CAFA4-99B8-4BCA-9137-C69FDA4324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DB5E47-9035-4B4A-A249-2795850171C0}">
      <dgm:prSet/>
      <dgm:spPr/>
      <dgm:t>
        <a:bodyPr/>
        <a:lstStyle/>
        <a:p>
          <a:r>
            <a:rPr lang="en-US"/>
            <a:t>Learn how to measure time</a:t>
          </a:r>
        </a:p>
      </dgm:t>
    </dgm:pt>
    <dgm:pt modelId="{EE9887CD-F427-4D4D-8E60-60F943B17B56}" type="parTrans" cxnId="{7B37DE44-2C12-4B11-B2FB-5FE1DE73F3F3}">
      <dgm:prSet/>
      <dgm:spPr/>
      <dgm:t>
        <a:bodyPr/>
        <a:lstStyle/>
        <a:p>
          <a:endParaRPr lang="en-US"/>
        </a:p>
      </dgm:t>
    </dgm:pt>
    <dgm:pt modelId="{D3EC0A0E-30C5-4871-9969-01E88CEC4894}" type="sibTrans" cxnId="{7B37DE44-2C12-4B11-B2FB-5FE1DE73F3F3}">
      <dgm:prSet/>
      <dgm:spPr/>
      <dgm:t>
        <a:bodyPr/>
        <a:lstStyle/>
        <a:p>
          <a:endParaRPr lang="en-US"/>
        </a:p>
      </dgm:t>
    </dgm:pt>
    <dgm:pt modelId="{A16B6D98-ABA2-44FF-801B-CBDCDA1A2E0C}">
      <dgm:prSet/>
      <dgm:spPr/>
      <dgm:t>
        <a:bodyPr/>
        <a:lstStyle/>
        <a:p>
          <a:r>
            <a:rPr lang="en-US"/>
            <a:t>Learn how to generate random numbers</a:t>
          </a:r>
        </a:p>
      </dgm:t>
    </dgm:pt>
    <dgm:pt modelId="{9D37095A-A6D3-4D64-831D-E32CE78313B9}" type="parTrans" cxnId="{007E1E26-5143-4072-B315-793F5745E34A}">
      <dgm:prSet/>
      <dgm:spPr/>
      <dgm:t>
        <a:bodyPr/>
        <a:lstStyle/>
        <a:p>
          <a:endParaRPr lang="en-US"/>
        </a:p>
      </dgm:t>
    </dgm:pt>
    <dgm:pt modelId="{6F748AEF-9A91-4F76-AA73-FEF41B495319}" type="sibTrans" cxnId="{007E1E26-5143-4072-B315-793F5745E34A}">
      <dgm:prSet/>
      <dgm:spPr/>
      <dgm:t>
        <a:bodyPr/>
        <a:lstStyle/>
        <a:p>
          <a:endParaRPr lang="en-US"/>
        </a:p>
      </dgm:t>
    </dgm:pt>
    <dgm:pt modelId="{2642B35B-BC56-42B4-9AAB-10BD3142C16D}">
      <dgm:prSet/>
      <dgm:spPr/>
      <dgm:t>
        <a:bodyPr/>
        <a:lstStyle/>
        <a:p>
          <a:r>
            <a:rPr lang="en-US"/>
            <a:t>ASCII Characters</a:t>
          </a:r>
        </a:p>
      </dgm:t>
    </dgm:pt>
    <dgm:pt modelId="{4F3BD310-6CB1-4927-9636-294819D71109}" type="parTrans" cxnId="{D3BDF43D-C7D6-4AB9-BA3F-BF34CF1A8FAC}">
      <dgm:prSet/>
      <dgm:spPr/>
      <dgm:t>
        <a:bodyPr/>
        <a:lstStyle/>
        <a:p>
          <a:endParaRPr lang="en-US"/>
        </a:p>
      </dgm:t>
    </dgm:pt>
    <dgm:pt modelId="{85A6546B-D6BD-4FE1-AFA1-937AE5DE0EEB}" type="sibTrans" cxnId="{D3BDF43D-C7D6-4AB9-BA3F-BF34CF1A8FAC}">
      <dgm:prSet/>
      <dgm:spPr/>
      <dgm:t>
        <a:bodyPr/>
        <a:lstStyle/>
        <a:p>
          <a:endParaRPr lang="en-US"/>
        </a:p>
      </dgm:t>
    </dgm:pt>
    <dgm:pt modelId="{66B900B9-9418-491E-B5F6-33D0D2F78D93}">
      <dgm:prSet/>
      <dgm:spPr/>
      <dgm:t>
        <a:bodyPr/>
        <a:lstStyle/>
        <a:p>
          <a:r>
            <a:rPr lang="en-US"/>
            <a:t>Generate random strings</a:t>
          </a:r>
        </a:p>
      </dgm:t>
    </dgm:pt>
    <dgm:pt modelId="{9D99B071-CFC3-4BD1-8E82-62FEC89522D1}" type="parTrans" cxnId="{8ACD1F35-118B-46E4-BDAB-832496968F95}">
      <dgm:prSet/>
      <dgm:spPr/>
      <dgm:t>
        <a:bodyPr/>
        <a:lstStyle/>
        <a:p>
          <a:endParaRPr lang="en-US"/>
        </a:p>
      </dgm:t>
    </dgm:pt>
    <dgm:pt modelId="{05484124-D63B-44E2-AA6C-C236992568CE}" type="sibTrans" cxnId="{8ACD1F35-118B-46E4-BDAB-832496968F95}">
      <dgm:prSet/>
      <dgm:spPr/>
      <dgm:t>
        <a:bodyPr/>
        <a:lstStyle/>
        <a:p>
          <a:endParaRPr lang="en-US"/>
        </a:p>
      </dgm:t>
    </dgm:pt>
    <dgm:pt modelId="{767B8816-9E8C-4C0F-9779-BF14E4DBB95B}">
      <dgm:prSet/>
      <dgm:spPr/>
      <dgm:t>
        <a:bodyPr/>
        <a:lstStyle/>
        <a:p>
          <a:r>
            <a:rPr lang="en-US"/>
            <a:t>Make a typing game on your own </a:t>
          </a:r>
        </a:p>
      </dgm:t>
    </dgm:pt>
    <dgm:pt modelId="{8DFF696E-C3DC-4E1F-93CC-A8C363B8A7EF}" type="parTrans" cxnId="{C5CA31A6-D2C8-42F5-B4D7-DBFFB2A96096}">
      <dgm:prSet/>
      <dgm:spPr/>
      <dgm:t>
        <a:bodyPr/>
        <a:lstStyle/>
        <a:p>
          <a:endParaRPr lang="en-US"/>
        </a:p>
      </dgm:t>
    </dgm:pt>
    <dgm:pt modelId="{961DBEA0-E1C0-4F84-AD01-C782D95EFA29}" type="sibTrans" cxnId="{C5CA31A6-D2C8-42F5-B4D7-DBFFB2A96096}">
      <dgm:prSet/>
      <dgm:spPr/>
      <dgm:t>
        <a:bodyPr/>
        <a:lstStyle/>
        <a:p>
          <a:endParaRPr lang="en-US"/>
        </a:p>
      </dgm:t>
    </dgm:pt>
    <dgm:pt modelId="{7FD74D0B-BAC2-B640-A495-91E90FBA6F3E}" type="pres">
      <dgm:prSet presAssocID="{D19CAFA4-99B8-4BCA-9137-C69FDA432490}" presName="linear" presStyleCnt="0">
        <dgm:presLayoutVars>
          <dgm:animLvl val="lvl"/>
          <dgm:resizeHandles val="exact"/>
        </dgm:presLayoutVars>
      </dgm:prSet>
      <dgm:spPr/>
    </dgm:pt>
    <dgm:pt modelId="{15B57AB6-2CCF-C945-810C-A3F208E03816}" type="pres">
      <dgm:prSet presAssocID="{EDDB5E47-9035-4B4A-A249-2795850171C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737A866-E4E9-F546-BE5B-7F3BB057B5EE}" type="pres">
      <dgm:prSet presAssocID="{D3EC0A0E-30C5-4871-9969-01E88CEC4894}" presName="spacer" presStyleCnt="0"/>
      <dgm:spPr/>
    </dgm:pt>
    <dgm:pt modelId="{6E3E171F-B919-1340-87A2-960C728B71BA}" type="pres">
      <dgm:prSet presAssocID="{A16B6D98-ABA2-44FF-801B-CBDCDA1A2E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0662FB-7606-6442-842F-61DE6FDEB5BC}" type="pres">
      <dgm:prSet presAssocID="{6F748AEF-9A91-4F76-AA73-FEF41B495319}" presName="spacer" presStyleCnt="0"/>
      <dgm:spPr/>
    </dgm:pt>
    <dgm:pt modelId="{EC4DFB6B-5F19-8D4F-A1ED-C0ED5AF40862}" type="pres">
      <dgm:prSet presAssocID="{2642B35B-BC56-42B4-9AAB-10BD3142C16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A2B144-815F-A24A-8644-3CC33A4E658A}" type="pres">
      <dgm:prSet presAssocID="{85A6546B-D6BD-4FE1-AFA1-937AE5DE0EEB}" presName="spacer" presStyleCnt="0"/>
      <dgm:spPr/>
    </dgm:pt>
    <dgm:pt modelId="{D38F725B-22FA-9345-878E-695117C77E8A}" type="pres">
      <dgm:prSet presAssocID="{66B900B9-9418-491E-B5F6-33D0D2F78D9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C73B86E-4B66-B643-974E-2DAE5F2DE082}" type="pres">
      <dgm:prSet presAssocID="{05484124-D63B-44E2-AA6C-C236992568CE}" presName="spacer" presStyleCnt="0"/>
      <dgm:spPr/>
    </dgm:pt>
    <dgm:pt modelId="{C5983FA1-4AF1-194C-909A-260F9500F36A}" type="pres">
      <dgm:prSet presAssocID="{767B8816-9E8C-4C0F-9779-BF14E4DBB95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324E40A-1272-EF47-AE5A-44B7290C10EF}" type="presOf" srcId="{A16B6D98-ABA2-44FF-801B-CBDCDA1A2E0C}" destId="{6E3E171F-B919-1340-87A2-960C728B71BA}" srcOrd="0" destOrd="0" presId="urn:microsoft.com/office/officeart/2005/8/layout/vList2"/>
    <dgm:cxn modelId="{007E1E26-5143-4072-B315-793F5745E34A}" srcId="{D19CAFA4-99B8-4BCA-9137-C69FDA432490}" destId="{A16B6D98-ABA2-44FF-801B-CBDCDA1A2E0C}" srcOrd="1" destOrd="0" parTransId="{9D37095A-A6D3-4D64-831D-E32CE78313B9}" sibTransId="{6F748AEF-9A91-4F76-AA73-FEF41B495319}"/>
    <dgm:cxn modelId="{8ACD1F35-118B-46E4-BDAB-832496968F95}" srcId="{D19CAFA4-99B8-4BCA-9137-C69FDA432490}" destId="{66B900B9-9418-491E-B5F6-33D0D2F78D93}" srcOrd="3" destOrd="0" parTransId="{9D99B071-CFC3-4BD1-8E82-62FEC89522D1}" sibTransId="{05484124-D63B-44E2-AA6C-C236992568CE}"/>
    <dgm:cxn modelId="{D3BDF43D-C7D6-4AB9-BA3F-BF34CF1A8FAC}" srcId="{D19CAFA4-99B8-4BCA-9137-C69FDA432490}" destId="{2642B35B-BC56-42B4-9AAB-10BD3142C16D}" srcOrd="2" destOrd="0" parTransId="{4F3BD310-6CB1-4927-9636-294819D71109}" sibTransId="{85A6546B-D6BD-4FE1-AFA1-937AE5DE0EEB}"/>
    <dgm:cxn modelId="{7B37DE44-2C12-4B11-B2FB-5FE1DE73F3F3}" srcId="{D19CAFA4-99B8-4BCA-9137-C69FDA432490}" destId="{EDDB5E47-9035-4B4A-A249-2795850171C0}" srcOrd="0" destOrd="0" parTransId="{EE9887CD-F427-4D4D-8E60-60F943B17B56}" sibTransId="{D3EC0A0E-30C5-4871-9969-01E88CEC4894}"/>
    <dgm:cxn modelId="{8C3C645D-A0CD-A74F-BDEE-B486F8DFF775}" type="presOf" srcId="{767B8816-9E8C-4C0F-9779-BF14E4DBB95B}" destId="{C5983FA1-4AF1-194C-909A-260F9500F36A}" srcOrd="0" destOrd="0" presId="urn:microsoft.com/office/officeart/2005/8/layout/vList2"/>
    <dgm:cxn modelId="{C5CA31A6-D2C8-42F5-B4D7-DBFFB2A96096}" srcId="{D19CAFA4-99B8-4BCA-9137-C69FDA432490}" destId="{767B8816-9E8C-4C0F-9779-BF14E4DBB95B}" srcOrd="4" destOrd="0" parTransId="{8DFF696E-C3DC-4E1F-93CC-A8C363B8A7EF}" sibTransId="{961DBEA0-E1C0-4F84-AD01-C782D95EFA29}"/>
    <dgm:cxn modelId="{97164DBD-B381-4D42-8F0A-65BBFFC3270D}" type="presOf" srcId="{D19CAFA4-99B8-4BCA-9137-C69FDA432490}" destId="{7FD74D0B-BAC2-B640-A495-91E90FBA6F3E}" srcOrd="0" destOrd="0" presId="urn:microsoft.com/office/officeart/2005/8/layout/vList2"/>
    <dgm:cxn modelId="{63AB76E6-8A48-5244-9562-7265BF66FC25}" type="presOf" srcId="{EDDB5E47-9035-4B4A-A249-2795850171C0}" destId="{15B57AB6-2CCF-C945-810C-A3F208E03816}" srcOrd="0" destOrd="0" presId="urn:microsoft.com/office/officeart/2005/8/layout/vList2"/>
    <dgm:cxn modelId="{28C98CEA-03C6-9B42-B666-D8D50AD5F6A9}" type="presOf" srcId="{66B900B9-9418-491E-B5F6-33D0D2F78D93}" destId="{D38F725B-22FA-9345-878E-695117C77E8A}" srcOrd="0" destOrd="0" presId="urn:microsoft.com/office/officeart/2005/8/layout/vList2"/>
    <dgm:cxn modelId="{00ECBAF7-7394-A449-9639-250417F0DE76}" type="presOf" srcId="{2642B35B-BC56-42B4-9AAB-10BD3142C16D}" destId="{EC4DFB6B-5F19-8D4F-A1ED-C0ED5AF40862}" srcOrd="0" destOrd="0" presId="urn:microsoft.com/office/officeart/2005/8/layout/vList2"/>
    <dgm:cxn modelId="{E6D585DD-096E-7A48-9CCC-0DBD5D139A06}" type="presParOf" srcId="{7FD74D0B-BAC2-B640-A495-91E90FBA6F3E}" destId="{15B57AB6-2CCF-C945-810C-A3F208E03816}" srcOrd="0" destOrd="0" presId="urn:microsoft.com/office/officeart/2005/8/layout/vList2"/>
    <dgm:cxn modelId="{D5235F5E-71F8-CD4C-A819-BBFC3E0EAD4E}" type="presParOf" srcId="{7FD74D0B-BAC2-B640-A495-91E90FBA6F3E}" destId="{6737A866-E4E9-F546-BE5B-7F3BB057B5EE}" srcOrd="1" destOrd="0" presId="urn:microsoft.com/office/officeart/2005/8/layout/vList2"/>
    <dgm:cxn modelId="{5570E830-7C9B-714B-B5E8-0F1E8A2DDBA7}" type="presParOf" srcId="{7FD74D0B-BAC2-B640-A495-91E90FBA6F3E}" destId="{6E3E171F-B919-1340-87A2-960C728B71BA}" srcOrd="2" destOrd="0" presId="urn:microsoft.com/office/officeart/2005/8/layout/vList2"/>
    <dgm:cxn modelId="{D098ABDF-7517-8B4C-8483-757CF7BC36E3}" type="presParOf" srcId="{7FD74D0B-BAC2-B640-A495-91E90FBA6F3E}" destId="{F50662FB-7606-6442-842F-61DE6FDEB5BC}" srcOrd="3" destOrd="0" presId="urn:microsoft.com/office/officeart/2005/8/layout/vList2"/>
    <dgm:cxn modelId="{135639EE-6403-394D-BB5C-77E9B047A5D9}" type="presParOf" srcId="{7FD74D0B-BAC2-B640-A495-91E90FBA6F3E}" destId="{EC4DFB6B-5F19-8D4F-A1ED-C0ED5AF40862}" srcOrd="4" destOrd="0" presId="urn:microsoft.com/office/officeart/2005/8/layout/vList2"/>
    <dgm:cxn modelId="{D4D43F9A-F242-9B44-A544-9F1E4D44FE85}" type="presParOf" srcId="{7FD74D0B-BAC2-B640-A495-91E90FBA6F3E}" destId="{33A2B144-815F-A24A-8644-3CC33A4E658A}" srcOrd="5" destOrd="0" presId="urn:microsoft.com/office/officeart/2005/8/layout/vList2"/>
    <dgm:cxn modelId="{6EB45CA9-C5DA-DA49-9C4D-109BDBD7988F}" type="presParOf" srcId="{7FD74D0B-BAC2-B640-A495-91E90FBA6F3E}" destId="{D38F725B-22FA-9345-878E-695117C77E8A}" srcOrd="6" destOrd="0" presId="urn:microsoft.com/office/officeart/2005/8/layout/vList2"/>
    <dgm:cxn modelId="{CB11867B-B080-F440-9F58-7991374C0C73}" type="presParOf" srcId="{7FD74D0B-BAC2-B640-A495-91E90FBA6F3E}" destId="{BC73B86E-4B66-B643-974E-2DAE5F2DE082}" srcOrd="7" destOrd="0" presId="urn:microsoft.com/office/officeart/2005/8/layout/vList2"/>
    <dgm:cxn modelId="{F6636BA7-B0C6-7749-B027-67A39641EA7F}" type="presParOf" srcId="{7FD74D0B-BAC2-B640-A495-91E90FBA6F3E}" destId="{C5983FA1-4AF1-194C-909A-260F9500F36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B8F5D2-948B-403D-861C-A34FD0E76E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8D9A7-8CF4-451E-B3FC-09BFD8E75E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 a type testing game</a:t>
          </a:r>
        </a:p>
      </dgm:t>
    </dgm:pt>
    <dgm:pt modelId="{3962F43A-5882-4415-B0B9-D77842DFACEE}" type="parTrans" cxnId="{1A238E60-1E4C-4C31-8B76-0B57A362D8CC}">
      <dgm:prSet/>
      <dgm:spPr/>
      <dgm:t>
        <a:bodyPr/>
        <a:lstStyle/>
        <a:p>
          <a:endParaRPr lang="en-US"/>
        </a:p>
      </dgm:t>
    </dgm:pt>
    <dgm:pt modelId="{86A4A1AF-21D2-4042-8960-01502A092D4F}" type="sibTrans" cxnId="{1A238E60-1E4C-4C31-8B76-0B57A362D8CC}">
      <dgm:prSet/>
      <dgm:spPr/>
      <dgm:t>
        <a:bodyPr/>
        <a:lstStyle/>
        <a:p>
          <a:endParaRPr lang="en-US"/>
        </a:p>
      </dgm:t>
    </dgm:pt>
    <dgm:pt modelId="{2033DC3C-67FA-4E33-B6C3-7E7D81B4BF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 will generate a random string</a:t>
          </a:r>
        </a:p>
      </dgm:t>
    </dgm:pt>
    <dgm:pt modelId="{A8F060B9-7FD1-4739-8BC8-0CB42606E470}" type="parTrans" cxnId="{CA4D230E-494F-413F-9348-20598DC68E8F}">
      <dgm:prSet/>
      <dgm:spPr/>
      <dgm:t>
        <a:bodyPr/>
        <a:lstStyle/>
        <a:p>
          <a:endParaRPr lang="en-US"/>
        </a:p>
      </dgm:t>
    </dgm:pt>
    <dgm:pt modelId="{311EABC7-9302-4BB5-9828-F921054E9208}" type="sibTrans" cxnId="{CA4D230E-494F-413F-9348-20598DC68E8F}">
      <dgm:prSet/>
      <dgm:spPr/>
      <dgm:t>
        <a:bodyPr/>
        <a:lstStyle/>
        <a:p>
          <a:endParaRPr lang="en-US"/>
        </a:p>
      </dgm:t>
    </dgm:pt>
    <dgm:pt modelId="{E6EAAC63-42A8-45D1-A4DF-05B2DA2436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has to type that string as fast as they can</a:t>
          </a:r>
        </a:p>
      </dgm:t>
    </dgm:pt>
    <dgm:pt modelId="{D9E926AD-AD2A-4AF2-A9D1-8E105DC71E35}" type="parTrans" cxnId="{70D6B0E4-38BA-475B-9E33-51F70F429252}">
      <dgm:prSet/>
      <dgm:spPr/>
      <dgm:t>
        <a:bodyPr/>
        <a:lstStyle/>
        <a:p>
          <a:endParaRPr lang="en-US"/>
        </a:p>
      </dgm:t>
    </dgm:pt>
    <dgm:pt modelId="{A0DF38E9-1448-4ECB-A43F-BD908A7A8237}" type="sibTrans" cxnId="{70D6B0E4-38BA-475B-9E33-51F70F429252}">
      <dgm:prSet/>
      <dgm:spPr/>
      <dgm:t>
        <a:bodyPr/>
        <a:lstStyle/>
        <a:p>
          <a:endParaRPr lang="en-US"/>
        </a:p>
      </dgm:t>
    </dgm:pt>
    <dgm:pt modelId="{8EA4D37F-3EE4-431E-A956-2CFAD7D45F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 will tell user how long it took for them to type</a:t>
          </a:r>
        </a:p>
      </dgm:t>
    </dgm:pt>
    <dgm:pt modelId="{625C059D-03FF-4882-AA5B-CFF2848733B4}" type="parTrans" cxnId="{9925672A-3B72-4601-A543-5BCFA22E387E}">
      <dgm:prSet/>
      <dgm:spPr/>
      <dgm:t>
        <a:bodyPr/>
        <a:lstStyle/>
        <a:p>
          <a:endParaRPr lang="en-US"/>
        </a:p>
      </dgm:t>
    </dgm:pt>
    <dgm:pt modelId="{6DCC6F28-2A6B-4092-A429-0A0B9960FB66}" type="sibTrans" cxnId="{9925672A-3B72-4601-A543-5BCFA22E387E}">
      <dgm:prSet/>
      <dgm:spPr/>
      <dgm:t>
        <a:bodyPr/>
        <a:lstStyle/>
        <a:p>
          <a:endParaRPr lang="en-US"/>
        </a:p>
      </dgm:t>
    </dgm:pt>
    <dgm:pt modelId="{7DEEF8BB-39A1-4760-8E6E-11017E0EC0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the user types incorrectly, let them know</a:t>
          </a:r>
        </a:p>
      </dgm:t>
    </dgm:pt>
    <dgm:pt modelId="{A7CB40CA-B884-41FF-BB95-06A7F1B24793}" type="parTrans" cxnId="{E87A5128-F33A-465F-9D62-D53B5E7128C0}">
      <dgm:prSet/>
      <dgm:spPr/>
      <dgm:t>
        <a:bodyPr/>
        <a:lstStyle/>
        <a:p>
          <a:endParaRPr lang="en-US"/>
        </a:p>
      </dgm:t>
    </dgm:pt>
    <dgm:pt modelId="{EB4BC395-CE99-4646-8543-D211E75DAFE1}" type="sibTrans" cxnId="{E87A5128-F33A-465F-9D62-D53B5E7128C0}">
      <dgm:prSet/>
      <dgm:spPr/>
      <dgm:t>
        <a:bodyPr/>
        <a:lstStyle/>
        <a:p>
          <a:endParaRPr lang="en-US"/>
        </a:p>
      </dgm:t>
    </dgm:pt>
    <dgm:pt modelId="{0A0A900E-D888-4836-AF8E-EB9E78E82B02}" type="pres">
      <dgm:prSet presAssocID="{55B8F5D2-948B-403D-861C-A34FD0E76E0C}" presName="root" presStyleCnt="0">
        <dgm:presLayoutVars>
          <dgm:dir/>
          <dgm:resizeHandles val="exact"/>
        </dgm:presLayoutVars>
      </dgm:prSet>
      <dgm:spPr/>
    </dgm:pt>
    <dgm:pt modelId="{C2FC4F03-7DDD-4185-8726-BEF666AD311A}" type="pres">
      <dgm:prSet presAssocID="{7CA8D9A7-8CF4-451E-B3FC-09BFD8E75E74}" presName="compNode" presStyleCnt="0"/>
      <dgm:spPr/>
    </dgm:pt>
    <dgm:pt modelId="{A3A9B3C6-ED5D-48DF-A8D5-8323697FDF80}" type="pres">
      <dgm:prSet presAssocID="{7CA8D9A7-8CF4-451E-B3FC-09BFD8E75E74}" presName="bgRect" presStyleLbl="bgShp" presStyleIdx="0" presStyleCnt="5"/>
      <dgm:spPr/>
    </dgm:pt>
    <dgm:pt modelId="{604A1DE9-159A-4E49-9770-286A100C9519}" type="pres">
      <dgm:prSet presAssocID="{7CA8D9A7-8CF4-451E-B3FC-09BFD8E75E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06E573F2-9035-4FC6-A592-9E43B03D2457}" type="pres">
      <dgm:prSet presAssocID="{7CA8D9A7-8CF4-451E-B3FC-09BFD8E75E74}" presName="spaceRect" presStyleCnt="0"/>
      <dgm:spPr/>
    </dgm:pt>
    <dgm:pt modelId="{8567C9EA-A293-46FC-8C51-24D2AA8BC500}" type="pres">
      <dgm:prSet presAssocID="{7CA8D9A7-8CF4-451E-B3FC-09BFD8E75E74}" presName="parTx" presStyleLbl="revTx" presStyleIdx="0" presStyleCnt="5">
        <dgm:presLayoutVars>
          <dgm:chMax val="0"/>
          <dgm:chPref val="0"/>
        </dgm:presLayoutVars>
      </dgm:prSet>
      <dgm:spPr/>
    </dgm:pt>
    <dgm:pt modelId="{1AE60631-6502-48B3-96CD-2BE8E63CFD65}" type="pres">
      <dgm:prSet presAssocID="{86A4A1AF-21D2-4042-8960-01502A092D4F}" presName="sibTrans" presStyleCnt="0"/>
      <dgm:spPr/>
    </dgm:pt>
    <dgm:pt modelId="{04915BD8-7F4A-456E-9450-BD53C16AA286}" type="pres">
      <dgm:prSet presAssocID="{2033DC3C-67FA-4E33-B6C3-7E7D81B4BF04}" presName="compNode" presStyleCnt="0"/>
      <dgm:spPr/>
    </dgm:pt>
    <dgm:pt modelId="{613BA604-FAC1-4917-B09D-A8254A6E8E5C}" type="pres">
      <dgm:prSet presAssocID="{2033DC3C-67FA-4E33-B6C3-7E7D81B4BF04}" presName="bgRect" presStyleLbl="bgShp" presStyleIdx="1" presStyleCnt="5"/>
      <dgm:spPr/>
    </dgm:pt>
    <dgm:pt modelId="{EE2F42B0-5616-405C-8293-84C3F921CA1C}" type="pres">
      <dgm:prSet presAssocID="{2033DC3C-67FA-4E33-B6C3-7E7D81B4BF0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66F174-8A6B-4D2F-9BAB-2266AA57A3F1}" type="pres">
      <dgm:prSet presAssocID="{2033DC3C-67FA-4E33-B6C3-7E7D81B4BF04}" presName="spaceRect" presStyleCnt="0"/>
      <dgm:spPr/>
    </dgm:pt>
    <dgm:pt modelId="{5768A306-4FEC-4599-A081-535A123C593E}" type="pres">
      <dgm:prSet presAssocID="{2033DC3C-67FA-4E33-B6C3-7E7D81B4BF04}" presName="parTx" presStyleLbl="revTx" presStyleIdx="1" presStyleCnt="5">
        <dgm:presLayoutVars>
          <dgm:chMax val="0"/>
          <dgm:chPref val="0"/>
        </dgm:presLayoutVars>
      </dgm:prSet>
      <dgm:spPr/>
    </dgm:pt>
    <dgm:pt modelId="{C1A15C9F-49DB-4511-A0B2-C3317528C751}" type="pres">
      <dgm:prSet presAssocID="{311EABC7-9302-4BB5-9828-F921054E9208}" presName="sibTrans" presStyleCnt="0"/>
      <dgm:spPr/>
    </dgm:pt>
    <dgm:pt modelId="{1718CA83-7496-41E1-980D-CB6EBC7DC321}" type="pres">
      <dgm:prSet presAssocID="{E6EAAC63-42A8-45D1-A4DF-05B2DA243618}" presName="compNode" presStyleCnt="0"/>
      <dgm:spPr/>
    </dgm:pt>
    <dgm:pt modelId="{E54410CA-66FB-4E8C-80B7-E20551AE8243}" type="pres">
      <dgm:prSet presAssocID="{E6EAAC63-42A8-45D1-A4DF-05B2DA243618}" presName="bgRect" presStyleLbl="bgShp" presStyleIdx="2" presStyleCnt="5"/>
      <dgm:spPr/>
    </dgm:pt>
    <dgm:pt modelId="{520464CC-E1A8-4292-A47B-9663B2BC389C}" type="pres">
      <dgm:prSet presAssocID="{E6EAAC63-42A8-45D1-A4DF-05B2DA2436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A79495E-7275-4C13-BCCE-61C42D52DAC6}" type="pres">
      <dgm:prSet presAssocID="{E6EAAC63-42A8-45D1-A4DF-05B2DA243618}" presName="spaceRect" presStyleCnt="0"/>
      <dgm:spPr/>
    </dgm:pt>
    <dgm:pt modelId="{95A12D1F-FB40-41F2-8A52-6F3A70D1BDE9}" type="pres">
      <dgm:prSet presAssocID="{E6EAAC63-42A8-45D1-A4DF-05B2DA243618}" presName="parTx" presStyleLbl="revTx" presStyleIdx="2" presStyleCnt="5">
        <dgm:presLayoutVars>
          <dgm:chMax val="0"/>
          <dgm:chPref val="0"/>
        </dgm:presLayoutVars>
      </dgm:prSet>
      <dgm:spPr/>
    </dgm:pt>
    <dgm:pt modelId="{E4788621-91C1-4696-8DD0-C984DCE98D31}" type="pres">
      <dgm:prSet presAssocID="{A0DF38E9-1448-4ECB-A43F-BD908A7A8237}" presName="sibTrans" presStyleCnt="0"/>
      <dgm:spPr/>
    </dgm:pt>
    <dgm:pt modelId="{4C6E88CB-6FF5-461D-B016-4EC5935EBD47}" type="pres">
      <dgm:prSet presAssocID="{8EA4D37F-3EE4-431E-A956-2CFAD7D45F75}" presName="compNode" presStyleCnt="0"/>
      <dgm:spPr/>
    </dgm:pt>
    <dgm:pt modelId="{7234478D-C5F7-4FB7-A98B-9F35CB1CDE74}" type="pres">
      <dgm:prSet presAssocID="{8EA4D37F-3EE4-431E-A956-2CFAD7D45F75}" presName="bgRect" presStyleLbl="bgShp" presStyleIdx="3" presStyleCnt="5"/>
      <dgm:spPr/>
    </dgm:pt>
    <dgm:pt modelId="{FD67015A-FC9A-4EC0-BDC3-2618757A9C01}" type="pres">
      <dgm:prSet presAssocID="{8EA4D37F-3EE4-431E-A956-2CFAD7D45F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2D52D73-D164-41EC-9E4B-5BF5C3B173AE}" type="pres">
      <dgm:prSet presAssocID="{8EA4D37F-3EE4-431E-A956-2CFAD7D45F75}" presName="spaceRect" presStyleCnt="0"/>
      <dgm:spPr/>
    </dgm:pt>
    <dgm:pt modelId="{9603F97A-B1AA-499A-9AB2-E88EBE15A728}" type="pres">
      <dgm:prSet presAssocID="{8EA4D37F-3EE4-431E-A956-2CFAD7D45F75}" presName="parTx" presStyleLbl="revTx" presStyleIdx="3" presStyleCnt="5">
        <dgm:presLayoutVars>
          <dgm:chMax val="0"/>
          <dgm:chPref val="0"/>
        </dgm:presLayoutVars>
      </dgm:prSet>
      <dgm:spPr/>
    </dgm:pt>
    <dgm:pt modelId="{45BB9CA5-921A-441E-A6AC-176ADCDBA6B6}" type="pres">
      <dgm:prSet presAssocID="{6DCC6F28-2A6B-4092-A429-0A0B9960FB66}" presName="sibTrans" presStyleCnt="0"/>
      <dgm:spPr/>
    </dgm:pt>
    <dgm:pt modelId="{AB0E3F50-2394-43F5-8932-CB0E1D4DB886}" type="pres">
      <dgm:prSet presAssocID="{7DEEF8BB-39A1-4760-8E6E-11017E0EC0A6}" presName="compNode" presStyleCnt="0"/>
      <dgm:spPr/>
    </dgm:pt>
    <dgm:pt modelId="{3CB7B04D-0E6A-441C-A6F5-D62989C55219}" type="pres">
      <dgm:prSet presAssocID="{7DEEF8BB-39A1-4760-8E6E-11017E0EC0A6}" presName="bgRect" presStyleLbl="bgShp" presStyleIdx="4" presStyleCnt="5"/>
      <dgm:spPr/>
    </dgm:pt>
    <dgm:pt modelId="{DD862487-FFB4-4A1C-ACFE-FCDEDB47867C}" type="pres">
      <dgm:prSet presAssocID="{7DEEF8BB-39A1-4760-8E6E-11017E0EC0A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962810C-BA99-42E6-A141-22429444D388}" type="pres">
      <dgm:prSet presAssocID="{7DEEF8BB-39A1-4760-8E6E-11017E0EC0A6}" presName="spaceRect" presStyleCnt="0"/>
      <dgm:spPr/>
    </dgm:pt>
    <dgm:pt modelId="{E817EB33-0E1D-415A-BEEE-F92E892523BF}" type="pres">
      <dgm:prSet presAssocID="{7DEEF8BB-39A1-4760-8E6E-11017E0EC0A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20740D-D13B-48B9-B91B-2DFF87A88DB0}" type="presOf" srcId="{8EA4D37F-3EE4-431E-A956-2CFAD7D45F75}" destId="{9603F97A-B1AA-499A-9AB2-E88EBE15A728}" srcOrd="0" destOrd="0" presId="urn:microsoft.com/office/officeart/2018/2/layout/IconVerticalSolidList"/>
    <dgm:cxn modelId="{CA4D230E-494F-413F-9348-20598DC68E8F}" srcId="{55B8F5D2-948B-403D-861C-A34FD0E76E0C}" destId="{2033DC3C-67FA-4E33-B6C3-7E7D81B4BF04}" srcOrd="1" destOrd="0" parTransId="{A8F060B9-7FD1-4739-8BC8-0CB42606E470}" sibTransId="{311EABC7-9302-4BB5-9828-F921054E9208}"/>
    <dgm:cxn modelId="{E87A5128-F33A-465F-9D62-D53B5E7128C0}" srcId="{55B8F5D2-948B-403D-861C-A34FD0E76E0C}" destId="{7DEEF8BB-39A1-4760-8E6E-11017E0EC0A6}" srcOrd="4" destOrd="0" parTransId="{A7CB40CA-B884-41FF-BB95-06A7F1B24793}" sibTransId="{EB4BC395-CE99-4646-8543-D211E75DAFE1}"/>
    <dgm:cxn modelId="{9925672A-3B72-4601-A543-5BCFA22E387E}" srcId="{55B8F5D2-948B-403D-861C-A34FD0E76E0C}" destId="{8EA4D37F-3EE4-431E-A956-2CFAD7D45F75}" srcOrd="3" destOrd="0" parTransId="{625C059D-03FF-4882-AA5B-CFF2848733B4}" sibTransId="{6DCC6F28-2A6B-4092-A429-0A0B9960FB66}"/>
    <dgm:cxn modelId="{3FA26C3B-963A-436F-BD56-77707133696D}" type="presOf" srcId="{E6EAAC63-42A8-45D1-A4DF-05B2DA243618}" destId="{95A12D1F-FB40-41F2-8A52-6F3A70D1BDE9}" srcOrd="0" destOrd="0" presId="urn:microsoft.com/office/officeart/2018/2/layout/IconVerticalSolidList"/>
    <dgm:cxn modelId="{92F07C44-AADC-4EB7-9EC9-66EA74272134}" type="presOf" srcId="{55B8F5D2-948B-403D-861C-A34FD0E76E0C}" destId="{0A0A900E-D888-4836-AF8E-EB9E78E82B02}" srcOrd="0" destOrd="0" presId="urn:microsoft.com/office/officeart/2018/2/layout/IconVerticalSolidList"/>
    <dgm:cxn modelId="{1A238E60-1E4C-4C31-8B76-0B57A362D8CC}" srcId="{55B8F5D2-948B-403D-861C-A34FD0E76E0C}" destId="{7CA8D9A7-8CF4-451E-B3FC-09BFD8E75E74}" srcOrd="0" destOrd="0" parTransId="{3962F43A-5882-4415-B0B9-D77842DFACEE}" sibTransId="{86A4A1AF-21D2-4042-8960-01502A092D4F}"/>
    <dgm:cxn modelId="{FE871969-2D7C-4A7C-8844-6EC0B9672C9D}" type="presOf" srcId="{2033DC3C-67FA-4E33-B6C3-7E7D81B4BF04}" destId="{5768A306-4FEC-4599-A081-535A123C593E}" srcOrd="0" destOrd="0" presId="urn:microsoft.com/office/officeart/2018/2/layout/IconVerticalSolidList"/>
    <dgm:cxn modelId="{378A33B3-9653-44B4-BFD0-105DA3B1B09D}" type="presOf" srcId="{7CA8D9A7-8CF4-451E-B3FC-09BFD8E75E74}" destId="{8567C9EA-A293-46FC-8C51-24D2AA8BC500}" srcOrd="0" destOrd="0" presId="urn:microsoft.com/office/officeart/2018/2/layout/IconVerticalSolidList"/>
    <dgm:cxn modelId="{70D6B0E4-38BA-475B-9E33-51F70F429252}" srcId="{55B8F5D2-948B-403D-861C-A34FD0E76E0C}" destId="{E6EAAC63-42A8-45D1-A4DF-05B2DA243618}" srcOrd="2" destOrd="0" parTransId="{D9E926AD-AD2A-4AF2-A9D1-8E105DC71E35}" sibTransId="{A0DF38E9-1448-4ECB-A43F-BD908A7A8237}"/>
    <dgm:cxn modelId="{28FDCBF6-1A64-4CC7-87C4-52B9ACF6F31B}" type="presOf" srcId="{7DEEF8BB-39A1-4760-8E6E-11017E0EC0A6}" destId="{E817EB33-0E1D-415A-BEEE-F92E892523BF}" srcOrd="0" destOrd="0" presId="urn:microsoft.com/office/officeart/2018/2/layout/IconVerticalSolidList"/>
    <dgm:cxn modelId="{F35CC342-306A-4611-8D93-74CAD7D0F7F4}" type="presParOf" srcId="{0A0A900E-D888-4836-AF8E-EB9E78E82B02}" destId="{C2FC4F03-7DDD-4185-8726-BEF666AD311A}" srcOrd="0" destOrd="0" presId="urn:microsoft.com/office/officeart/2018/2/layout/IconVerticalSolidList"/>
    <dgm:cxn modelId="{263AEDFF-C5C6-4F41-8121-01E40BE3C191}" type="presParOf" srcId="{C2FC4F03-7DDD-4185-8726-BEF666AD311A}" destId="{A3A9B3C6-ED5D-48DF-A8D5-8323697FDF80}" srcOrd="0" destOrd="0" presId="urn:microsoft.com/office/officeart/2018/2/layout/IconVerticalSolidList"/>
    <dgm:cxn modelId="{52081132-2800-4E43-BFD1-56C42A6CFAB7}" type="presParOf" srcId="{C2FC4F03-7DDD-4185-8726-BEF666AD311A}" destId="{604A1DE9-159A-4E49-9770-286A100C9519}" srcOrd="1" destOrd="0" presId="urn:microsoft.com/office/officeart/2018/2/layout/IconVerticalSolidList"/>
    <dgm:cxn modelId="{9609782F-4CB3-4B43-9EE5-BD625B3251FF}" type="presParOf" srcId="{C2FC4F03-7DDD-4185-8726-BEF666AD311A}" destId="{06E573F2-9035-4FC6-A592-9E43B03D2457}" srcOrd="2" destOrd="0" presId="urn:microsoft.com/office/officeart/2018/2/layout/IconVerticalSolidList"/>
    <dgm:cxn modelId="{3039886E-1EBB-408F-AC43-E8464851F84F}" type="presParOf" srcId="{C2FC4F03-7DDD-4185-8726-BEF666AD311A}" destId="{8567C9EA-A293-46FC-8C51-24D2AA8BC500}" srcOrd="3" destOrd="0" presId="urn:microsoft.com/office/officeart/2018/2/layout/IconVerticalSolidList"/>
    <dgm:cxn modelId="{F69270E1-FB51-4F0A-9B20-4AD404957E26}" type="presParOf" srcId="{0A0A900E-D888-4836-AF8E-EB9E78E82B02}" destId="{1AE60631-6502-48B3-96CD-2BE8E63CFD65}" srcOrd="1" destOrd="0" presId="urn:microsoft.com/office/officeart/2018/2/layout/IconVerticalSolidList"/>
    <dgm:cxn modelId="{FB5AAAF4-F67C-45B5-B3F4-3A87B7242353}" type="presParOf" srcId="{0A0A900E-D888-4836-AF8E-EB9E78E82B02}" destId="{04915BD8-7F4A-456E-9450-BD53C16AA286}" srcOrd="2" destOrd="0" presId="urn:microsoft.com/office/officeart/2018/2/layout/IconVerticalSolidList"/>
    <dgm:cxn modelId="{4A34A7DD-55CC-4BA9-9357-6AE3EDCD3FC8}" type="presParOf" srcId="{04915BD8-7F4A-456E-9450-BD53C16AA286}" destId="{613BA604-FAC1-4917-B09D-A8254A6E8E5C}" srcOrd="0" destOrd="0" presId="urn:microsoft.com/office/officeart/2018/2/layout/IconVerticalSolidList"/>
    <dgm:cxn modelId="{77DCB99C-EF12-49FE-BBD6-77FB6804B358}" type="presParOf" srcId="{04915BD8-7F4A-456E-9450-BD53C16AA286}" destId="{EE2F42B0-5616-405C-8293-84C3F921CA1C}" srcOrd="1" destOrd="0" presId="urn:microsoft.com/office/officeart/2018/2/layout/IconVerticalSolidList"/>
    <dgm:cxn modelId="{3FD1C2F8-519E-4419-BA46-71170FF31C1A}" type="presParOf" srcId="{04915BD8-7F4A-456E-9450-BD53C16AA286}" destId="{1A66F174-8A6B-4D2F-9BAB-2266AA57A3F1}" srcOrd="2" destOrd="0" presId="urn:microsoft.com/office/officeart/2018/2/layout/IconVerticalSolidList"/>
    <dgm:cxn modelId="{5C584FB9-CC79-4402-8C7A-42EDD0536BDD}" type="presParOf" srcId="{04915BD8-7F4A-456E-9450-BD53C16AA286}" destId="{5768A306-4FEC-4599-A081-535A123C593E}" srcOrd="3" destOrd="0" presId="urn:microsoft.com/office/officeart/2018/2/layout/IconVerticalSolidList"/>
    <dgm:cxn modelId="{816DCCDE-D85A-4A28-94A9-85D3A1BD0C22}" type="presParOf" srcId="{0A0A900E-D888-4836-AF8E-EB9E78E82B02}" destId="{C1A15C9F-49DB-4511-A0B2-C3317528C751}" srcOrd="3" destOrd="0" presId="urn:microsoft.com/office/officeart/2018/2/layout/IconVerticalSolidList"/>
    <dgm:cxn modelId="{AFD52494-8F09-4AF0-9D8E-E6600550D146}" type="presParOf" srcId="{0A0A900E-D888-4836-AF8E-EB9E78E82B02}" destId="{1718CA83-7496-41E1-980D-CB6EBC7DC321}" srcOrd="4" destOrd="0" presId="urn:microsoft.com/office/officeart/2018/2/layout/IconVerticalSolidList"/>
    <dgm:cxn modelId="{6DA2ACEF-A9B8-4B0F-AB78-FA3308D2A791}" type="presParOf" srcId="{1718CA83-7496-41E1-980D-CB6EBC7DC321}" destId="{E54410CA-66FB-4E8C-80B7-E20551AE8243}" srcOrd="0" destOrd="0" presId="urn:microsoft.com/office/officeart/2018/2/layout/IconVerticalSolidList"/>
    <dgm:cxn modelId="{8C63E29C-FE39-4FC0-A3F2-22AD825EB325}" type="presParOf" srcId="{1718CA83-7496-41E1-980D-CB6EBC7DC321}" destId="{520464CC-E1A8-4292-A47B-9663B2BC389C}" srcOrd="1" destOrd="0" presId="urn:microsoft.com/office/officeart/2018/2/layout/IconVerticalSolidList"/>
    <dgm:cxn modelId="{B84020BB-F11C-44A3-99DA-991238CB9C9A}" type="presParOf" srcId="{1718CA83-7496-41E1-980D-CB6EBC7DC321}" destId="{FA79495E-7275-4C13-BCCE-61C42D52DAC6}" srcOrd="2" destOrd="0" presId="urn:microsoft.com/office/officeart/2018/2/layout/IconVerticalSolidList"/>
    <dgm:cxn modelId="{BBF8A5D9-CCC6-41C0-824E-11072C789703}" type="presParOf" srcId="{1718CA83-7496-41E1-980D-CB6EBC7DC321}" destId="{95A12D1F-FB40-41F2-8A52-6F3A70D1BDE9}" srcOrd="3" destOrd="0" presId="urn:microsoft.com/office/officeart/2018/2/layout/IconVerticalSolidList"/>
    <dgm:cxn modelId="{CA1A1DA9-945A-4D7E-A232-37D2C79350AB}" type="presParOf" srcId="{0A0A900E-D888-4836-AF8E-EB9E78E82B02}" destId="{E4788621-91C1-4696-8DD0-C984DCE98D31}" srcOrd="5" destOrd="0" presId="urn:microsoft.com/office/officeart/2018/2/layout/IconVerticalSolidList"/>
    <dgm:cxn modelId="{68BE760D-E759-4EBE-927F-07B207E24CCA}" type="presParOf" srcId="{0A0A900E-D888-4836-AF8E-EB9E78E82B02}" destId="{4C6E88CB-6FF5-461D-B016-4EC5935EBD47}" srcOrd="6" destOrd="0" presId="urn:microsoft.com/office/officeart/2018/2/layout/IconVerticalSolidList"/>
    <dgm:cxn modelId="{8C0ACDA4-D89D-4116-B1C1-0A0BB3E64DFE}" type="presParOf" srcId="{4C6E88CB-6FF5-461D-B016-4EC5935EBD47}" destId="{7234478D-C5F7-4FB7-A98B-9F35CB1CDE74}" srcOrd="0" destOrd="0" presId="urn:microsoft.com/office/officeart/2018/2/layout/IconVerticalSolidList"/>
    <dgm:cxn modelId="{7788CAB2-6751-4283-A18C-7E996FCD3F32}" type="presParOf" srcId="{4C6E88CB-6FF5-461D-B016-4EC5935EBD47}" destId="{FD67015A-FC9A-4EC0-BDC3-2618757A9C01}" srcOrd="1" destOrd="0" presId="urn:microsoft.com/office/officeart/2018/2/layout/IconVerticalSolidList"/>
    <dgm:cxn modelId="{7E3D6E52-3881-4C43-97A1-D0F4D02FED58}" type="presParOf" srcId="{4C6E88CB-6FF5-461D-B016-4EC5935EBD47}" destId="{E2D52D73-D164-41EC-9E4B-5BF5C3B173AE}" srcOrd="2" destOrd="0" presId="urn:microsoft.com/office/officeart/2018/2/layout/IconVerticalSolidList"/>
    <dgm:cxn modelId="{1F7D5E68-71E5-43B7-A4E0-0FDC4DA6C51C}" type="presParOf" srcId="{4C6E88CB-6FF5-461D-B016-4EC5935EBD47}" destId="{9603F97A-B1AA-499A-9AB2-E88EBE15A728}" srcOrd="3" destOrd="0" presId="urn:microsoft.com/office/officeart/2018/2/layout/IconVerticalSolidList"/>
    <dgm:cxn modelId="{6CD0E2AA-8ACE-4552-8D60-0333D87D92B1}" type="presParOf" srcId="{0A0A900E-D888-4836-AF8E-EB9E78E82B02}" destId="{45BB9CA5-921A-441E-A6AC-176ADCDBA6B6}" srcOrd="7" destOrd="0" presId="urn:microsoft.com/office/officeart/2018/2/layout/IconVerticalSolidList"/>
    <dgm:cxn modelId="{0F4A8C88-340B-4600-8C80-EC738BF6EBDA}" type="presParOf" srcId="{0A0A900E-D888-4836-AF8E-EB9E78E82B02}" destId="{AB0E3F50-2394-43F5-8932-CB0E1D4DB886}" srcOrd="8" destOrd="0" presId="urn:microsoft.com/office/officeart/2018/2/layout/IconVerticalSolidList"/>
    <dgm:cxn modelId="{88762548-A521-4C91-BB6D-A4FDFC9D2D9A}" type="presParOf" srcId="{AB0E3F50-2394-43F5-8932-CB0E1D4DB886}" destId="{3CB7B04D-0E6A-441C-A6F5-D62989C55219}" srcOrd="0" destOrd="0" presId="urn:microsoft.com/office/officeart/2018/2/layout/IconVerticalSolidList"/>
    <dgm:cxn modelId="{1ED7047F-5C23-4358-A66E-7846CE209BC2}" type="presParOf" srcId="{AB0E3F50-2394-43F5-8932-CB0E1D4DB886}" destId="{DD862487-FFB4-4A1C-ACFE-FCDEDB47867C}" srcOrd="1" destOrd="0" presId="urn:microsoft.com/office/officeart/2018/2/layout/IconVerticalSolidList"/>
    <dgm:cxn modelId="{A6CE063E-F23F-443A-9396-C8ECB93AB29B}" type="presParOf" srcId="{AB0E3F50-2394-43F5-8932-CB0E1D4DB886}" destId="{8962810C-BA99-42E6-A141-22429444D388}" srcOrd="2" destOrd="0" presId="urn:microsoft.com/office/officeart/2018/2/layout/IconVerticalSolidList"/>
    <dgm:cxn modelId="{822B9FBE-6901-4A20-A538-D2F986A2A981}" type="presParOf" srcId="{AB0E3F50-2394-43F5-8932-CB0E1D4DB886}" destId="{E817EB33-0E1D-415A-BEEE-F92E892523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42FAFF-62F0-410A-A3C2-D7AE31F5FB97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C01AC5D-3598-4D2B-9927-658396C30F50}">
      <dgm:prSet/>
      <dgm:spPr/>
      <dgm:t>
        <a:bodyPr/>
        <a:lstStyle/>
        <a:p>
          <a:r>
            <a:rPr lang="en-US"/>
            <a:t>Show</a:t>
          </a:r>
        </a:p>
      </dgm:t>
    </dgm:pt>
    <dgm:pt modelId="{1C672ABB-73EB-4F29-97DA-B7CE169DF4E4}" type="parTrans" cxnId="{15D33F29-1E2D-4E4A-9E0D-F0077EAD67F9}">
      <dgm:prSet/>
      <dgm:spPr/>
      <dgm:t>
        <a:bodyPr/>
        <a:lstStyle/>
        <a:p>
          <a:endParaRPr lang="en-US"/>
        </a:p>
      </dgm:t>
    </dgm:pt>
    <dgm:pt modelId="{59540088-9092-4275-A4CD-9D7934B40B62}" type="sibTrans" cxnId="{15D33F29-1E2D-4E4A-9E0D-F0077EAD67F9}">
      <dgm:prSet/>
      <dgm:spPr/>
      <dgm:t>
        <a:bodyPr/>
        <a:lstStyle/>
        <a:p>
          <a:endParaRPr lang="en-US"/>
        </a:p>
      </dgm:t>
    </dgm:pt>
    <dgm:pt modelId="{5A8626B1-1FEF-4FCE-B1A4-8322AF93FEFA}">
      <dgm:prSet/>
      <dgm:spPr/>
      <dgm:t>
        <a:bodyPr/>
        <a:lstStyle/>
        <a:p>
          <a:r>
            <a:rPr lang="en-US"/>
            <a:t>Today I will show you guys a little about animation</a:t>
          </a:r>
        </a:p>
      </dgm:t>
    </dgm:pt>
    <dgm:pt modelId="{BDDCF651-BCFB-4CBF-B34D-7C290D130BE8}" type="parTrans" cxnId="{640B3889-28AF-46C9-9389-95018D97B977}">
      <dgm:prSet/>
      <dgm:spPr/>
      <dgm:t>
        <a:bodyPr/>
        <a:lstStyle/>
        <a:p>
          <a:endParaRPr lang="en-US"/>
        </a:p>
      </dgm:t>
    </dgm:pt>
    <dgm:pt modelId="{BD715F31-9CA2-45AB-9BA3-123E504E2325}" type="sibTrans" cxnId="{640B3889-28AF-46C9-9389-95018D97B977}">
      <dgm:prSet/>
      <dgm:spPr/>
      <dgm:t>
        <a:bodyPr/>
        <a:lstStyle/>
        <a:p>
          <a:endParaRPr lang="en-US"/>
        </a:p>
      </dgm:t>
    </dgm:pt>
    <dgm:pt modelId="{BD561A0E-48FB-4ED6-B082-E9D7298391E4}">
      <dgm:prSet/>
      <dgm:spPr/>
      <dgm:t>
        <a:bodyPr/>
        <a:lstStyle/>
        <a:p>
          <a:r>
            <a:rPr lang="en-US"/>
            <a:t>Create</a:t>
          </a:r>
        </a:p>
      </dgm:t>
    </dgm:pt>
    <dgm:pt modelId="{F21266F6-DA68-445E-9C3F-9A6268CAD604}" type="parTrans" cxnId="{1FB0D070-F6EC-4852-B7C8-7C2997E9C607}">
      <dgm:prSet/>
      <dgm:spPr/>
      <dgm:t>
        <a:bodyPr/>
        <a:lstStyle/>
        <a:p>
          <a:endParaRPr lang="en-US"/>
        </a:p>
      </dgm:t>
    </dgm:pt>
    <dgm:pt modelId="{FF74B897-5B90-4C3D-BD6C-BA67D389BE62}" type="sibTrans" cxnId="{1FB0D070-F6EC-4852-B7C8-7C2997E9C607}">
      <dgm:prSet/>
      <dgm:spPr/>
      <dgm:t>
        <a:bodyPr/>
        <a:lstStyle/>
        <a:p>
          <a:endParaRPr lang="en-US"/>
        </a:p>
      </dgm:t>
    </dgm:pt>
    <dgm:pt modelId="{79DB5A64-CAC4-47C2-BF79-32E09B92612E}">
      <dgm:prSet/>
      <dgm:spPr/>
      <dgm:t>
        <a:bodyPr/>
        <a:lstStyle/>
        <a:p>
          <a:r>
            <a:rPr lang="en-US"/>
            <a:t>You can create simple animations very easily and quickly</a:t>
          </a:r>
        </a:p>
      </dgm:t>
    </dgm:pt>
    <dgm:pt modelId="{32B56160-635D-4512-89BF-B5F959577071}" type="parTrans" cxnId="{C4A19941-3258-4311-9A1E-B4D0A937E0EC}">
      <dgm:prSet/>
      <dgm:spPr/>
      <dgm:t>
        <a:bodyPr/>
        <a:lstStyle/>
        <a:p>
          <a:endParaRPr lang="en-US"/>
        </a:p>
      </dgm:t>
    </dgm:pt>
    <dgm:pt modelId="{67640812-A4CA-4645-A2E0-0DF6AD4B702E}" type="sibTrans" cxnId="{C4A19941-3258-4311-9A1E-B4D0A937E0EC}">
      <dgm:prSet/>
      <dgm:spPr/>
      <dgm:t>
        <a:bodyPr/>
        <a:lstStyle/>
        <a:p>
          <a:endParaRPr lang="en-US"/>
        </a:p>
      </dgm:t>
    </dgm:pt>
    <dgm:pt modelId="{BE4BF195-0E85-4CC2-8979-0336B915CB39}">
      <dgm:prSet/>
      <dgm:spPr/>
      <dgm:t>
        <a:bodyPr/>
        <a:lstStyle/>
        <a:p>
          <a:r>
            <a:rPr lang="en-US"/>
            <a:t>Use</a:t>
          </a:r>
        </a:p>
      </dgm:t>
    </dgm:pt>
    <dgm:pt modelId="{38EBDBDC-A4B1-47A2-8EA2-F5CF801B634F}" type="parTrans" cxnId="{95D6C714-AC32-480F-9BED-FEC519AC399A}">
      <dgm:prSet/>
      <dgm:spPr/>
      <dgm:t>
        <a:bodyPr/>
        <a:lstStyle/>
        <a:p>
          <a:endParaRPr lang="en-US"/>
        </a:p>
      </dgm:t>
    </dgm:pt>
    <dgm:pt modelId="{23EEAD87-EDAA-411E-B4A8-C79E24432C17}" type="sibTrans" cxnId="{95D6C714-AC32-480F-9BED-FEC519AC399A}">
      <dgm:prSet/>
      <dgm:spPr/>
      <dgm:t>
        <a:bodyPr/>
        <a:lstStyle/>
        <a:p>
          <a:endParaRPr lang="en-US"/>
        </a:p>
      </dgm:t>
    </dgm:pt>
    <dgm:pt modelId="{1783291C-598C-4797-AAC6-E72E7A518D3A}">
      <dgm:prSet/>
      <dgm:spPr/>
      <dgm:t>
        <a:bodyPr/>
        <a:lstStyle/>
        <a:p>
          <a:r>
            <a:rPr lang="en-US"/>
            <a:t>Use these tools to have fun and also to create content for your business or YouTube channel</a:t>
          </a:r>
        </a:p>
      </dgm:t>
    </dgm:pt>
    <dgm:pt modelId="{A9B6E534-18A9-420E-BFC8-44E9F87FAD37}" type="parTrans" cxnId="{154E49F1-8205-40EC-816D-36FF92CD11E2}">
      <dgm:prSet/>
      <dgm:spPr/>
      <dgm:t>
        <a:bodyPr/>
        <a:lstStyle/>
        <a:p>
          <a:endParaRPr lang="en-US"/>
        </a:p>
      </dgm:t>
    </dgm:pt>
    <dgm:pt modelId="{DB3A3800-2D53-4D2B-82FD-FACF1C1D59E7}" type="sibTrans" cxnId="{154E49F1-8205-40EC-816D-36FF92CD11E2}">
      <dgm:prSet/>
      <dgm:spPr/>
      <dgm:t>
        <a:bodyPr/>
        <a:lstStyle/>
        <a:p>
          <a:endParaRPr lang="en-US"/>
        </a:p>
      </dgm:t>
    </dgm:pt>
    <dgm:pt modelId="{49D62648-2369-2A4E-A213-7877712373CB}" type="pres">
      <dgm:prSet presAssocID="{5242FAFF-62F0-410A-A3C2-D7AE31F5FB97}" presName="Name0" presStyleCnt="0">
        <dgm:presLayoutVars>
          <dgm:dir/>
          <dgm:animLvl val="lvl"/>
          <dgm:resizeHandles val="exact"/>
        </dgm:presLayoutVars>
      </dgm:prSet>
      <dgm:spPr/>
    </dgm:pt>
    <dgm:pt modelId="{30AF1CB1-67C3-9A47-8DDC-B37C45DC419E}" type="pres">
      <dgm:prSet presAssocID="{DC01AC5D-3598-4D2B-9927-658396C30F50}" presName="linNode" presStyleCnt="0"/>
      <dgm:spPr/>
    </dgm:pt>
    <dgm:pt modelId="{1C28B786-0266-B049-82D5-50FE9F02707B}" type="pres">
      <dgm:prSet presAssocID="{DC01AC5D-3598-4D2B-9927-658396C30F50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DFD12C1F-2636-BC43-BD96-70E444758000}" type="pres">
      <dgm:prSet presAssocID="{DC01AC5D-3598-4D2B-9927-658396C30F50}" presName="descendantText" presStyleLbl="alignNode1" presStyleIdx="0" presStyleCnt="3">
        <dgm:presLayoutVars>
          <dgm:bulletEnabled/>
        </dgm:presLayoutVars>
      </dgm:prSet>
      <dgm:spPr/>
    </dgm:pt>
    <dgm:pt modelId="{6D72BAAD-625A-234C-AAF2-5B6B5335542C}" type="pres">
      <dgm:prSet presAssocID="{59540088-9092-4275-A4CD-9D7934B40B62}" presName="sp" presStyleCnt="0"/>
      <dgm:spPr/>
    </dgm:pt>
    <dgm:pt modelId="{EADBA09C-5AE4-0743-948F-3AD8D99F1A00}" type="pres">
      <dgm:prSet presAssocID="{BD561A0E-48FB-4ED6-B082-E9D7298391E4}" presName="linNode" presStyleCnt="0"/>
      <dgm:spPr/>
    </dgm:pt>
    <dgm:pt modelId="{42440937-0FF1-254E-AC24-C54A5E77244C}" type="pres">
      <dgm:prSet presAssocID="{BD561A0E-48FB-4ED6-B082-E9D7298391E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52C5634B-1CBA-4E47-A0A0-A82CDE717E2C}" type="pres">
      <dgm:prSet presAssocID="{BD561A0E-48FB-4ED6-B082-E9D7298391E4}" presName="descendantText" presStyleLbl="alignNode1" presStyleIdx="1" presStyleCnt="3">
        <dgm:presLayoutVars>
          <dgm:bulletEnabled/>
        </dgm:presLayoutVars>
      </dgm:prSet>
      <dgm:spPr/>
    </dgm:pt>
    <dgm:pt modelId="{5328AC1F-2FAF-E040-9D6C-B93BE342DA0A}" type="pres">
      <dgm:prSet presAssocID="{FF74B897-5B90-4C3D-BD6C-BA67D389BE62}" presName="sp" presStyleCnt="0"/>
      <dgm:spPr/>
    </dgm:pt>
    <dgm:pt modelId="{B2406EB1-1E14-AE48-B18B-815E7D614256}" type="pres">
      <dgm:prSet presAssocID="{BE4BF195-0E85-4CC2-8979-0336B915CB39}" presName="linNode" presStyleCnt="0"/>
      <dgm:spPr/>
    </dgm:pt>
    <dgm:pt modelId="{6F8114BB-8ACF-1245-B0E5-4ED0FF5FE628}" type="pres">
      <dgm:prSet presAssocID="{BE4BF195-0E85-4CC2-8979-0336B915CB39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59C99965-1ED3-0844-9764-B0E1DB4A4AAD}" type="pres">
      <dgm:prSet presAssocID="{BE4BF195-0E85-4CC2-8979-0336B915CB39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002AC912-F236-5849-9694-323A6BE32DF0}" type="presOf" srcId="{79DB5A64-CAC4-47C2-BF79-32E09B92612E}" destId="{52C5634B-1CBA-4E47-A0A0-A82CDE717E2C}" srcOrd="0" destOrd="0" presId="urn:microsoft.com/office/officeart/2016/7/layout/VerticalHollowActionList"/>
    <dgm:cxn modelId="{95D6C714-AC32-480F-9BED-FEC519AC399A}" srcId="{5242FAFF-62F0-410A-A3C2-D7AE31F5FB97}" destId="{BE4BF195-0E85-4CC2-8979-0336B915CB39}" srcOrd="2" destOrd="0" parTransId="{38EBDBDC-A4B1-47A2-8EA2-F5CF801B634F}" sibTransId="{23EEAD87-EDAA-411E-B4A8-C79E24432C17}"/>
    <dgm:cxn modelId="{ECB51D16-42CE-B841-AD6F-82706C1765DB}" type="presOf" srcId="{DC01AC5D-3598-4D2B-9927-658396C30F50}" destId="{1C28B786-0266-B049-82D5-50FE9F02707B}" srcOrd="0" destOrd="0" presId="urn:microsoft.com/office/officeart/2016/7/layout/VerticalHollowActionList"/>
    <dgm:cxn modelId="{15D33F29-1E2D-4E4A-9E0D-F0077EAD67F9}" srcId="{5242FAFF-62F0-410A-A3C2-D7AE31F5FB97}" destId="{DC01AC5D-3598-4D2B-9927-658396C30F50}" srcOrd="0" destOrd="0" parTransId="{1C672ABB-73EB-4F29-97DA-B7CE169DF4E4}" sibTransId="{59540088-9092-4275-A4CD-9D7934B40B62}"/>
    <dgm:cxn modelId="{C4A19941-3258-4311-9A1E-B4D0A937E0EC}" srcId="{BD561A0E-48FB-4ED6-B082-E9D7298391E4}" destId="{79DB5A64-CAC4-47C2-BF79-32E09B92612E}" srcOrd="0" destOrd="0" parTransId="{32B56160-635D-4512-89BF-B5F959577071}" sibTransId="{67640812-A4CA-4645-A2E0-0DF6AD4B702E}"/>
    <dgm:cxn modelId="{BA536C6D-2750-634B-894E-43134B72CB60}" type="presOf" srcId="{BE4BF195-0E85-4CC2-8979-0336B915CB39}" destId="{6F8114BB-8ACF-1245-B0E5-4ED0FF5FE628}" srcOrd="0" destOrd="0" presId="urn:microsoft.com/office/officeart/2016/7/layout/VerticalHollowActionList"/>
    <dgm:cxn modelId="{1FB0D070-F6EC-4852-B7C8-7C2997E9C607}" srcId="{5242FAFF-62F0-410A-A3C2-D7AE31F5FB97}" destId="{BD561A0E-48FB-4ED6-B082-E9D7298391E4}" srcOrd="1" destOrd="0" parTransId="{F21266F6-DA68-445E-9C3F-9A6268CAD604}" sibTransId="{FF74B897-5B90-4C3D-BD6C-BA67D389BE62}"/>
    <dgm:cxn modelId="{640B3889-28AF-46C9-9389-95018D97B977}" srcId="{DC01AC5D-3598-4D2B-9927-658396C30F50}" destId="{5A8626B1-1FEF-4FCE-B1A4-8322AF93FEFA}" srcOrd="0" destOrd="0" parTransId="{BDDCF651-BCFB-4CBF-B34D-7C290D130BE8}" sibTransId="{BD715F31-9CA2-45AB-9BA3-123E504E2325}"/>
    <dgm:cxn modelId="{F28A9CB6-D615-9848-90B1-C7426501D94B}" type="presOf" srcId="{5242FAFF-62F0-410A-A3C2-D7AE31F5FB97}" destId="{49D62648-2369-2A4E-A213-7877712373CB}" srcOrd="0" destOrd="0" presId="urn:microsoft.com/office/officeart/2016/7/layout/VerticalHollowActionList"/>
    <dgm:cxn modelId="{C983E0BC-296D-3449-A67D-1BC829432755}" type="presOf" srcId="{BD561A0E-48FB-4ED6-B082-E9D7298391E4}" destId="{42440937-0FF1-254E-AC24-C54A5E77244C}" srcOrd="0" destOrd="0" presId="urn:microsoft.com/office/officeart/2016/7/layout/VerticalHollowActionList"/>
    <dgm:cxn modelId="{154E49F1-8205-40EC-816D-36FF92CD11E2}" srcId="{BE4BF195-0E85-4CC2-8979-0336B915CB39}" destId="{1783291C-598C-4797-AAC6-E72E7A518D3A}" srcOrd="0" destOrd="0" parTransId="{A9B6E534-18A9-420E-BFC8-44E9F87FAD37}" sibTransId="{DB3A3800-2D53-4D2B-82FD-FACF1C1D59E7}"/>
    <dgm:cxn modelId="{A8BD93F8-DDD6-E040-8C90-D7BE7C99D5DE}" type="presOf" srcId="{1783291C-598C-4797-AAC6-E72E7A518D3A}" destId="{59C99965-1ED3-0844-9764-B0E1DB4A4AAD}" srcOrd="0" destOrd="0" presId="urn:microsoft.com/office/officeart/2016/7/layout/VerticalHollowActionList"/>
    <dgm:cxn modelId="{0ACA26FB-0A09-9B48-85A9-882A625010A7}" type="presOf" srcId="{5A8626B1-1FEF-4FCE-B1A4-8322AF93FEFA}" destId="{DFD12C1F-2636-BC43-BD96-70E444758000}" srcOrd="0" destOrd="0" presId="urn:microsoft.com/office/officeart/2016/7/layout/VerticalHollowActionList"/>
    <dgm:cxn modelId="{DD2A3195-345D-B341-9AD9-BE41705E9756}" type="presParOf" srcId="{49D62648-2369-2A4E-A213-7877712373CB}" destId="{30AF1CB1-67C3-9A47-8DDC-B37C45DC419E}" srcOrd="0" destOrd="0" presId="urn:microsoft.com/office/officeart/2016/7/layout/VerticalHollowActionList"/>
    <dgm:cxn modelId="{73C3BE83-D3AC-9045-A93B-6C378B52CD3F}" type="presParOf" srcId="{30AF1CB1-67C3-9A47-8DDC-B37C45DC419E}" destId="{1C28B786-0266-B049-82D5-50FE9F02707B}" srcOrd="0" destOrd="0" presId="urn:microsoft.com/office/officeart/2016/7/layout/VerticalHollowActionList"/>
    <dgm:cxn modelId="{FB6135D4-FD1A-F54B-840F-E070B8E1333D}" type="presParOf" srcId="{30AF1CB1-67C3-9A47-8DDC-B37C45DC419E}" destId="{DFD12C1F-2636-BC43-BD96-70E444758000}" srcOrd="1" destOrd="0" presId="urn:microsoft.com/office/officeart/2016/7/layout/VerticalHollowActionList"/>
    <dgm:cxn modelId="{25CF2EDA-3568-0748-A2A0-86CE29B1B2A0}" type="presParOf" srcId="{49D62648-2369-2A4E-A213-7877712373CB}" destId="{6D72BAAD-625A-234C-AAF2-5B6B5335542C}" srcOrd="1" destOrd="0" presId="urn:microsoft.com/office/officeart/2016/7/layout/VerticalHollowActionList"/>
    <dgm:cxn modelId="{B92C7B70-2563-054E-A67D-18AE61E31716}" type="presParOf" srcId="{49D62648-2369-2A4E-A213-7877712373CB}" destId="{EADBA09C-5AE4-0743-948F-3AD8D99F1A00}" srcOrd="2" destOrd="0" presId="urn:microsoft.com/office/officeart/2016/7/layout/VerticalHollowActionList"/>
    <dgm:cxn modelId="{01FBC8B6-7076-EC41-8777-B8B7AC8D9BBB}" type="presParOf" srcId="{EADBA09C-5AE4-0743-948F-3AD8D99F1A00}" destId="{42440937-0FF1-254E-AC24-C54A5E77244C}" srcOrd="0" destOrd="0" presId="urn:microsoft.com/office/officeart/2016/7/layout/VerticalHollowActionList"/>
    <dgm:cxn modelId="{827C5ECF-F497-E740-B853-3CE316BC6FA5}" type="presParOf" srcId="{EADBA09C-5AE4-0743-948F-3AD8D99F1A00}" destId="{52C5634B-1CBA-4E47-A0A0-A82CDE717E2C}" srcOrd="1" destOrd="0" presId="urn:microsoft.com/office/officeart/2016/7/layout/VerticalHollowActionList"/>
    <dgm:cxn modelId="{8D0985AC-B9A8-1D40-8667-BF847014A511}" type="presParOf" srcId="{49D62648-2369-2A4E-A213-7877712373CB}" destId="{5328AC1F-2FAF-E040-9D6C-B93BE342DA0A}" srcOrd="3" destOrd="0" presId="urn:microsoft.com/office/officeart/2016/7/layout/VerticalHollowActionList"/>
    <dgm:cxn modelId="{0B762C3A-D7A3-3E4B-ABF6-D6F28FB3ED7B}" type="presParOf" srcId="{49D62648-2369-2A4E-A213-7877712373CB}" destId="{B2406EB1-1E14-AE48-B18B-815E7D614256}" srcOrd="4" destOrd="0" presId="urn:microsoft.com/office/officeart/2016/7/layout/VerticalHollowActionList"/>
    <dgm:cxn modelId="{C2E5613F-2DA0-1146-81D3-1D45329B5B5B}" type="presParOf" srcId="{B2406EB1-1E14-AE48-B18B-815E7D614256}" destId="{6F8114BB-8ACF-1245-B0E5-4ED0FF5FE628}" srcOrd="0" destOrd="0" presId="urn:microsoft.com/office/officeart/2016/7/layout/VerticalHollowActionList"/>
    <dgm:cxn modelId="{A6283C95-D233-0240-89A3-9D4128DC7C02}" type="presParOf" srcId="{B2406EB1-1E14-AE48-B18B-815E7D614256}" destId="{59C99965-1ED3-0844-9764-B0E1DB4A4AAD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57AB6-2CCF-C945-810C-A3F208E03816}">
      <dsp:nvSpPr>
        <dsp:cNvPr id="0" name=""/>
        <dsp:cNvSpPr/>
      </dsp:nvSpPr>
      <dsp:spPr>
        <a:xfrm>
          <a:off x="0" y="55088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Learn how to measure time</a:t>
          </a:r>
        </a:p>
      </dsp:txBody>
      <dsp:txXfrm>
        <a:off x="37696" y="92784"/>
        <a:ext cx="10440208" cy="696808"/>
      </dsp:txXfrm>
    </dsp:sp>
    <dsp:sp modelId="{6E3E171F-B919-1340-87A2-960C728B71BA}">
      <dsp:nvSpPr>
        <dsp:cNvPr id="0" name=""/>
        <dsp:cNvSpPr/>
      </dsp:nvSpPr>
      <dsp:spPr>
        <a:xfrm>
          <a:off x="0" y="92232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Learn how to generate random numbers</a:t>
          </a:r>
        </a:p>
      </dsp:txBody>
      <dsp:txXfrm>
        <a:off x="37696" y="960025"/>
        <a:ext cx="10440208" cy="696808"/>
      </dsp:txXfrm>
    </dsp:sp>
    <dsp:sp modelId="{EC4DFB6B-5F19-8D4F-A1ED-C0ED5AF40862}">
      <dsp:nvSpPr>
        <dsp:cNvPr id="0" name=""/>
        <dsp:cNvSpPr/>
      </dsp:nvSpPr>
      <dsp:spPr>
        <a:xfrm>
          <a:off x="0" y="178956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ASCII Characters</a:t>
          </a:r>
        </a:p>
      </dsp:txBody>
      <dsp:txXfrm>
        <a:off x="37696" y="1827265"/>
        <a:ext cx="10440208" cy="696808"/>
      </dsp:txXfrm>
    </dsp:sp>
    <dsp:sp modelId="{D38F725B-22FA-9345-878E-695117C77E8A}">
      <dsp:nvSpPr>
        <dsp:cNvPr id="0" name=""/>
        <dsp:cNvSpPr/>
      </dsp:nvSpPr>
      <dsp:spPr>
        <a:xfrm>
          <a:off x="0" y="265680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Generate random strings</a:t>
          </a:r>
        </a:p>
      </dsp:txBody>
      <dsp:txXfrm>
        <a:off x="37696" y="2694505"/>
        <a:ext cx="10440208" cy="696808"/>
      </dsp:txXfrm>
    </dsp:sp>
    <dsp:sp modelId="{C5983FA1-4AF1-194C-909A-260F9500F36A}">
      <dsp:nvSpPr>
        <dsp:cNvPr id="0" name=""/>
        <dsp:cNvSpPr/>
      </dsp:nvSpPr>
      <dsp:spPr>
        <a:xfrm>
          <a:off x="0" y="352404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Make a typing game on your own </a:t>
          </a:r>
        </a:p>
      </dsp:txBody>
      <dsp:txXfrm>
        <a:off x="37696" y="3561745"/>
        <a:ext cx="10440208" cy="69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9B3C6-ED5D-48DF-A8D5-8323697FDF80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A1DE9-159A-4E49-9770-286A100C9519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7C9EA-A293-46FC-8C51-24D2AA8BC500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 a type testing game</a:t>
          </a:r>
        </a:p>
      </dsp:txBody>
      <dsp:txXfrm>
        <a:off x="836323" y="3399"/>
        <a:ext cx="9679276" cy="724089"/>
      </dsp:txXfrm>
    </dsp:sp>
    <dsp:sp modelId="{613BA604-FAC1-4917-B09D-A8254A6E8E5C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F42B0-5616-405C-8293-84C3F921CA1C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8A306-4FEC-4599-A081-535A123C593E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 will generate a random string</a:t>
          </a:r>
        </a:p>
      </dsp:txBody>
      <dsp:txXfrm>
        <a:off x="836323" y="908511"/>
        <a:ext cx="9679276" cy="724089"/>
      </dsp:txXfrm>
    </dsp:sp>
    <dsp:sp modelId="{E54410CA-66FB-4E8C-80B7-E20551AE824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464CC-E1A8-4292-A47B-9663B2BC389C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12D1F-FB40-41F2-8A52-6F3A70D1BDE9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has to type that string as fast as they can</a:t>
          </a:r>
        </a:p>
      </dsp:txBody>
      <dsp:txXfrm>
        <a:off x="836323" y="1813624"/>
        <a:ext cx="9679276" cy="724089"/>
      </dsp:txXfrm>
    </dsp:sp>
    <dsp:sp modelId="{7234478D-C5F7-4FB7-A98B-9F35CB1CDE74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7015A-FC9A-4EC0-BDC3-2618757A9C0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3F97A-B1AA-499A-9AB2-E88EBE15A728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 will tell user how long it took for them to type</a:t>
          </a:r>
        </a:p>
      </dsp:txBody>
      <dsp:txXfrm>
        <a:off x="836323" y="2718736"/>
        <a:ext cx="9679276" cy="724089"/>
      </dsp:txXfrm>
    </dsp:sp>
    <dsp:sp modelId="{3CB7B04D-0E6A-441C-A6F5-D62989C55219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62487-FFB4-4A1C-ACFE-FCDEDB47867C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7EB33-0E1D-415A-BEEE-F92E892523BF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the user types incorrectly, let them know</a:t>
          </a:r>
        </a:p>
      </dsp:txBody>
      <dsp:txXfrm>
        <a:off x="836323" y="3623848"/>
        <a:ext cx="9679276" cy="72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12C1F-2636-BC43-BD96-70E444758000}">
      <dsp:nvSpPr>
        <dsp:cNvPr id="0" name=""/>
        <dsp:cNvSpPr/>
      </dsp:nvSpPr>
      <dsp:spPr>
        <a:xfrm>
          <a:off x="2103120" y="1175"/>
          <a:ext cx="8412480" cy="12045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05951" rIns="163225" bIns="3059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Today I will show you guys a little about animation</a:t>
          </a:r>
        </a:p>
      </dsp:txBody>
      <dsp:txXfrm>
        <a:off x="2103120" y="1175"/>
        <a:ext cx="8412480" cy="1204530"/>
      </dsp:txXfrm>
    </dsp:sp>
    <dsp:sp modelId="{1C28B786-0266-B049-82D5-50FE9F02707B}">
      <dsp:nvSpPr>
        <dsp:cNvPr id="0" name=""/>
        <dsp:cNvSpPr/>
      </dsp:nvSpPr>
      <dsp:spPr>
        <a:xfrm>
          <a:off x="0" y="1175"/>
          <a:ext cx="2103120" cy="120453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18981" rIns="111290" bIns="1189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Show</a:t>
          </a:r>
        </a:p>
      </dsp:txBody>
      <dsp:txXfrm>
        <a:off x="0" y="1175"/>
        <a:ext cx="2103120" cy="1204530"/>
      </dsp:txXfrm>
    </dsp:sp>
    <dsp:sp modelId="{52C5634B-1CBA-4E47-A0A0-A82CDE717E2C}">
      <dsp:nvSpPr>
        <dsp:cNvPr id="0" name=""/>
        <dsp:cNvSpPr/>
      </dsp:nvSpPr>
      <dsp:spPr>
        <a:xfrm>
          <a:off x="2103120" y="1277977"/>
          <a:ext cx="8412480" cy="12045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05951" rIns="163225" bIns="3059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 can create simple animations very easily and quickly</a:t>
          </a:r>
        </a:p>
      </dsp:txBody>
      <dsp:txXfrm>
        <a:off x="2103120" y="1277977"/>
        <a:ext cx="8412480" cy="1204530"/>
      </dsp:txXfrm>
    </dsp:sp>
    <dsp:sp modelId="{42440937-0FF1-254E-AC24-C54A5E77244C}">
      <dsp:nvSpPr>
        <dsp:cNvPr id="0" name=""/>
        <dsp:cNvSpPr/>
      </dsp:nvSpPr>
      <dsp:spPr>
        <a:xfrm>
          <a:off x="0" y="1277977"/>
          <a:ext cx="2103120" cy="120453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18981" rIns="111290" bIns="1189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</a:t>
          </a:r>
        </a:p>
      </dsp:txBody>
      <dsp:txXfrm>
        <a:off x="0" y="1277977"/>
        <a:ext cx="2103120" cy="1204530"/>
      </dsp:txXfrm>
    </dsp:sp>
    <dsp:sp modelId="{59C99965-1ED3-0844-9764-B0E1DB4A4AAD}">
      <dsp:nvSpPr>
        <dsp:cNvPr id="0" name=""/>
        <dsp:cNvSpPr/>
      </dsp:nvSpPr>
      <dsp:spPr>
        <a:xfrm>
          <a:off x="2103120" y="2554779"/>
          <a:ext cx="8412480" cy="12045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05951" rIns="163225" bIns="3059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these tools to have fun and also to create content for your business or YouTube channel</a:t>
          </a:r>
        </a:p>
      </dsp:txBody>
      <dsp:txXfrm>
        <a:off x="2103120" y="2554779"/>
        <a:ext cx="8412480" cy="1204530"/>
      </dsp:txXfrm>
    </dsp:sp>
    <dsp:sp modelId="{6F8114BB-8ACF-1245-B0E5-4ED0FF5FE628}">
      <dsp:nvSpPr>
        <dsp:cNvPr id="0" name=""/>
        <dsp:cNvSpPr/>
      </dsp:nvSpPr>
      <dsp:spPr>
        <a:xfrm>
          <a:off x="0" y="2554779"/>
          <a:ext cx="2103120" cy="120453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18981" rIns="111290" bIns="1189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2554779"/>
        <a:ext cx="2103120" cy="1204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8:46:13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1 148 24575,'9'0'0,"0"-3"0,25 0 0,11-4 0,5 3 0,-9 0 0,-19 4 0,-11 0 0,6 0 0,13 0 0,-7 0 0,21 0 0,-14 0 0,10 0 0,-16 0 0,27 2 0,3 0 0,-2-1 0,27 6 0,0 0 0,-25-5 0,28 9 0,-51-11 0,10 0 0,-12 0 0,21 0 0,-15 0 0,29 0 0,-11 1 0,0 2 0,11 0 0,23 2 0,-60 0 0,-10-4 0,13 4 0,-18-4 0,52 9 0,-35-8 0,63 6 0,-58-8 0,60 0 0,-46 0 0,37-6 0,-26 2 0,4-2 0,25-8 0,3-2 0,-19 6 0,1 0 0,-2 0 0,3-1 0,-10 1 0,18-5 0,1 8 0,19 2 0,-11-1 0,-23-3 0,0 0 0,26 5 0,13 2 0,-17-1 0,-32-1 0,-4-1 0,28-2 0,-5 2 0,-12 2 0,-12-6 0,-6 1 0,-21 7 0,21-3 0,-28 4 0,8 0 0,-8 3 0,1-2 0,-5 1 0,16-2 0,11 0 0,43 0 0,-31 0 0,45 4 0,-74-3 0,32 3 0,-45-4 0,51 4 0,-8 5 0,27-2 0,7 0 0,-38-3 0,3 2 0,24 2 0,12 2 0,-9-1 0,-14-2 0,0 0 0,23 5 0,11 2 0,-9-2 0,-17-5 0,0-1 0,0 0 0,10 1 0,0-1 0,-11-2 0,-3-4 0,2 1 0,15 3 0,17 3 0,0-1 0,-22-1 0,-24-3 0,-4 0 0,33 5 0,11 2 0,-26-2 0,-35-6 0,43 6 0,-26-13 0,32 1 0,12 1 0,-26 0 0,5-1 0,18 1 0,10-2 0,-9 3-672,-14 2 1,-7 0 671,0-2 0,0 0 0,-3 2 0,-3 2 0,-15-1 0,0 0 0,29 0 0,4 0 0,-9-1 0,-4 2 0,-22 2 0,-2 0 0,9-3 0,1 2 0,-5 4 0,1 1 0,7-1 0,7 0 0,7 0 0,8 2 0,-6 0 0,-3 2 0,0 1 0,13-1 0,10 0 0,-11 0 0,-14 1 0,-6-1 671,8 0 1,2-2-672,14-3 0,-2-1 0,-26-4 0,0 0 0,29 0 0,8 0 0,-25-2 0,3 0 0,-6 0 0,0 1 0,1 0 0,4-1 0,6 0 0,-9 0 0,-18 2 0,-5 0 0,9 0 0,-7 0 0,-12 0 0,-23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8:46:15.9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24575,'33'3'0,"37"6"0,28 5 0,1-2 0,-10-5 0,1-3 0,5 3-2024,-4 1 0,6 2 0,0-1 0,-3-1 2024,-17-2 0,-1-2 0,-2 0 0,2-1 0,5-2 0,2 0 0,-1-1 0,-6 1 488,0 2 1,-5 1 0,5-1-489,4-2 0,7-2 0,-3 1 0,-10 0 0,4 3 0,-6 0 0,14-2 0,-6 0 0,10 5 1422,4-6-1422,-63 0 0,12 0 0,22 0 4368,-17 0-4368,24 0 840,-32 0-840,-8 0 0,-6 0 0,27 0 0,9 0 0,-9 0 0,8 0 0,18 0 0,18 0 0,3 0 0,-14 0 0,1 0 0,2 0 0,5 0 0,15 0 0,-1 0 0,-21 0 0,-21 0 0,-6 0 0,35 0 0,7 0 0,-25 0 0,1 0 0,-6 0 0,-8 0 0,3 0 0,8 0 0,13 0 0,2 0 0,-8 0 0,-12 0 0,-5 0 0,4 0 0,19-2 0,4 0 0,1-2 0,1-1 0,2-1 0,2 0 0,-15 3 0,2 1 0,0-1 0,-6 0 0,4-2 0,-4-1 0,1 2 0,12 2 0,1 3 0,-13 0 0,-20-1 0,-6 0-374,5 0 1,0 0 373,-3 0 0,2 0 0,24 0 0,-2 0 0,-29 0 0,-1 0 0,16 0 0,4 0 0,29 0 0,-8 0 0,-18 0 0,22 0 0,-3 0 0,-34 0 0,16 0 0,19 0 0,-8 0 0,-17 0 0,3 0-202,14 0 0,16 0 0,1 0 0,-17 0 202,-14 0 0,-3 0 0,12 0 0,7 0 0,-13 0 0,19 0 0,-26-1 0,10 1 0,-14 1 0,6 3 0,6 1 0,27 2 0,1 2 0,-20-1 0,-28 1 0,-2 1 0,30 1 0,11 0 0,-21-2 0,-28-2 716,-33-7-716,-3 0 0,-3 0 0,0-2 0,-3 1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8:49:38.93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1 470 24575,'42'-7'0,"-3"-1"0,-8 5 0,-12-1 0,12 2 0,-19 2 0,33-3 0,-13 0 0,33-1 0,-37 2 0,1 2 0,-4-3 0,-12 2 0,12-1 0,-19-1 0,32 0 0,-22-1 0,43 2 0,-36 2 0,40 0 0,-38 0 0,28 0 0,-38 0 0,9 0 0,-12 0 0,5 0 0,-1 0 0,2 0 0,-6 0 0,-3 0 0,0 0 0,0 0 0,0 0 0,11 0 0,-12 0 0,9 0 0,-6 0 0,-1 0 0,22 0 0,-16 0 0,22 0 0,-27 0 0,6 0 0,-9 0 0,-1-3 0,7 2 0,-7-1 0,5 2 0,-4 0 0,-1 0 0,4 0 0,-1 0 0,-1 0 0,2 0 0,-4 0 0,4 0 0,-1 0 0,-1 0 0,-30-30 0,12 18 0,-49-42 0,26 24 0,-22-16 0,-12-17 0,13 13 0,1 2 0,25 26 0,24 16 0,-3 6 0,-2-8 0,-5 1 0,-8-2 0,5 0 0,-4 3 0,13 0 0,-4 3 0,83 52 0,-38-17 0,17 7 0,6 1 0,26 16 0,-20-7 0,1-11 0,-28-9 0,-24-19 0,10 1 0,-16-3 0,-1-7 0,12 17 0,-8-14 0,8 15 0,-17-10 0,-4 1 0,-2 4 0,0 1 0,-2 0 0,1-2 0,1-2 0,-2-2 0,7-2 0,-10 2 0,-1 5 0,4-6 0,-8 6 0,9-3 0,-2-4 0,-13 18 0,12-18 0,-20 22 0,22-23 0,-14 16 0,12-12 0,-5 2 0,6-1 0,-3-4 0,8 2 0,-4-3 0,2 3 0,0-5 0,-3 4 0,3-2 0,-3 0 0,3 3 0,-3-3 0,-2 8 0,3-6 0,-9 11 0,13-11 0,-10 8 0,10-8 0,-4 3 0,2-5 0,0 0 0,0 3 0,-3-3 0,5 3 0,-4-3 0,2 5 0,-1-6 0,1 6 0,1-5 0,-1 3 0,-1 3 0,1-2 0,1-2 0,2-2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30T19:22:41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 24575,'46'0'0,"47"0"0,-42 0 0,4 0 0,19 0 0,5 0 0,7 0 0,-2 0 0,-20 0 0,-1 0 0,5-2 0,-8 1 0,-13 0 0,-26-1 0,-13 2 0,-2 0 0,6 0 0,-5 0 0,4 0 0,-7 0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0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5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1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9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0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6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Picture 27" descr="A picture containing text&#10;&#10;Description automatically generated">
            <a:extLst>
              <a:ext uri="{FF2B5EF4-FFF2-40B4-BE49-F238E27FC236}">
                <a16:creationId xmlns:a16="http://schemas.microsoft.com/office/drawing/2014/main" id="{02589C20-7614-A241-A2FA-1F95A4A3BF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8000"/>
          </a:blip>
          <a:stretch>
            <a:fillRect/>
          </a:stretch>
        </p:blipFill>
        <p:spPr>
          <a:xfrm>
            <a:off x="1360309" y="900321"/>
            <a:ext cx="8735694" cy="52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5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1" name="Rectangle 6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" name="Rectangle 6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7989807-355A-4849-B512-C5C26BFEE9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3610" r="21284" b="4"/>
          <a:stretch/>
        </p:blipFill>
        <p:spPr>
          <a:xfrm>
            <a:off x="6" y="10"/>
            <a:ext cx="3778591" cy="6856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1E6F41-D1E7-42FC-851F-E2C976733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6150" r="7158" b="-1"/>
          <a:stretch/>
        </p:blipFill>
        <p:spPr>
          <a:xfrm>
            <a:off x="3777149" y="10"/>
            <a:ext cx="8401522" cy="6856614"/>
          </a:xfrm>
          <a:prstGeom prst="rect">
            <a:avLst/>
          </a:prstGeom>
        </p:spPr>
      </p:pic>
      <p:grpSp>
        <p:nvGrpSpPr>
          <p:cNvPr id="106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07" name="Freeform: Shape 6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6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6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6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6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2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8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4" name="Freeform: Shape 7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7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7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7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7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7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7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8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8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8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444025-FD35-9340-B016-88B3858D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Python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E2E28-F44E-3841-944E-CBAE166C8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0207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Innovation Masters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Day 15</a:t>
            </a:r>
          </a:p>
        </p:txBody>
      </p:sp>
      <p:grpSp>
        <p:nvGrpSpPr>
          <p:cNvPr id="102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9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638A9C-F8EA-2D45-9992-2833BC0E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F8A4989-D73C-2444-92A4-9A9C1B7CF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0928" y="234942"/>
            <a:ext cx="6974194" cy="6363952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592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A4C9-6451-E544-98C6-6B2A771A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 Word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2CD4-A0E5-8C48-8AFD-E7C11632C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string input from user</a:t>
            </a:r>
          </a:p>
          <a:p>
            <a:r>
              <a:rPr lang="en-US" dirty="0"/>
              <a:t>Count how many words there are in the string</a:t>
            </a:r>
          </a:p>
          <a:p>
            <a:r>
              <a:rPr lang="en-US" dirty="0"/>
              <a:t>Example input/output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0C97AB-564B-A644-8CEF-A2D97C09D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8" y="3871912"/>
            <a:ext cx="8220076" cy="1541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C5DDC-4397-4143-8B0B-E60430EF6747}"/>
              </a:ext>
            </a:extLst>
          </p:cNvPr>
          <p:cNvSpPr txBox="1"/>
          <p:nvPr/>
        </p:nvSpPr>
        <p:spPr>
          <a:xfrm>
            <a:off x="9671310" y="4001294"/>
            <a:ext cx="232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A5FCC9-A373-C84A-9F75-CC09F30BB75A}"/>
                  </a:ext>
                </a:extLst>
              </p14:cNvPr>
              <p14:cNvContentPartPr/>
              <p14:nvPr/>
            </p14:nvContentPartPr>
            <p14:xfrm>
              <a:off x="3697878" y="5137451"/>
              <a:ext cx="339120" cy="2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A5FCC9-A373-C84A-9F75-CC09F30BB7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9878" y="5119811"/>
                <a:ext cx="37476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40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CE4376-B422-104F-B4EA-8FE059D2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US" dirty="0"/>
              <a:t>Tech Talk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DC3BE6-FBFA-4BC6-9A35-743F48A62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226888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24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7397-D31E-594D-B509-2632CCE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B2D8B-D58F-4EDC-BB72-5D4D5EF8D9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73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9772-B966-0848-89BF-9E3D44CD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elapsed time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A74868-D489-BA45-A88C-753179FAD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070180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ABB9DB-EBC9-5D48-87D9-535E11571B4E}"/>
              </a:ext>
            </a:extLst>
          </p:cNvPr>
          <p:cNvSpPr txBox="1"/>
          <p:nvPr/>
        </p:nvSpPr>
        <p:spPr>
          <a:xfrm>
            <a:off x="7407571" y="2278477"/>
            <a:ext cx="3271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When this code is run it will tell us how long in seconds it took to print “Hello”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 can use this to get elapsed time for any code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016870-5BF8-084C-A3C8-89DED9CF536C}"/>
                  </a:ext>
                </a:extLst>
              </p14:cNvPr>
              <p14:cNvContentPartPr/>
              <p14:nvPr/>
            </p14:nvContentPartPr>
            <p14:xfrm>
              <a:off x="1433118" y="3425291"/>
              <a:ext cx="4094280" cy="12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016870-5BF8-084C-A3C8-89DED9CF53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4478" y="3416291"/>
                <a:ext cx="41119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64A6AD-89EF-E84B-9349-C3E2680DAFBA}"/>
                  </a:ext>
                </a:extLst>
              </p14:cNvPr>
              <p14:cNvContentPartPr/>
              <p14:nvPr/>
            </p14:nvContentPartPr>
            <p14:xfrm>
              <a:off x="1521678" y="4677371"/>
              <a:ext cx="3722400" cy="63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64A6AD-89EF-E84B-9349-C3E2680DAF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3038" y="4668371"/>
                <a:ext cx="374004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21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56FC-C766-3345-96F7-1D900F5F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numbers</a:t>
            </a:r>
            <a:endParaRPr lang="en-US" dirty="0"/>
          </a:p>
        </p:txBody>
      </p:sp>
      <p:pic>
        <p:nvPicPr>
          <p:cNvPr id="5" name="Content Placeholder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8F8E9D3F-3D19-F141-859F-B8666A9F8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6391"/>
            <a:ext cx="10425744" cy="5026484"/>
          </a:xfrm>
        </p:spPr>
      </p:pic>
    </p:spTree>
    <p:extLst>
      <p:ext uri="{BB962C8B-B14F-4D97-AF65-F5344CB8AC3E}">
        <p14:creationId xmlns:p14="http://schemas.microsoft.com/office/powerpoint/2010/main" val="316459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CE4A-C106-0C4C-A0C5-6FC19684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34E0-2E11-004A-9FBE-2C57A36B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Standard Code for Information Interchange</a:t>
            </a:r>
          </a:p>
          <a:p>
            <a:r>
              <a:rPr lang="en-US" dirty="0"/>
              <a:t>Computers only understand numbers</a:t>
            </a:r>
          </a:p>
          <a:p>
            <a:r>
              <a:rPr lang="en-US" dirty="0"/>
              <a:t>All the characters have a numerical representation</a:t>
            </a:r>
          </a:p>
          <a:p>
            <a:r>
              <a:rPr lang="en-US" dirty="0"/>
              <a:t>All American programming languages follow the same numeric representation</a:t>
            </a:r>
          </a:p>
          <a:p>
            <a:r>
              <a:rPr lang="en-US" dirty="0"/>
              <a:t>Example: “A”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65</a:t>
            </a:r>
            <a:r>
              <a:rPr lang="en-US" dirty="0"/>
              <a:t>, “x”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78992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4E19-F92A-0045-A26B-F3816BC2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09" y="2766216"/>
            <a:ext cx="265759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ASCII Table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A771633-AE24-3547-B6F6-77654EA1E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31" y="328609"/>
            <a:ext cx="9055898" cy="6200775"/>
          </a:xfrm>
        </p:spPr>
      </p:pic>
    </p:spTree>
    <p:extLst>
      <p:ext uri="{BB962C8B-B14F-4D97-AF65-F5344CB8AC3E}">
        <p14:creationId xmlns:p14="http://schemas.microsoft.com/office/powerpoint/2010/main" val="226758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3C6047-6C85-E041-9F3B-13D54499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sz="4100"/>
              <a:t>Generate random String using ASCII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3CD0-EBED-0E47-B967-0E57E80C7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r>
              <a:rPr lang="en-US" sz="1800" dirty="0"/>
              <a:t>A-Z =&gt; 65-90</a:t>
            </a:r>
          </a:p>
          <a:p>
            <a:r>
              <a:rPr lang="en-US" sz="1800" dirty="0"/>
              <a:t>a-z =&gt; 97-122</a:t>
            </a:r>
          </a:p>
          <a:p>
            <a:r>
              <a:rPr lang="en-US" sz="1800" dirty="0" err="1"/>
              <a:t>Chr</a:t>
            </a:r>
            <a:r>
              <a:rPr lang="en-US" sz="1800" dirty="0"/>
              <a:t> method takes an integer number and converts it into the according character</a:t>
            </a:r>
          </a:p>
          <a:p>
            <a:endParaRPr lang="en-US" sz="18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E6FFBF-869C-9941-B144-59A31742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3" y="679882"/>
            <a:ext cx="6387190" cy="5492981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7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9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121B00-AC3F-E642-9816-24C19F1D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744909"/>
            <a:ext cx="4798447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a loop to make string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1D9AF8-17A8-014D-BBD7-7AC433B7E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52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10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3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14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EF394E8-7D9B-CC4A-8F54-3D74ABE2470D}"/>
              </a:ext>
            </a:extLst>
          </p:cNvPr>
          <p:cNvSpPr txBox="1"/>
          <p:nvPr/>
        </p:nvSpPr>
        <p:spPr>
          <a:xfrm>
            <a:off x="3951358" y="6172200"/>
            <a:ext cx="130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CBC36E-F835-9F4D-BBEF-AEB24BA200F8}"/>
                  </a:ext>
                </a:extLst>
              </p14:cNvPr>
              <p14:cNvContentPartPr/>
              <p14:nvPr/>
            </p14:nvContentPartPr>
            <p14:xfrm>
              <a:off x="5405718" y="6271451"/>
              <a:ext cx="454320" cy="350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CBC36E-F835-9F4D-BBEF-AEB24BA200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3078" y="6208811"/>
                <a:ext cx="579960" cy="4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54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A575-640C-394D-BDD4-E0786488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Typer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969550-C262-40E9-B7FF-1389E801B3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562982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B2830"/>
      </a:dk2>
      <a:lt2>
        <a:srgbClr val="F3F1F0"/>
      </a:lt2>
      <a:accent1>
        <a:srgbClr val="26AFC2"/>
      </a:accent1>
      <a:accent2>
        <a:srgbClr val="1A6FD2"/>
      </a:accent2>
      <a:accent3>
        <a:srgbClr val="2F37E4"/>
      </a:accent3>
      <a:accent4>
        <a:srgbClr val="5E1AD2"/>
      </a:accent4>
      <a:accent5>
        <a:srgbClr val="BD2CE4"/>
      </a:accent5>
      <a:accent6>
        <a:srgbClr val="D21AAC"/>
      </a:accent6>
      <a:hlink>
        <a:srgbClr val="BF4F3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258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AvenirNext LT Pro Medium</vt:lpstr>
      <vt:lpstr>Sagona Book</vt:lpstr>
      <vt:lpstr>ExploreVTI</vt:lpstr>
      <vt:lpstr>Python Fundamentals</vt:lpstr>
      <vt:lpstr>Today’s Agenda</vt:lpstr>
      <vt:lpstr>How to get elapsed time</vt:lpstr>
      <vt:lpstr>Random numbers</vt:lpstr>
      <vt:lpstr>ASCII Characters</vt:lpstr>
      <vt:lpstr>ASCII Table</vt:lpstr>
      <vt:lpstr>Generate random String using ASCII</vt:lpstr>
      <vt:lpstr>Use a loop to make string</vt:lpstr>
      <vt:lpstr>Fast Typer</vt:lpstr>
      <vt:lpstr>Solution</vt:lpstr>
      <vt:lpstr>Homework- Word Counter</vt:lpstr>
      <vt:lpstr>Tech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Shah Rifat Alam Bhuiyan</dc:creator>
  <cp:lastModifiedBy>Shah Rifat Alam Bhuiyan</cp:lastModifiedBy>
  <cp:revision>10</cp:revision>
  <dcterms:created xsi:type="dcterms:W3CDTF">2021-01-30T15:16:27Z</dcterms:created>
  <dcterms:modified xsi:type="dcterms:W3CDTF">2021-01-30T19:34:43Z</dcterms:modified>
</cp:coreProperties>
</file>