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43" d="100"/>
          <a:sy n="143" d="100"/>
        </p:scale>
        <p:origin x="-992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1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4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333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5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7E833E-1B6D-415F-AD29-75AE8C43BD0D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52596F-08A7-4B70-989A-F2B1CF31E66B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5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5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3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0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8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5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46E75C1D-1AB6-734E-AFA0-5298633FE4B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 amt="10000"/>
          </a:blip>
          <a:stretch>
            <a:fillRect/>
          </a:stretch>
        </p:blipFill>
        <p:spPr>
          <a:xfrm>
            <a:off x="1770064" y="1182162"/>
            <a:ext cx="8299215" cy="49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BvB0182xag" TargetMode="External"/><Relationship Id="rId2" Type="http://schemas.openxmlformats.org/officeDocument/2006/relationships/hyperlink" Target="https://www.youtube.com/watch?v=XZ4hZx6K85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 descr="A close - up of a yellow flag&#10;&#10;Description automatically generated with low confidence">
            <a:extLst>
              <a:ext uri="{FF2B5EF4-FFF2-40B4-BE49-F238E27FC236}">
                <a16:creationId xmlns:a16="http://schemas.microsoft.com/office/drawing/2014/main" id="{2B97700B-39A6-444F-B280-91EE6506B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4150" r="31450"/>
          <a:stretch/>
        </p:blipFill>
        <p:spPr>
          <a:xfrm>
            <a:off x="20" y="10"/>
            <a:ext cx="6089884" cy="685799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15F0CAA-7264-2B45-B197-73F5C37DD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6699" r="4365" b="-3"/>
          <a:stretch/>
        </p:blipFill>
        <p:spPr>
          <a:xfrm>
            <a:off x="6092952" y="-1"/>
            <a:ext cx="609904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A5108-A10C-644B-9F8D-B97E35D16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40653-24F9-C045-A337-D24031425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Innovation Masters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Day 16</a:t>
            </a:r>
          </a:p>
        </p:txBody>
      </p:sp>
    </p:spTree>
    <p:extLst>
      <p:ext uri="{BB962C8B-B14F-4D97-AF65-F5344CB8AC3E}">
        <p14:creationId xmlns:p14="http://schemas.microsoft.com/office/powerpoint/2010/main" val="6612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A18234-2B8B-4641-8ADA-A498D0DF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Today’s 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9A26-9434-4B45-A066-680B7E58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Learning about file read/write</a:t>
            </a:r>
          </a:p>
          <a:p>
            <a:r>
              <a:rPr lang="en-US" dirty="0">
                <a:solidFill>
                  <a:schemeClr val="tx1"/>
                </a:solidFill>
              </a:rPr>
              <a:t>Using it to save information from programs</a:t>
            </a:r>
          </a:p>
          <a:p>
            <a:r>
              <a:rPr lang="en-US" dirty="0">
                <a:solidFill>
                  <a:schemeClr val="tx1"/>
                </a:solidFill>
              </a:rPr>
              <a:t>Finalize our CIA profile maker with files</a:t>
            </a:r>
          </a:p>
          <a:p>
            <a:r>
              <a:rPr lang="en-US" dirty="0">
                <a:solidFill>
                  <a:schemeClr val="tx1"/>
                </a:solidFill>
              </a:rPr>
              <a:t>Make a program on your own for a real estate agency</a:t>
            </a:r>
          </a:p>
        </p:txBody>
      </p:sp>
    </p:spTree>
    <p:extLst>
      <p:ext uri="{BB962C8B-B14F-4D97-AF65-F5344CB8AC3E}">
        <p14:creationId xmlns:p14="http://schemas.microsoft.com/office/powerpoint/2010/main" val="2771445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64D1C-BBBA-41AB-8D3D-65E65136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63F519-D67F-403F-938E-102A5A37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90B2E9-00B3-4554-8C5C-2D5134AD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25225EF6-7666-40A5-813B-4BE52C749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1E95B-2BC1-BF43-974B-840AEB17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4174067"/>
            <a:ext cx="10893094" cy="1481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Write to a file</a:t>
            </a:r>
          </a:p>
        </p:txBody>
      </p:sp>
      <p:pic>
        <p:nvPicPr>
          <p:cNvPr id="5" name="Content Placeholder 4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DE62E6E6-2BD8-4E4F-AEAB-292C800C5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157" y="1042213"/>
            <a:ext cx="5760064" cy="279362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6ED493C-1053-BD4F-99DB-EE8E9B2CA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64820"/>
            <a:ext cx="5919701" cy="20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8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84FC-169C-C847-B234-23BF7E8D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a file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96A91F-8A14-164A-914F-4DD3481AD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192" y="2900363"/>
            <a:ext cx="8148387" cy="2400300"/>
          </a:xfrm>
        </p:spPr>
      </p:pic>
    </p:spTree>
    <p:extLst>
      <p:ext uri="{BB962C8B-B14F-4D97-AF65-F5344CB8AC3E}">
        <p14:creationId xmlns:p14="http://schemas.microsoft.com/office/powerpoint/2010/main" val="44649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70990-C776-4440-9D9C-8F088901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Append to a file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5A2064B4-DDF2-0B4D-B295-FFBA331D1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2445017"/>
            <a:ext cx="6470907" cy="19648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39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1A2-7484-7C4F-91A9-7DC045F7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CIA Profiles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2781-E490-024D-979F-897EADDD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Let’s incorporate file read and write </a:t>
            </a:r>
          </a:p>
          <a:p>
            <a:r>
              <a:rPr lang="en-US" sz="2000" dirty="0"/>
              <a:t>We will use files to save profiles for later use</a:t>
            </a:r>
          </a:p>
          <a:p>
            <a:r>
              <a:rPr lang="en-US" sz="2000" dirty="0"/>
              <a:t>We will read from files to retrieve profiles </a:t>
            </a:r>
          </a:p>
          <a:p>
            <a:r>
              <a:rPr lang="en-US" sz="2000" dirty="0"/>
              <a:t>Learn how to separate information from lines in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8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ss, outdoor, tree, sky&#10;&#10;Description automatically generated">
            <a:extLst>
              <a:ext uri="{FF2B5EF4-FFF2-40B4-BE49-F238E27FC236}">
                <a16:creationId xmlns:a16="http://schemas.microsoft.com/office/drawing/2014/main" id="{564FF9EF-E56C-7C4A-BCAF-5E9D890D4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57" b="15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8FF0D-1A85-4E49-A03D-4FA147DC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Real Estate Agency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3F70-B6F5-634B-9290-4AC1DD24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Make a class (blueprint) for a house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Area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Bedrooms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Bathrooms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Price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Take user input to make house objects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Save houses in a file so that you can read later</a:t>
            </a:r>
          </a:p>
        </p:txBody>
      </p:sp>
    </p:spTree>
    <p:extLst>
      <p:ext uri="{BB962C8B-B14F-4D97-AF65-F5344CB8AC3E}">
        <p14:creationId xmlns:p14="http://schemas.microsoft.com/office/powerpoint/2010/main" val="3375760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AE40-094D-014C-9C48-8985285D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3CE0-A02C-A947-BD97-BE259BEC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https://www.youtube.com/watch?v=XZ4hZx6K85Y</a:t>
            </a:r>
            <a:endParaRPr lang="en-US" dirty="0"/>
          </a:p>
          <a:p>
            <a:r>
              <a:rPr lang="en-US" dirty="0"/>
              <a:t>Start from 3 minutes</a:t>
            </a:r>
          </a:p>
          <a:p>
            <a:r>
              <a:rPr lang="en-US" dirty="0">
                <a:hlinkClick r:id="rId3"/>
              </a:rPr>
              <a:t>https://www.youtube.com/watch?v=_BvB0182xag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6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{C7239E02-F5A0-F649-952B-570349F1EED6}tf10001076</Template>
  <TotalTime>1401</TotalTime>
  <Words>152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Python Fundamentals</vt:lpstr>
      <vt:lpstr>Today’s Agenda</vt:lpstr>
      <vt:lpstr>Write to a file</vt:lpstr>
      <vt:lpstr>Read from a file</vt:lpstr>
      <vt:lpstr>Append to a file</vt:lpstr>
      <vt:lpstr>CIA Profiles</vt:lpstr>
      <vt:lpstr>Real Estate Agency</vt:lpstr>
      <vt:lpstr>Tech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9</cp:revision>
  <dcterms:created xsi:type="dcterms:W3CDTF">2021-02-06T15:08:12Z</dcterms:created>
  <dcterms:modified xsi:type="dcterms:W3CDTF">2021-02-07T14:29:13Z</dcterms:modified>
</cp:coreProperties>
</file>